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284" r:id="rId3"/>
    <p:sldId id="285" r:id="rId4"/>
    <p:sldId id="263" r:id="rId5"/>
    <p:sldId id="264" r:id="rId6"/>
    <p:sldId id="287" r:id="rId7"/>
    <p:sldId id="288" r:id="rId8"/>
    <p:sldId id="286" r:id="rId9"/>
    <p:sldId id="257" r:id="rId10"/>
    <p:sldId id="260" r:id="rId11"/>
    <p:sldId id="261" r:id="rId12"/>
    <p:sldId id="262" r:id="rId13"/>
    <p:sldId id="276" r:id="rId14"/>
    <p:sldId id="277" r:id="rId15"/>
    <p:sldId id="275" r:id="rId1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1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anose="02020603050405020304" pitchFamily="18" charset="0"/>
              </a:defRPr>
            </a:lvl1pPr>
          </a:lstStyle>
          <a:p>
            <a:endParaRPr lang="pt-BR" altLang="pt-BR"/>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pt-BR" altLang="pt-BR"/>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anose="02020603050405020304" pitchFamily="18" charset="0"/>
              </a:defRPr>
            </a:lvl1pPr>
          </a:lstStyle>
          <a:p>
            <a:endParaRPr lang="pt-BR" altLang="pt-B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81536024-567F-499F-BA56-7C8930158694}"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AC7FD-6C5D-48C0-A35C-093C50F04C05}" type="slidenum">
              <a:rPr lang="pt-BR" altLang="pt-BR"/>
              <a:pPr/>
              <a:t>2</a:t>
            </a:fld>
            <a:endParaRPr lang="pt-BR" altLang="pt-BR"/>
          </a:p>
        </p:txBody>
      </p:sp>
      <p:sp>
        <p:nvSpPr>
          <p:cNvPr id="51202" name="Rectangle 2"/>
          <p:cNvSpPr>
            <a:spLocks noChangeArrowheads="1" noTextEdit="1"/>
          </p:cNvSpPr>
          <p:nvPr>
            <p:ph type="sldImg"/>
          </p:nvPr>
        </p:nvSpPr>
        <p:spPr>
          <a:xfrm>
            <a:off x="1338263" y="914400"/>
            <a:ext cx="4181475" cy="3135313"/>
          </a:xfrm>
          <a:solidFill>
            <a:srgbClr val="FFFFFF"/>
          </a:solidFill>
          <a:ln/>
        </p:spPr>
      </p:sp>
      <p:sp>
        <p:nvSpPr>
          <p:cNvPr id="51203" name="Text Box 3"/>
          <p:cNvSpPr txBox="1">
            <a:spLocks noChangeArrowheads="1"/>
          </p:cNvSpPr>
          <p:nvPr>
            <p:ph type="body" idx="1"/>
          </p:nvPr>
        </p:nvSpPr>
        <p:spPr>
          <a:xfrm>
            <a:off x="1046163" y="4352925"/>
            <a:ext cx="4770437" cy="3479800"/>
          </a:xfrm>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altLang="zh-CN">
                <a:ea typeface="SimSun" panose="02010600030101010101" pitchFamily="2" charset="-122"/>
              </a:rPr>
              <a:t>O sistema de videoscopia sequencial RGB convencional possui uma lâmpada de xenônio e um disco de rotação com os 3 filtros óticos RGB. A rotação do disco e um CCD monocromático são sincronizados e as 3 imagens de cada faixa são gerados de modo sequencial. As imagens coloridas podem ser construídas utilizando as 3 imagens de cada faixa através do processador de vídeo </a:t>
            </a:r>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A4026-F5AF-4766-BA6C-CCCEB819BF66}" type="slidenum">
              <a:rPr lang="pt-BR" altLang="pt-BR"/>
              <a:pPr/>
              <a:t>3</a:t>
            </a:fld>
            <a:endParaRPr lang="pt-BR" altLang="pt-BR"/>
          </a:p>
        </p:txBody>
      </p:sp>
      <p:sp>
        <p:nvSpPr>
          <p:cNvPr id="53250" name="Rectangle 2"/>
          <p:cNvSpPr>
            <a:spLocks noChangeArrowheads="1" noTextEdit="1"/>
          </p:cNvSpPr>
          <p:nvPr>
            <p:ph type="sldImg"/>
          </p:nvPr>
        </p:nvSpPr>
        <p:spPr>
          <a:xfrm>
            <a:off x="1338263" y="914400"/>
            <a:ext cx="4181475" cy="3135313"/>
          </a:xfrm>
          <a:solidFill>
            <a:srgbClr val="FFFFFF"/>
          </a:solidFill>
          <a:ln/>
        </p:spPr>
      </p:sp>
      <p:sp>
        <p:nvSpPr>
          <p:cNvPr id="53251" name="Rectangle 3"/>
          <p:cNvSpPr txBox="1">
            <a:spLocks noChangeArrowheads="1"/>
          </p:cNvSpPr>
          <p:nvPr>
            <p:ph type="body" idx="1"/>
          </p:nvPr>
        </p:nvSpPr>
        <p:spPr>
          <a:xfrm>
            <a:off x="1046163" y="4352925"/>
            <a:ext cx="4770437" cy="3479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1EE45-6772-476F-848E-68ACA7D5212E}" type="slidenum">
              <a:rPr lang="pt-BR" altLang="pt-BR"/>
              <a:pPr/>
              <a:t>4</a:t>
            </a:fld>
            <a:endParaRPr lang="pt-BR" altLang="pt-BR"/>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695825"/>
          </a:xfrm>
        </p:spPr>
        <p:txBody>
          <a:bodyPr lIns="91426" tIns="45713" rIns="91426" bIns="45713"/>
          <a:lstStyle/>
          <a:p>
            <a:r>
              <a:rPr lang="en-US" altLang="ja-JP">
                <a:ea typeface="ＭＳ Ｐゴシック" panose="020B0600070205080204" pitchFamily="34" charset="-128"/>
              </a:rPr>
              <a:t>- Next, This is NBI on color chip system.</a:t>
            </a:r>
          </a:p>
          <a:p>
            <a:r>
              <a:rPr lang="en-US" altLang="ja-JP">
                <a:ea typeface="ＭＳ Ｐゴシック" panose="020B0600070205080204" pitchFamily="34" charset="-128"/>
              </a:rPr>
              <a:t>- As you already know, in the case of color chip system, we don</a:t>
            </a:r>
            <a:r>
              <a:rPr lang="en-US" altLang="ja-JP">
                <a:latin typeface="Arial" panose="020B0604020202020204" pitchFamily="34" charset="0"/>
                <a:ea typeface="ＭＳ Ｐゴシック" panose="020B0600070205080204" pitchFamily="34" charset="-128"/>
              </a:rPr>
              <a:t>’</a:t>
            </a:r>
            <a:r>
              <a:rPr lang="en-US" altLang="ja-JP">
                <a:ea typeface="ＭＳ Ｐゴシック" panose="020B0600070205080204" pitchFamily="34" charset="-128"/>
              </a:rPr>
              <a:t>t have RGB rotary filter.</a:t>
            </a:r>
          </a:p>
          <a:p>
            <a:r>
              <a:rPr lang="en-US" altLang="ja-JP">
                <a:ea typeface="ＭＳ Ｐゴシック" panose="020B0600070205080204" pitchFamily="34" charset="-128"/>
              </a:rPr>
              <a:t>- Operation is almost as same as color seikencial RGB system.</a:t>
            </a:r>
          </a:p>
          <a:p>
            <a:r>
              <a:rPr lang="en-US" altLang="ja-JP">
                <a:ea typeface="ＭＳ Ｐゴシック" panose="020B0600070205080204" pitchFamily="34" charset="-128"/>
              </a:rPr>
              <a:t>- When you select NBI mode, NBI special filter put in the light axis(</a:t>
            </a:r>
            <a:r>
              <a:rPr lang="ja-JP" altLang="en-US">
                <a:ea typeface="ＭＳ Ｐゴシック" panose="020B0600070205080204" pitchFamily="34" charset="-128"/>
              </a:rPr>
              <a:t>ｱｸｻｽ）</a:t>
            </a:r>
            <a:r>
              <a:rPr lang="en-US" altLang="ja-JP">
                <a:ea typeface="ＭＳ Ｐゴシック" panose="020B0600070205080204" pitchFamily="34" charset="-128"/>
              </a:rPr>
              <a:t>.</a:t>
            </a:r>
          </a:p>
          <a:p>
            <a:r>
              <a:rPr lang="en-US" altLang="ja-JP">
                <a:ea typeface="ＭＳ Ｐゴシック" panose="020B0600070205080204" pitchFamily="34" charset="-128"/>
              </a:rPr>
              <a:t>-After that, narrow bandwidth G,B illumination out put to mucosa.</a:t>
            </a:r>
          </a:p>
          <a:p>
            <a:r>
              <a:rPr lang="en-US" altLang="ja-JP">
                <a:ea typeface="ＭＳ Ｐゴシック" panose="020B0600070205080204" pitchFamily="34" charset="-128"/>
              </a:rPr>
              <a:t> And color CCD catch up the image, and we can see the image on the </a:t>
            </a:r>
          </a:p>
          <a:p>
            <a:r>
              <a:rPr lang="en-US" altLang="ja-JP">
                <a:ea typeface="ＭＳ Ｐゴシック" panose="020B0600070205080204" pitchFamily="34" charset="-128"/>
              </a:rPr>
              <a:t>  monitor after special signal processing.</a:t>
            </a:r>
          </a:p>
          <a:p>
            <a:r>
              <a:rPr lang="en-US" altLang="ja-JP">
                <a:ea typeface="ＭＳ Ｐゴシック" panose="020B0600070205080204" pitchFamily="34" charset="-128"/>
              </a:rPr>
              <a:t>- Regarding special signal processing,  honesty speaking, it</a:t>
            </a:r>
            <a:r>
              <a:rPr lang="en-US" altLang="ja-JP">
                <a:latin typeface="Arial" panose="020B0604020202020204" pitchFamily="34" charset="0"/>
                <a:ea typeface="ＭＳ Ｐゴシック" panose="020B0600070205080204" pitchFamily="34" charset="-128"/>
              </a:rPr>
              <a:t>’</a:t>
            </a:r>
            <a:r>
              <a:rPr lang="en-US" altLang="ja-JP">
                <a:ea typeface="ＭＳ Ｐゴシック" panose="020B0600070205080204" pitchFamily="34" charset="-128"/>
              </a:rPr>
              <a:t>s very hard to color separated RGB signal from catching up image on color CCD.     </a:t>
            </a:r>
          </a:p>
          <a:p>
            <a:endParaRPr lang="en-US" altLang="ja-JP" sz="900">
              <a:ea typeface="ＭＳ Ｐゴシック" panose="020B0600070205080204" pitchFamily="34" charset="-128"/>
            </a:endParaRPr>
          </a:p>
          <a:p>
            <a:r>
              <a:rPr lang="ja-JP" altLang="en-US" sz="900">
                <a:ea typeface="ＭＳ Ｐゴシック" panose="020B0600070205080204" pitchFamily="34" charset="-128"/>
              </a:rPr>
              <a:t>カラーチップ</a:t>
            </a:r>
            <a:r>
              <a:rPr lang="en-US" altLang="ja-JP" sz="900">
                <a:ea typeface="ＭＳ Ｐゴシック" panose="020B0600070205080204" pitchFamily="34" charset="-128"/>
              </a:rPr>
              <a:t>NBI</a:t>
            </a:r>
            <a:r>
              <a:rPr lang="ja-JP" altLang="en-US" sz="900">
                <a:ea typeface="ＭＳ Ｐゴシック" panose="020B0600070205080204" pitchFamily="34" charset="-128"/>
              </a:rPr>
              <a:t>の説明</a:t>
            </a:r>
          </a:p>
          <a:p>
            <a:r>
              <a:rPr lang="ja-JP" altLang="en-US" sz="900">
                <a:ea typeface="ＭＳ Ｐゴシック" panose="020B0600070205080204" pitchFamily="34" charset="-128"/>
              </a:rPr>
              <a:t>カラーチップシステムでは、</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システムと異なり、光源装置には</a:t>
            </a:r>
            <a:r>
              <a:rPr lang="en-US" altLang="ja-JP" sz="900">
                <a:ea typeface="ＭＳ Ｐゴシック" panose="020B0600070205080204" pitchFamily="34" charset="-128"/>
              </a:rPr>
              <a:t>RGB</a:t>
            </a:r>
            <a:r>
              <a:rPr lang="ja-JP" altLang="en-US" sz="900">
                <a:ea typeface="ＭＳ Ｐゴシック" panose="020B0600070205080204" pitchFamily="34" charset="-128"/>
              </a:rPr>
              <a:t>回転フィルタは無く、スコープ先端に装着されている</a:t>
            </a:r>
            <a:r>
              <a:rPr lang="en-US" altLang="ja-JP" sz="900">
                <a:ea typeface="ＭＳ Ｐゴシック" panose="020B0600070205080204" pitchFamily="34" charset="-128"/>
              </a:rPr>
              <a:t>CCD</a:t>
            </a:r>
            <a:r>
              <a:rPr lang="ja-JP" altLang="en-US" sz="900">
                <a:ea typeface="ＭＳ Ｐゴシック" panose="020B0600070205080204" pitchFamily="34" charset="-128"/>
              </a:rPr>
              <a:t>はカラー</a:t>
            </a:r>
            <a:r>
              <a:rPr lang="en-US" altLang="ja-JP" sz="900">
                <a:ea typeface="ＭＳ Ｐゴシック" panose="020B0600070205080204" pitchFamily="34" charset="-128"/>
              </a:rPr>
              <a:t>CCD</a:t>
            </a:r>
            <a:r>
              <a:rPr lang="ja-JP" altLang="en-US" sz="900">
                <a:ea typeface="ＭＳ Ｐゴシック" panose="020B0600070205080204" pitchFamily="34" charset="-128"/>
              </a:rPr>
              <a:t>となる。</a:t>
            </a:r>
            <a:r>
              <a:rPr lang="en-US" altLang="ja-JP" sz="900">
                <a:ea typeface="ＭＳ Ｐゴシック" panose="020B0600070205080204" pitchFamily="34" charset="-128"/>
              </a:rPr>
              <a:t>NBI</a:t>
            </a:r>
            <a:r>
              <a:rPr lang="ja-JP" altLang="en-US" sz="900">
                <a:ea typeface="ＭＳ Ｐゴシック" panose="020B0600070205080204" pitchFamily="34" charset="-128"/>
              </a:rPr>
              <a:t>観察用のオプションフィルタを光路へ挿入するのは、</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システムと同様で、そのフィルタ特性も同じである。一方、カラー</a:t>
            </a:r>
            <a:r>
              <a:rPr lang="en-US" altLang="ja-JP" sz="900">
                <a:ea typeface="ＭＳ Ｐゴシック" panose="020B0600070205080204" pitchFamily="34" charset="-128"/>
              </a:rPr>
              <a:t>CCD</a:t>
            </a:r>
            <a:r>
              <a:rPr lang="ja-JP" altLang="en-US" sz="900">
                <a:ea typeface="ＭＳ Ｐゴシック" panose="020B0600070205080204" pitchFamily="34" charset="-128"/>
              </a:rPr>
              <a:t>を使っているために、</a:t>
            </a:r>
            <a:r>
              <a:rPr lang="en-US" altLang="ja-JP" sz="900">
                <a:ea typeface="ＭＳ Ｐゴシック" panose="020B0600070205080204" pitchFamily="34" charset="-128"/>
              </a:rPr>
              <a:t>CCD</a:t>
            </a:r>
            <a:r>
              <a:rPr lang="ja-JP" altLang="en-US" sz="900">
                <a:ea typeface="ＭＳ Ｐゴシック" panose="020B0600070205080204" pitchFamily="34" charset="-128"/>
              </a:rPr>
              <a:t>からは</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システムのような</a:t>
            </a:r>
            <a:r>
              <a:rPr lang="en-US" altLang="ja-JP" sz="900">
                <a:ea typeface="ＭＳ Ｐゴシック" panose="020B0600070205080204" pitchFamily="34" charset="-128"/>
              </a:rPr>
              <a:t>RGB</a:t>
            </a:r>
            <a:r>
              <a:rPr lang="ja-JP" altLang="en-US" sz="900">
                <a:ea typeface="ＭＳ Ｐゴシック" panose="020B0600070205080204" pitchFamily="34" charset="-128"/>
              </a:rPr>
              <a:t>信号が出力されない。したがって、</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システムにおける色変換装置により</a:t>
            </a:r>
            <a:r>
              <a:rPr lang="en-US" altLang="ja-JP" sz="900">
                <a:ea typeface="ＭＳ Ｐゴシック" panose="020B0600070205080204" pitchFamily="34" charset="-128"/>
              </a:rPr>
              <a:t>NBI</a:t>
            </a:r>
            <a:r>
              <a:rPr lang="ja-JP" altLang="en-US" sz="900">
                <a:ea typeface="ＭＳ Ｐゴシック" panose="020B0600070205080204" pitchFamily="34" charset="-128"/>
              </a:rPr>
              <a:t>画像を実現するためにも、</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システムと同様の</a:t>
            </a:r>
            <a:r>
              <a:rPr lang="en-US" altLang="ja-JP" sz="900">
                <a:ea typeface="ＭＳ Ｐゴシック" panose="020B0600070205080204" pitchFamily="34" charset="-128"/>
              </a:rPr>
              <a:t>NBI-RGB</a:t>
            </a:r>
            <a:r>
              <a:rPr lang="ja-JP" altLang="en-US" sz="900">
                <a:ea typeface="ＭＳ Ｐゴシック" panose="020B0600070205080204" pitchFamily="34" charset="-128"/>
              </a:rPr>
              <a:t>信号を色分離回路で実現する。カラー</a:t>
            </a:r>
            <a:r>
              <a:rPr lang="en-US" altLang="ja-JP" sz="900">
                <a:ea typeface="ＭＳ Ｐゴシック" panose="020B0600070205080204" pitchFamily="34" charset="-128"/>
              </a:rPr>
              <a:t>CCD</a:t>
            </a:r>
            <a:r>
              <a:rPr lang="ja-JP" altLang="en-US" sz="900">
                <a:ea typeface="ＭＳ Ｐゴシック" panose="020B0600070205080204" pitchFamily="34" charset="-128"/>
              </a:rPr>
              <a:t>から出力される信号を色分離回路を通すことにより、</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システムと同様の</a:t>
            </a:r>
            <a:r>
              <a:rPr lang="en-US" altLang="ja-JP" sz="900">
                <a:ea typeface="ＭＳ Ｐゴシック" panose="020B0600070205080204" pitchFamily="34" charset="-128"/>
              </a:rPr>
              <a:t>RGB</a:t>
            </a:r>
            <a:r>
              <a:rPr lang="ja-JP" altLang="en-US" sz="900">
                <a:ea typeface="ＭＳ Ｐゴシック" panose="020B0600070205080204" pitchFamily="34" charset="-128"/>
              </a:rPr>
              <a:t>信号を得ることになる。一旦、このような</a:t>
            </a:r>
            <a:r>
              <a:rPr lang="en-US" altLang="ja-JP" sz="900">
                <a:ea typeface="ＭＳ Ｐゴシック" panose="020B0600070205080204" pitchFamily="34" charset="-128"/>
              </a:rPr>
              <a:t>RGB</a:t>
            </a:r>
            <a:r>
              <a:rPr lang="ja-JP" altLang="en-US" sz="900">
                <a:ea typeface="ＭＳ Ｐゴシック" panose="020B0600070205080204" pitchFamily="34" charset="-128"/>
              </a:rPr>
              <a:t>信号が得られれば、</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システムと同様の色変換回路によりモニタ上に</a:t>
            </a:r>
            <a:r>
              <a:rPr lang="en-US" altLang="ja-JP" sz="900">
                <a:ea typeface="ＭＳ Ｐゴシック" panose="020B0600070205080204" pitchFamily="34" charset="-128"/>
              </a:rPr>
              <a:t>NBI</a:t>
            </a:r>
            <a:r>
              <a:rPr lang="ja-JP" altLang="en-US" sz="900">
                <a:ea typeface="ＭＳ Ｐゴシック" panose="020B0600070205080204" pitchFamily="34" charset="-128"/>
              </a:rPr>
              <a:t>画像が表示される。</a:t>
            </a:r>
          </a:p>
          <a:p>
            <a:r>
              <a:rPr lang="ja-JP" altLang="en-US" sz="900">
                <a:ea typeface="ＭＳ Ｐゴシック" panose="020B0600070205080204" pitchFamily="34" charset="-128"/>
              </a:rPr>
              <a:t>カラーチップシステムにおける</a:t>
            </a:r>
            <a:r>
              <a:rPr lang="en-US" altLang="ja-JP" sz="900">
                <a:ea typeface="ＭＳ Ｐゴシック" panose="020B0600070205080204" pitchFamily="34" charset="-128"/>
              </a:rPr>
              <a:t>RGB</a:t>
            </a:r>
            <a:r>
              <a:rPr lang="ja-JP" altLang="en-US" sz="900">
                <a:ea typeface="ＭＳ Ｐゴシック" panose="020B0600070205080204" pitchFamily="34" charset="-128"/>
              </a:rPr>
              <a:t>システムと同等の</a:t>
            </a:r>
            <a:r>
              <a:rPr lang="en-US" altLang="ja-JP" sz="900">
                <a:ea typeface="ＭＳ Ｐゴシック" panose="020B0600070205080204" pitchFamily="34" charset="-128"/>
              </a:rPr>
              <a:t>NBI</a:t>
            </a:r>
            <a:r>
              <a:rPr lang="ja-JP" altLang="en-US" sz="900">
                <a:ea typeface="ＭＳ Ｐゴシック" panose="020B0600070205080204" pitchFamily="34" charset="-128"/>
              </a:rPr>
              <a:t>再現は、ビデオプロセッサ内の色分離回路を新たに設計することで実現した。</a:t>
            </a:r>
          </a:p>
          <a:p>
            <a:r>
              <a:rPr lang="ja-JP" altLang="en-US" sz="900">
                <a:ea typeface="ＭＳ Ｐゴシック" panose="020B0600070205080204" pitchFamily="34" charset="-128"/>
              </a:rPr>
              <a:t>通常観察時には、光源装置内のオプションフィルタが光路から退避し、ビデオプロセッサ内の色変換回路、色分離回路は、通常観察用の動作モードに変更される。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88C9D-B14C-44D7-B2C4-D5EC809432E2}" type="slidenum">
              <a:rPr lang="pt-BR" altLang="pt-BR"/>
              <a:pPr/>
              <a:t>7</a:t>
            </a:fld>
            <a:endParaRPr lang="pt-BR" altLang="pt-BR"/>
          </a:p>
        </p:txBody>
      </p:sp>
      <p:sp>
        <p:nvSpPr>
          <p:cNvPr id="59394" name="Rectangle 2"/>
          <p:cNvSpPr>
            <a:spLocks noChangeArrowheads="1" noTextEdit="1"/>
          </p:cNvSpPr>
          <p:nvPr>
            <p:ph type="sldImg"/>
          </p:nvPr>
        </p:nvSpPr>
        <p:spPr>
          <a:xfrm>
            <a:off x="1338263" y="914400"/>
            <a:ext cx="4181475" cy="3135313"/>
          </a:xfrm>
          <a:solidFill>
            <a:srgbClr val="FFFFFF"/>
          </a:solidFill>
          <a:ln/>
        </p:spPr>
      </p:sp>
      <p:sp>
        <p:nvSpPr>
          <p:cNvPr id="59395" name="Rectangle 3"/>
          <p:cNvSpPr txBox="1">
            <a:spLocks noChangeArrowheads="1"/>
          </p:cNvSpPr>
          <p:nvPr>
            <p:ph type="body" idx="1"/>
          </p:nvPr>
        </p:nvSpPr>
        <p:spPr>
          <a:xfrm>
            <a:off x="1046163" y="4352925"/>
            <a:ext cx="4770437" cy="3479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52A4B-D055-48F3-BEF8-522E3A21840A}" type="slidenum">
              <a:rPr lang="pt-BR" altLang="pt-BR"/>
              <a:pPr/>
              <a:t>10</a:t>
            </a:fld>
            <a:endParaRPr lang="pt-BR" altLang="pt-BR"/>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pt-BR" altLang="zh-CN">
                <a:ea typeface="SimSun" panose="02010600030101010101" pitchFamily="2" charset="-122"/>
              </a:rPr>
              <a:t>Quando a luz de banda larga RGB convencional é enviada através de um endoscópio na direção de uma superfície de tecido, apenas uma parte da luz é refletida pelo tecido, outra pare é dispersa ou absorvida dentro do tecido, e uma pequena parte desta luz é detectado par formar uma imagem no monitor de televisão. </a:t>
            </a:r>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9141F-A07A-4ABF-BF54-D9503CE52F1A}" type="slidenum">
              <a:rPr lang="pt-BR" altLang="pt-BR"/>
              <a:pPr/>
              <a:t>11</a:t>
            </a:fld>
            <a:endParaRPr lang="pt-BR" altLang="pt-B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pt-BR" altLang="zh-CN">
                <a:ea typeface="SimSun" panose="02010600030101010101" pitchFamily="2" charset="-122"/>
              </a:rPr>
              <a:t>Contudo, a luz NBI (imagem de banda estreita ou seletiva) é enviada para a mesma superfície apresenta uma dispersão menor e torna possível mostrar imagens mais claras no monitor de televisão </a:t>
            </a:r>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BR"/>
          </a:p>
        </p:txBody>
      </p:sp>
    </p:spTree>
    <p:extLst>
      <p:ext uri="{BB962C8B-B14F-4D97-AF65-F5344CB8AC3E}">
        <p14:creationId xmlns:p14="http://schemas.microsoft.com/office/powerpoint/2010/main" val="75786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17113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65125"/>
            <a:ext cx="2057400" cy="5761038"/>
          </a:xfrm>
          <a:prstGeom prst="rect">
            <a:avLst/>
          </a:prstGeom>
        </p:spPr>
        <p:txBody>
          <a:bodyPr vert="eaVert"/>
          <a:lstStyle/>
          <a:p>
            <a:r>
              <a:rPr lang="pt-BR"/>
              <a:t>Clique para editar o título mestre</a:t>
            </a:r>
            <a:endParaRPr lang="pt-BR"/>
          </a:p>
        </p:txBody>
      </p:sp>
      <p:sp>
        <p:nvSpPr>
          <p:cNvPr id="3" name="Espaço Reservado para Texto Vertical 2"/>
          <p:cNvSpPr>
            <a:spLocks noGrp="1"/>
          </p:cNvSpPr>
          <p:nvPr>
            <p:ph type="body" orient="vert" idx="1"/>
          </p:nvPr>
        </p:nvSpPr>
        <p:spPr>
          <a:xfrm>
            <a:off x="457200" y="365125"/>
            <a:ext cx="6019800" cy="57610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394888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104670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endParaRPr lang="pt-B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352509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Tree>
    <p:extLst>
      <p:ext uri="{BB962C8B-B14F-4D97-AF65-F5344CB8AC3E}">
        <p14:creationId xmlns:p14="http://schemas.microsoft.com/office/powerpoint/2010/main" val="71290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1539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Tree>
    <p:extLst>
      <p:ext uri="{BB962C8B-B14F-4D97-AF65-F5344CB8AC3E}">
        <p14:creationId xmlns:p14="http://schemas.microsoft.com/office/powerpoint/2010/main" val="10431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endParaRPr lang="pt-BR"/>
          </a:p>
        </p:txBody>
      </p:sp>
    </p:spTree>
    <p:extLst>
      <p:ext uri="{BB962C8B-B14F-4D97-AF65-F5344CB8AC3E}">
        <p14:creationId xmlns:p14="http://schemas.microsoft.com/office/powerpoint/2010/main" val="227048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6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326210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419205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oleObject" Target="../embeddings/oleObject8.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bwMode="auto">
          <a:xfrm>
            <a:off x="179388" y="1422400"/>
            <a:ext cx="8785225" cy="4222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pt-BR" sz="5400"/>
              <a:t> </a:t>
            </a:r>
            <a:r>
              <a:rPr lang="es-ES" altLang="pt-BR" sz="3000"/>
              <a:t>NBI - Narrow Band Imaging</a:t>
            </a:r>
            <a:br>
              <a:rPr lang="es-ES" altLang="pt-BR" sz="3000"/>
            </a:br>
            <a:r>
              <a:rPr lang="es-ES" altLang="pt-BR" sz="3000"/>
              <a:t>(</a:t>
            </a:r>
            <a:r>
              <a:rPr lang="pt-BR" altLang="pt-BR" sz="3000"/>
              <a:t>Projeção de Imagens de Banda Estreita)</a:t>
            </a:r>
          </a:p>
        </p:txBody>
      </p:sp>
      <p:sp>
        <p:nvSpPr>
          <p:cNvPr id="5123" name="Rectangle 3"/>
          <p:cNvSpPr>
            <a:spLocks noGrp="1" noChangeArrowheads="1"/>
          </p:cNvSpPr>
          <p:nvPr>
            <p:ph type="body" idx="1"/>
          </p:nvPr>
        </p:nvSpPr>
        <p:spPr>
          <a:xfrm>
            <a:off x="539750" y="2997200"/>
            <a:ext cx="8229600" cy="3167063"/>
          </a:xfrm>
          <a:noFill/>
          <a:ln/>
        </p:spPr>
        <p:txBody>
          <a:bodyPr/>
          <a:lstStyle/>
          <a:p>
            <a:pPr>
              <a:buFontTx/>
              <a:buNone/>
            </a:pPr>
            <a:r>
              <a:rPr lang="es-ES" altLang="pt-BR" sz="2400"/>
              <a:t>   </a:t>
            </a:r>
            <a:r>
              <a:rPr lang="pt-BR" altLang="pt-BR" sz="2400" i="1"/>
              <a:t>É  uma  nova tecnologia ótica que  aumenta  a  capacidade diagnóstica durante a endoscopia, </a:t>
            </a:r>
            <a:br>
              <a:rPr lang="pt-BR" altLang="pt-BR" sz="2400" i="1"/>
            </a:br>
            <a:r>
              <a:rPr lang="pt-BR" altLang="pt-BR" sz="2400" i="1"/>
              <a:t>pela  utilização de um filtro NBI, </a:t>
            </a:r>
            <a:br>
              <a:rPr lang="pt-BR" altLang="pt-BR" sz="2400" i="1"/>
            </a:br>
            <a:r>
              <a:rPr lang="pt-BR" altLang="pt-BR" sz="2400" i="1"/>
              <a:t>colocado na Fonte com lâmpada de xenônio.</a:t>
            </a:r>
            <a:r>
              <a:rPr lang="pt-BR" altLang="pt-BR" i="1"/>
              <a:t> </a:t>
            </a:r>
          </a:p>
        </p:txBody>
      </p:sp>
      <p:graphicFrame>
        <p:nvGraphicFramePr>
          <p:cNvPr id="5124" name="Object 4"/>
          <p:cNvGraphicFramePr>
            <a:graphicFrameLocks noGrp="1" noChangeAspect="1"/>
          </p:cNvGraphicFramePr>
          <p:nvPr>
            <p:ph sz="half" idx="4294967295"/>
          </p:nvPr>
        </p:nvGraphicFramePr>
        <p:xfrm>
          <a:off x="7885113" y="981075"/>
          <a:ext cx="1066800" cy="1016000"/>
        </p:xfrm>
        <a:graphic>
          <a:graphicData uri="http://schemas.openxmlformats.org/presentationml/2006/ole">
            <mc:AlternateContent xmlns:mc="http://schemas.openxmlformats.org/markup-compatibility/2006">
              <mc:Choice xmlns:v="urn:schemas-microsoft-com:vml" Requires="v">
                <p:oleObj spid="_x0000_s5126" name="PhotoHouse" r:id="rId3" imgW="5210902" imgH="4963218" progId="CorelPhotoHouse.Document">
                  <p:embed/>
                </p:oleObj>
              </mc:Choice>
              <mc:Fallback>
                <p:oleObj name="PhotoHouse" r:id="rId3" imgW="5210902" imgH="4963218" progId="CorelPhotoHouse.Document">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981075"/>
                        <a:ext cx="106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5"/>
          <p:cNvSpPr>
            <a:spLocks noChangeArrowheads="1"/>
          </p:cNvSpPr>
          <p:nvPr/>
        </p:nvSpPr>
        <p:spPr bwMode="auto">
          <a:xfrm>
            <a:off x="1908175" y="620713"/>
            <a:ext cx="5832475"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altLang="ja-JP" sz="4100">
                <a:ea typeface="ＭＳ Ｐゴシック" panose="020B0600070205080204" pitchFamily="34" charset="-128"/>
              </a:rPr>
              <a:t>Fundamentos da NBI</a:t>
            </a:r>
            <a:endParaRPr lang="es-ES" altLang="ja-JP">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ph type="title"/>
          </p:nvPr>
        </p:nvSpPr>
        <p:spPr bwMode="auto">
          <a:xfrm>
            <a:off x="1403350" y="692150"/>
            <a:ext cx="6684963" cy="78263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4000"/>
              <a:t>Luz Branca Convencional</a:t>
            </a:r>
          </a:p>
        </p:txBody>
      </p:sp>
      <p:sp>
        <p:nvSpPr>
          <p:cNvPr id="9219" name="Rectangle 3"/>
          <p:cNvSpPr>
            <a:spLocks noGrp="1" noChangeArrowheads="1"/>
          </p:cNvSpPr>
          <p:nvPr>
            <p:ph type="body" sz="half" idx="2"/>
          </p:nvPr>
        </p:nvSpPr>
        <p:spPr>
          <a:xfrm>
            <a:off x="900113" y="1701800"/>
            <a:ext cx="8135937" cy="935038"/>
          </a:xfrm>
          <a:noFill/>
          <a:ln/>
        </p:spPr>
        <p:txBody>
          <a:bodyPr/>
          <a:lstStyle/>
          <a:p>
            <a:pPr>
              <a:lnSpc>
                <a:spcPct val="80000"/>
              </a:lnSpc>
            </a:pPr>
            <a:r>
              <a:rPr lang="pt-BR" altLang="pt-BR" sz="2400" i="1"/>
              <a:t>A iluminação normal da fonte de luz penetra no tecido,  e ao refletir-se diminui o contraste, impedindo que se veja as estruturas superficiais da mucosa!</a:t>
            </a:r>
          </a:p>
        </p:txBody>
      </p:sp>
      <p:grpSp>
        <p:nvGrpSpPr>
          <p:cNvPr id="9220" name="Group 4"/>
          <p:cNvGrpSpPr>
            <a:grpSpLocks/>
          </p:cNvGrpSpPr>
          <p:nvPr/>
        </p:nvGrpSpPr>
        <p:grpSpPr bwMode="auto">
          <a:xfrm>
            <a:off x="4932363" y="5661025"/>
            <a:ext cx="3527425" cy="992188"/>
            <a:chOff x="2050" y="3480"/>
            <a:chExt cx="1827" cy="575"/>
          </a:xfrm>
        </p:grpSpPr>
        <p:grpSp>
          <p:nvGrpSpPr>
            <p:cNvPr id="9221" name="Group 5"/>
            <p:cNvGrpSpPr>
              <a:grpSpLocks/>
            </p:cNvGrpSpPr>
            <p:nvPr/>
          </p:nvGrpSpPr>
          <p:grpSpPr bwMode="auto">
            <a:xfrm>
              <a:off x="2101" y="3602"/>
              <a:ext cx="1667" cy="453"/>
              <a:chOff x="2101" y="3602"/>
              <a:chExt cx="1667" cy="453"/>
            </a:xfrm>
          </p:grpSpPr>
          <p:sp>
            <p:nvSpPr>
              <p:cNvPr id="9222" name="Rectangle 6"/>
              <p:cNvSpPr>
                <a:spLocks noChangeArrowheads="1"/>
              </p:cNvSpPr>
              <p:nvPr/>
            </p:nvSpPr>
            <p:spPr bwMode="auto">
              <a:xfrm>
                <a:off x="2101" y="3605"/>
                <a:ext cx="1667" cy="450"/>
              </a:xfrm>
              <a:prstGeom prst="rect">
                <a:avLst/>
              </a:prstGeom>
              <a:solidFill>
                <a:srgbClr val="333333"/>
              </a:solidFill>
              <a:ln w="7938">
                <a:solidFill>
                  <a:srgbClr val="000000"/>
                </a:solidFill>
                <a:miter lim="800000"/>
                <a:headEnd/>
                <a:tailEnd/>
              </a:ln>
            </p:spPr>
            <p:txBody>
              <a:bodyPr/>
              <a:lstStyle/>
              <a:p>
                <a:endParaRPr lang="pt-BR"/>
              </a:p>
            </p:txBody>
          </p:sp>
          <p:grpSp>
            <p:nvGrpSpPr>
              <p:cNvPr id="9223" name="Group 7"/>
              <p:cNvGrpSpPr>
                <a:grpSpLocks/>
              </p:cNvGrpSpPr>
              <p:nvPr/>
            </p:nvGrpSpPr>
            <p:grpSpPr bwMode="auto">
              <a:xfrm>
                <a:off x="2128" y="3602"/>
                <a:ext cx="1557" cy="84"/>
                <a:chOff x="2128" y="3602"/>
                <a:chExt cx="1557" cy="84"/>
              </a:xfrm>
            </p:grpSpPr>
            <p:sp>
              <p:nvSpPr>
                <p:cNvPr id="9224" name="Freeform 8"/>
                <p:cNvSpPr>
                  <a:spLocks/>
                </p:cNvSpPr>
                <p:nvPr/>
              </p:nvSpPr>
              <p:spPr bwMode="auto">
                <a:xfrm>
                  <a:off x="2234" y="3610"/>
                  <a:ext cx="181" cy="33"/>
                </a:xfrm>
                <a:custGeom>
                  <a:avLst/>
                  <a:gdLst>
                    <a:gd name="T0" fmla="*/ 15 w 361"/>
                    <a:gd name="T1" fmla="*/ 33 h 66"/>
                    <a:gd name="T2" fmla="*/ 12 w 361"/>
                    <a:gd name="T3" fmla="*/ 21 h 66"/>
                    <a:gd name="T4" fmla="*/ 26 w 361"/>
                    <a:gd name="T5" fmla="*/ 23 h 66"/>
                    <a:gd name="T6" fmla="*/ 29 w 361"/>
                    <a:gd name="T7" fmla="*/ 18 h 66"/>
                    <a:gd name="T8" fmla="*/ 31 w 361"/>
                    <a:gd name="T9" fmla="*/ 9 h 66"/>
                    <a:gd name="T10" fmla="*/ 20 w 361"/>
                    <a:gd name="T11" fmla="*/ 18 h 66"/>
                    <a:gd name="T12" fmla="*/ 28 w 361"/>
                    <a:gd name="T13" fmla="*/ 17 h 66"/>
                    <a:gd name="T14" fmla="*/ 18 w 361"/>
                    <a:gd name="T15" fmla="*/ 20 h 66"/>
                    <a:gd name="T16" fmla="*/ 47 w 361"/>
                    <a:gd name="T17" fmla="*/ 26 h 66"/>
                    <a:gd name="T18" fmla="*/ 70 w 361"/>
                    <a:gd name="T19" fmla="*/ 18 h 66"/>
                    <a:gd name="T20" fmla="*/ 64 w 361"/>
                    <a:gd name="T21" fmla="*/ 26 h 66"/>
                    <a:gd name="T22" fmla="*/ 100 w 361"/>
                    <a:gd name="T23" fmla="*/ 53 h 66"/>
                    <a:gd name="T24" fmla="*/ 104 w 361"/>
                    <a:gd name="T25" fmla="*/ 55 h 66"/>
                    <a:gd name="T26" fmla="*/ 141 w 361"/>
                    <a:gd name="T27" fmla="*/ 64 h 66"/>
                    <a:gd name="T28" fmla="*/ 179 w 361"/>
                    <a:gd name="T29" fmla="*/ 63 h 66"/>
                    <a:gd name="T30" fmla="*/ 182 w 361"/>
                    <a:gd name="T31" fmla="*/ 61 h 66"/>
                    <a:gd name="T32" fmla="*/ 211 w 361"/>
                    <a:gd name="T33" fmla="*/ 47 h 66"/>
                    <a:gd name="T34" fmla="*/ 227 w 361"/>
                    <a:gd name="T35" fmla="*/ 21 h 66"/>
                    <a:gd name="T36" fmla="*/ 228 w 361"/>
                    <a:gd name="T37" fmla="*/ 32 h 66"/>
                    <a:gd name="T38" fmla="*/ 268 w 361"/>
                    <a:gd name="T39" fmla="*/ 18 h 66"/>
                    <a:gd name="T40" fmla="*/ 338 w 361"/>
                    <a:gd name="T41" fmla="*/ 29 h 66"/>
                    <a:gd name="T42" fmla="*/ 337 w 361"/>
                    <a:gd name="T43" fmla="*/ 29 h 66"/>
                    <a:gd name="T44" fmla="*/ 361 w 361"/>
                    <a:gd name="T45" fmla="*/ 12 h 66"/>
                    <a:gd name="T46" fmla="*/ 338 w 361"/>
                    <a:gd name="T47" fmla="*/ 9 h 66"/>
                    <a:gd name="T48" fmla="*/ 268 w 361"/>
                    <a:gd name="T49" fmla="*/ 9 h 66"/>
                    <a:gd name="T50" fmla="*/ 224 w 361"/>
                    <a:gd name="T51" fmla="*/ 12 h 66"/>
                    <a:gd name="T52" fmla="*/ 199 w 361"/>
                    <a:gd name="T53" fmla="*/ 32 h 66"/>
                    <a:gd name="T54" fmla="*/ 202 w 361"/>
                    <a:gd name="T55" fmla="*/ 30 h 66"/>
                    <a:gd name="T56" fmla="*/ 178 w 361"/>
                    <a:gd name="T57" fmla="*/ 52 h 66"/>
                    <a:gd name="T58" fmla="*/ 141 w 361"/>
                    <a:gd name="T59" fmla="*/ 46 h 66"/>
                    <a:gd name="T60" fmla="*/ 144 w 361"/>
                    <a:gd name="T61" fmla="*/ 46 h 66"/>
                    <a:gd name="T62" fmla="*/ 106 w 361"/>
                    <a:gd name="T63" fmla="*/ 46 h 66"/>
                    <a:gd name="T64" fmla="*/ 98 w 361"/>
                    <a:gd name="T65" fmla="*/ 27 h 66"/>
                    <a:gd name="T66" fmla="*/ 75 w 361"/>
                    <a:gd name="T67" fmla="*/ 9 h 66"/>
                    <a:gd name="T68" fmla="*/ 51 w 361"/>
                    <a:gd name="T69" fmla="*/ 6 h 66"/>
                    <a:gd name="T70" fmla="*/ 52 w 361"/>
                    <a:gd name="T71" fmla="*/ 6 h 66"/>
                    <a:gd name="T72" fmla="*/ 20 w 361"/>
                    <a:gd name="T73" fmla="*/ 0 h 66"/>
                    <a:gd name="T74" fmla="*/ 12 w 361"/>
                    <a:gd name="T75" fmla="*/ 3 h 66"/>
                    <a:gd name="T76" fmla="*/ 11 w 361"/>
                    <a:gd name="T77" fmla="*/ 9 h 66"/>
                    <a:gd name="T78" fmla="*/ 11 w 361"/>
                    <a:gd name="T79" fmla="*/ 15 h 66"/>
                    <a:gd name="T80" fmla="*/ 11 w 361"/>
                    <a:gd name="T81" fmla="*/ 12 h 66"/>
                    <a:gd name="T82" fmla="*/ 20 w 361"/>
                    <a:gd name="T83" fmla="*/ 15 h 66"/>
                    <a:gd name="T84" fmla="*/ 6 w 361"/>
                    <a:gd name="T85" fmla="*/ 14 h 66"/>
                    <a:gd name="T86" fmla="*/ 0 w 361"/>
                    <a:gd name="T8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6">
                      <a:moveTo>
                        <a:pt x="0" y="21"/>
                      </a:moveTo>
                      <a:lnTo>
                        <a:pt x="15" y="33"/>
                      </a:lnTo>
                      <a:lnTo>
                        <a:pt x="20" y="27"/>
                      </a:lnTo>
                      <a:lnTo>
                        <a:pt x="12" y="21"/>
                      </a:lnTo>
                      <a:lnTo>
                        <a:pt x="18" y="29"/>
                      </a:lnTo>
                      <a:lnTo>
                        <a:pt x="26" y="23"/>
                      </a:lnTo>
                      <a:lnTo>
                        <a:pt x="28" y="23"/>
                      </a:lnTo>
                      <a:lnTo>
                        <a:pt x="29" y="18"/>
                      </a:lnTo>
                      <a:lnTo>
                        <a:pt x="31" y="15"/>
                      </a:lnTo>
                      <a:lnTo>
                        <a:pt x="31" y="9"/>
                      </a:lnTo>
                      <a:lnTo>
                        <a:pt x="20" y="9"/>
                      </a:lnTo>
                      <a:lnTo>
                        <a:pt x="20" y="18"/>
                      </a:lnTo>
                      <a:lnTo>
                        <a:pt x="24" y="18"/>
                      </a:lnTo>
                      <a:lnTo>
                        <a:pt x="28" y="17"/>
                      </a:lnTo>
                      <a:lnTo>
                        <a:pt x="29" y="12"/>
                      </a:lnTo>
                      <a:lnTo>
                        <a:pt x="18" y="20"/>
                      </a:lnTo>
                      <a:lnTo>
                        <a:pt x="47" y="26"/>
                      </a:lnTo>
                      <a:lnTo>
                        <a:pt x="47" y="26"/>
                      </a:lnTo>
                      <a:lnTo>
                        <a:pt x="69" y="29"/>
                      </a:lnTo>
                      <a:lnTo>
                        <a:pt x="70" y="18"/>
                      </a:lnTo>
                      <a:lnTo>
                        <a:pt x="67" y="27"/>
                      </a:lnTo>
                      <a:lnTo>
                        <a:pt x="64" y="26"/>
                      </a:lnTo>
                      <a:lnTo>
                        <a:pt x="86" y="43"/>
                      </a:lnTo>
                      <a:lnTo>
                        <a:pt x="100" y="53"/>
                      </a:lnTo>
                      <a:lnTo>
                        <a:pt x="103" y="55"/>
                      </a:lnTo>
                      <a:lnTo>
                        <a:pt x="104" y="55"/>
                      </a:lnTo>
                      <a:lnTo>
                        <a:pt x="139" y="64"/>
                      </a:lnTo>
                      <a:lnTo>
                        <a:pt x="141" y="64"/>
                      </a:lnTo>
                      <a:lnTo>
                        <a:pt x="142" y="66"/>
                      </a:lnTo>
                      <a:lnTo>
                        <a:pt x="179" y="63"/>
                      </a:lnTo>
                      <a:lnTo>
                        <a:pt x="182" y="61"/>
                      </a:lnTo>
                      <a:lnTo>
                        <a:pt x="182" y="61"/>
                      </a:lnTo>
                      <a:lnTo>
                        <a:pt x="210" y="49"/>
                      </a:lnTo>
                      <a:lnTo>
                        <a:pt x="211" y="47"/>
                      </a:lnTo>
                      <a:lnTo>
                        <a:pt x="233" y="29"/>
                      </a:lnTo>
                      <a:lnTo>
                        <a:pt x="227" y="21"/>
                      </a:lnTo>
                      <a:lnTo>
                        <a:pt x="231" y="30"/>
                      </a:lnTo>
                      <a:lnTo>
                        <a:pt x="228" y="32"/>
                      </a:lnTo>
                      <a:lnTo>
                        <a:pt x="270"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7" y="12"/>
                      </a:lnTo>
                      <a:lnTo>
                        <a:pt x="224" y="12"/>
                      </a:lnTo>
                      <a:lnTo>
                        <a:pt x="221" y="14"/>
                      </a:lnTo>
                      <a:lnTo>
                        <a:pt x="199" y="32"/>
                      </a:lnTo>
                      <a:lnTo>
                        <a:pt x="205" y="40"/>
                      </a:lnTo>
                      <a:lnTo>
                        <a:pt x="202" y="30"/>
                      </a:lnTo>
                      <a:lnTo>
                        <a:pt x="175" y="43"/>
                      </a:lnTo>
                      <a:lnTo>
                        <a:pt x="178" y="52"/>
                      </a:lnTo>
                      <a:lnTo>
                        <a:pt x="178" y="43"/>
                      </a:lnTo>
                      <a:lnTo>
                        <a:pt x="141" y="46"/>
                      </a:lnTo>
                      <a:lnTo>
                        <a:pt x="141" y="55"/>
                      </a:lnTo>
                      <a:lnTo>
                        <a:pt x="144" y="46"/>
                      </a:lnTo>
                      <a:lnTo>
                        <a:pt x="109" y="37"/>
                      </a:lnTo>
                      <a:lnTo>
                        <a:pt x="106" y="46"/>
                      </a:lnTo>
                      <a:lnTo>
                        <a:pt x="112" y="38"/>
                      </a:lnTo>
                      <a:lnTo>
                        <a:pt x="98" y="27"/>
                      </a:lnTo>
                      <a:lnTo>
                        <a:pt x="77" y="11"/>
                      </a:lnTo>
                      <a:lnTo>
                        <a:pt x="75" y="9"/>
                      </a:lnTo>
                      <a:lnTo>
                        <a:pt x="72" y="9"/>
                      </a:lnTo>
                      <a:lnTo>
                        <a:pt x="51" y="6"/>
                      </a:lnTo>
                      <a:lnTo>
                        <a:pt x="49" y="15"/>
                      </a:lnTo>
                      <a:lnTo>
                        <a:pt x="52" y="6"/>
                      </a:lnTo>
                      <a:lnTo>
                        <a:pt x="23" y="0"/>
                      </a:lnTo>
                      <a:lnTo>
                        <a:pt x="20" y="0"/>
                      </a:lnTo>
                      <a:lnTo>
                        <a:pt x="17" y="0"/>
                      </a:lnTo>
                      <a:lnTo>
                        <a:pt x="12" y="3"/>
                      </a:lnTo>
                      <a:lnTo>
                        <a:pt x="11" y="6"/>
                      </a:lnTo>
                      <a:lnTo>
                        <a:pt x="11" y="9"/>
                      </a:lnTo>
                      <a:lnTo>
                        <a:pt x="11" y="9"/>
                      </a:lnTo>
                      <a:lnTo>
                        <a:pt x="11" y="15"/>
                      </a:lnTo>
                      <a:lnTo>
                        <a:pt x="12" y="9"/>
                      </a:lnTo>
                      <a:lnTo>
                        <a:pt x="11" y="12"/>
                      </a:lnTo>
                      <a:lnTo>
                        <a:pt x="11" y="15"/>
                      </a:lnTo>
                      <a:lnTo>
                        <a:pt x="20" y="15"/>
                      </a:lnTo>
                      <a:lnTo>
                        <a:pt x="14" y="7"/>
                      </a:lnTo>
                      <a:lnTo>
                        <a:pt x="6" y="14"/>
                      </a:lnTo>
                      <a:lnTo>
                        <a:pt x="5"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25" name="Freeform 9"/>
                <p:cNvSpPr>
                  <a:spLocks/>
                </p:cNvSpPr>
                <p:nvPr/>
              </p:nvSpPr>
              <p:spPr bwMode="auto">
                <a:xfrm>
                  <a:off x="2330" y="3610"/>
                  <a:ext cx="180" cy="33"/>
                </a:xfrm>
                <a:custGeom>
                  <a:avLst/>
                  <a:gdLst>
                    <a:gd name="T0" fmla="*/ 13 w 362"/>
                    <a:gd name="T1" fmla="*/ 35 h 66"/>
                    <a:gd name="T2" fmla="*/ 22 w 362"/>
                    <a:gd name="T3" fmla="*/ 27 h 66"/>
                    <a:gd name="T4" fmla="*/ 28 w 362"/>
                    <a:gd name="T5" fmla="*/ 18 h 66"/>
                    <a:gd name="T6" fmla="*/ 30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1 w 362"/>
                    <a:gd name="T25" fmla="*/ 64 h 66"/>
                    <a:gd name="T26" fmla="*/ 178 w 362"/>
                    <a:gd name="T27" fmla="*/ 63 h 66"/>
                    <a:gd name="T28" fmla="*/ 181 w 362"/>
                    <a:gd name="T29" fmla="*/ 61 h 66"/>
                    <a:gd name="T30" fmla="*/ 210 w 362"/>
                    <a:gd name="T31" fmla="*/ 47 h 66"/>
                    <a:gd name="T32" fmla="*/ 226 w 362"/>
                    <a:gd name="T33" fmla="*/ 21 h 66"/>
                    <a:gd name="T34" fmla="*/ 227 w 362"/>
                    <a:gd name="T35" fmla="*/ 32 h 66"/>
                    <a:gd name="T36" fmla="*/ 267 w 362"/>
                    <a:gd name="T37" fmla="*/ 18 h 66"/>
                    <a:gd name="T38" fmla="*/ 339 w 362"/>
                    <a:gd name="T39" fmla="*/ 29 h 66"/>
                    <a:gd name="T40" fmla="*/ 337 w 362"/>
                    <a:gd name="T41" fmla="*/ 29 h 66"/>
                    <a:gd name="T42" fmla="*/ 362 w 362"/>
                    <a:gd name="T43" fmla="*/ 12 h 66"/>
                    <a:gd name="T44" fmla="*/ 339 w 362"/>
                    <a:gd name="T45" fmla="*/ 9 h 66"/>
                    <a:gd name="T46" fmla="*/ 267 w 362"/>
                    <a:gd name="T47" fmla="*/ 9 h 66"/>
                    <a:gd name="T48" fmla="*/ 223 w 362"/>
                    <a:gd name="T49" fmla="*/ 12 h 66"/>
                    <a:gd name="T50" fmla="*/ 198 w 362"/>
                    <a:gd name="T51" fmla="*/ 32 h 66"/>
                    <a:gd name="T52" fmla="*/ 201 w 362"/>
                    <a:gd name="T53" fmla="*/ 30 h 66"/>
                    <a:gd name="T54" fmla="*/ 177 w 362"/>
                    <a:gd name="T55" fmla="*/ 52 h 66"/>
                    <a:gd name="T56" fmla="*/ 141 w 362"/>
                    <a:gd name="T57" fmla="*/ 46 h 66"/>
                    <a:gd name="T58" fmla="*/ 144 w 362"/>
                    <a:gd name="T59" fmla="*/ 46 h 66"/>
                    <a:gd name="T60" fmla="*/ 105 w 362"/>
                    <a:gd name="T61" fmla="*/ 46 h 66"/>
                    <a:gd name="T62" fmla="*/ 98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10 w 362"/>
                    <a:gd name="T75" fmla="*/ 9 h 66"/>
                    <a:gd name="T76" fmla="*/ 10 w 362"/>
                    <a:gd name="T77" fmla="*/ 15 h 66"/>
                    <a:gd name="T78" fmla="*/ 10 w 362"/>
                    <a:gd name="T79" fmla="*/ 15 h 66"/>
                    <a:gd name="T80" fmla="*/ 11 w 362"/>
                    <a:gd name="T81" fmla="*/ 9 h 66"/>
                    <a:gd name="T82" fmla="*/ 14 w 362"/>
                    <a:gd name="T83" fmla="*/ 21 h 66"/>
                    <a:gd name="T84" fmla="*/ 0 w 362"/>
                    <a:gd name="T85"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66">
                      <a:moveTo>
                        <a:pt x="0" y="20"/>
                      </a:moveTo>
                      <a:lnTo>
                        <a:pt x="13" y="35"/>
                      </a:lnTo>
                      <a:lnTo>
                        <a:pt x="20" y="29"/>
                      </a:lnTo>
                      <a:lnTo>
                        <a:pt x="22" y="27"/>
                      </a:lnTo>
                      <a:lnTo>
                        <a:pt x="26" y="21"/>
                      </a:lnTo>
                      <a:lnTo>
                        <a:pt x="28" y="18"/>
                      </a:lnTo>
                      <a:lnTo>
                        <a:pt x="30" y="15"/>
                      </a:lnTo>
                      <a:lnTo>
                        <a:pt x="30"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6" y="43"/>
                      </a:lnTo>
                      <a:lnTo>
                        <a:pt x="98" y="53"/>
                      </a:lnTo>
                      <a:lnTo>
                        <a:pt x="102" y="55"/>
                      </a:lnTo>
                      <a:lnTo>
                        <a:pt x="103" y="55"/>
                      </a:lnTo>
                      <a:lnTo>
                        <a:pt x="140" y="64"/>
                      </a:lnTo>
                      <a:lnTo>
                        <a:pt x="141" y="64"/>
                      </a:lnTo>
                      <a:lnTo>
                        <a:pt x="143" y="66"/>
                      </a:lnTo>
                      <a:lnTo>
                        <a:pt x="178" y="63"/>
                      </a:lnTo>
                      <a:lnTo>
                        <a:pt x="181" y="61"/>
                      </a:lnTo>
                      <a:lnTo>
                        <a:pt x="181" y="61"/>
                      </a:lnTo>
                      <a:lnTo>
                        <a:pt x="209" y="49"/>
                      </a:lnTo>
                      <a:lnTo>
                        <a:pt x="210" y="47"/>
                      </a:lnTo>
                      <a:lnTo>
                        <a:pt x="232" y="29"/>
                      </a:lnTo>
                      <a:lnTo>
                        <a:pt x="226" y="21"/>
                      </a:lnTo>
                      <a:lnTo>
                        <a:pt x="230" y="30"/>
                      </a:lnTo>
                      <a:lnTo>
                        <a:pt x="227" y="32"/>
                      </a:lnTo>
                      <a:lnTo>
                        <a:pt x="268" y="29"/>
                      </a:lnTo>
                      <a:lnTo>
                        <a:pt x="267" y="18"/>
                      </a:lnTo>
                      <a:lnTo>
                        <a:pt x="267" y="29"/>
                      </a:lnTo>
                      <a:lnTo>
                        <a:pt x="339" y="29"/>
                      </a:lnTo>
                      <a:lnTo>
                        <a:pt x="339" y="18"/>
                      </a:lnTo>
                      <a:lnTo>
                        <a:pt x="337" y="29"/>
                      </a:lnTo>
                      <a:lnTo>
                        <a:pt x="359" y="32"/>
                      </a:lnTo>
                      <a:lnTo>
                        <a:pt x="362" y="12"/>
                      </a:lnTo>
                      <a:lnTo>
                        <a:pt x="340" y="9"/>
                      </a:lnTo>
                      <a:lnTo>
                        <a:pt x="339" y="9"/>
                      </a:lnTo>
                      <a:lnTo>
                        <a:pt x="267" y="9"/>
                      </a:lnTo>
                      <a:lnTo>
                        <a:pt x="267" y="9"/>
                      </a:lnTo>
                      <a:lnTo>
                        <a:pt x="226" y="12"/>
                      </a:lnTo>
                      <a:lnTo>
                        <a:pt x="223" y="12"/>
                      </a:lnTo>
                      <a:lnTo>
                        <a:pt x="219" y="14"/>
                      </a:lnTo>
                      <a:lnTo>
                        <a:pt x="198" y="32"/>
                      </a:lnTo>
                      <a:lnTo>
                        <a:pt x="204" y="40"/>
                      </a:lnTo>
                      <a:lnTo>
                        <a:pt x="201" y="30"/>
                      </a:lnTo>
                      <a:lnTo>
                        <a:pt x="174" y="43"/>
                      </a:lnTo>
                      <a:lnTo>
                        <a:pt x="177" y="52"/>
                      </a:lnTo>
                      <a:lnTo>
                        <a:pt x="177" y="43"/>
                      </a:lnTo>
                      <a:lnTo>
                        <a:pt x="141" y="46"/>
                      </a:lnTo>
                      <a:lnTo>
                        <a:pt x="141" y="55"/>
                      </a:lnTo>
                      <a:lnTo>
                        <a:pt x="144" y="46"/>
                      </a:lnTo>
                      <a:lnTo>
                        <a:pt x="108" y="37"/>
                      </a:lnTo>
                      <a:lnTo>
                        <a:pt x="105" y="46"/>
                      </a:lnTo>
                      <a:lnTo>
                        <a:pt x="111" y="38"/>
                      </a:lnTo>
                      <a:lnTo>
                        <a:pt x="98" y="27"/>
                      </a:lnTo>
                      <a:lnTo>
                        <a:pt x="77" y="11"/>
                      </a:lnTo>
                      <a:lnTo>
                        <a:pt x="75" y="9"/>
                      </a:lnTo>
                      <a:lnTo>
                        <a:pt x="72" y="9"/>
                      </a:lnTo>
                      <a:lnTo>
                        <a:pt x="49" y="6"/>
                      </a:lnTo>
                      <a:lnTo>
                        <a:pt x="48" y="15"/>
                      </a:lnTo>
                      <a:lnTo>
                        <a:pt x="51" y="6"/>
                      </a:lnTo>
                      <a:lnTo>
                        <a:pt x="22" y="0"/>
                      </a:lnTo>
                      <a:lnTo>
                        <a:pt x="19" y="0"/>
                      </a:lnTo>
                      <a:lnTo>
                        <a:pt x="16" y="0"/>
                      </a:lnTo>
                      <a:lnTo>
                        <a:pt x="11" y="3"/>
                      </a:lnTo>
                      <a:lnTo>
                        <a:pt x="10" y="6"/>
                      </a:lnTo>
                      <a:lnTo>
                        <a:pt x="10" y="9"/>
                      </a:lnTo>
                      <a:lnTo>
                        <a:pt x="10" y="9"/>
                      </a:lnTo>
                      <a:lnTo>
                        <a:pt x="10" y="15"/>
                      </a:lnTo>
                      <a:lnTo>
                        <a:pt x="10" y="12"/>
                      </a:lnTo>
                      <a:lnTo>
                        <a:pt x="10" y="15"/>
                      </a:lnTo>
                      <a:lnTo>
                        <a:pt x="19" y="15"/>
                      </a:lnTo>
                      <a:lnTo>
                        <a:pt x="11" y="9"/>
                      </a:lnTo>
                      <a:lnTo>
                        <a:pt x="7" y="15"/>
                      </a:lnTo>
                      <a:lnTo>
                        <a:pt x="14" y="21"/>
                      </a:lnTo>
                      <a:lnTo>
                        <a:pt x="8" y="14"/>
                      </a:lnTo>
                      <a:lnTo>
                        <a:pt x="0" y="2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26" name="Freeform 10"/>
                <p:cNvSpPr>
                  <a:spLocks/>
                </p:cNvSpPr>
                <p:nvPr/>
              </p:nvSpPr>
              <p:spPr bwMode="auto">
                <a:xfrm>
                  <a:off x="2441" y="3613"/>
                  <a:ext cx="180" cy="31"/>
                </a:xfrm>
                <a:custGeom>
                  <a:avLst/>
                  <a:gdLst>
                    <a:gd name="T0" fmla="*/ 7 w 361"/>
                    <a:gd name="T1" fmla="*/ 34 h 63"/>
                    <a:gd name="T2" fmla="*/ 15 w 361"/>
                    <a:gd name="T3" fmla="*/ 31 h 63"/>
                    <a:gd name="T4" fmla="*/ 19 w 361"/>
                    <a:gd name="T5" fmla="*/ 26 h 63"/>
                    <a:gd name="T6" fmla="*/ 24 w 361"/>
                    <a:gd name="T7" fmla="*/ 15 h 63"/>
                    <a:gd name="T8" fmla="*/ 26 w 361"/>
                    <a:gd name="T9" fmla="*/ 9 h 63"/>
                    <a:gd name="T10" fmla="*/ 15 w 361"/>
                    <a:gd name="T11" fmla="*/ 18 h 63"/>
                    <a:gd name="T12" fmla="*/ 22 w 361"/>
                    <a:gd name="T13" fmla="*/ 17 h 63"/>
                    <a:gd name="T14" fmla="*/ 15 w 361"/>
                    <a:gd name="T15" fmla="*/ 20 h 63"/>
                    <a:gd name="T16" fmla="*/ 44 w 361"/>
                    <a:gd name="T17" fmla="*/ 12 h 63"/>
                    <a:gd name="T18" fmla="*/ 65 w 361"/>
                    <a:gd name="T19" fmla="*/ 26 h 63"/>
                    <a:gd name="T20" fmla="*/ 64 w 361"/>
                    <a:gd name="T21" fmla="*/ 24 h 63"/>
                    <a:gd name="T22" fmla="*/ 82 w 361"/>
                    <a:gd name="T23" fmla="*/ 41 h 63"/>
                    <a:gd name="T24" fmla="*/ 99 w 361"/>
                    <a:gd name="T25" fmla="*/ 54 h 63"/>
                    <a:gd name="T26" fmla="*/ 136 w 361"/>
                    <a:gd name="T27" fmla="*/ 63 h 63"/>
                    <a:gd name="T28" fmla="*/ 139 w 361"/>
                    <a:gd name="T29" fmla="*/ 63 h 63"/>
                    <a:gd name="T30" fmla="*/ 177 w 361"/>
                    <a:gd name="T31" fmla="*/ 58 h 63"/>
                    <a:gd name="T32" fmla="*/ 206 w 361"/>
                    <a:gd name="T33" fmla="*/ 46 h 63"/>
                    <a:gd name="T34" fmla="*/ 229 w 361"/>
                    <a:gd name="T35" fmla="*/ 29 h 63"/>
                    <a:gd name="T36" fmla="*/ 228 w 361"/>
                    <a:gd name="T37" fmla="*/ 31 h 63"/>
                    <a:gd name="T38" fmla="*/ 266 w 361"/>
                    <a:gd name="T39" fmla="*/ 26 h 63"/>
                    <a:gd name="T40" fmla="*/ 264 w 361"/>
                    <a:gd name="T41" fmla="*/ 26 h 63"/>
                    <a:gd name="T42" fmla="*/ 336 w 361"/>
                    <a:gd name="T43" fmla="*/ 15 h 63"/>
                    <a:gd name="T44" fmla="*/ 355 w 361"/>
                    <a:gd name="T45" fmla="*/ 31 h 63"/>
                    <a:gd name="T46" fmla="*/ 340 w 361"/>
                    <a:gd name="T47" fmla="*/ 6 h 63"/>
                    <a:gd name="T48" fmla="*/ 264 w 361"/>
                    <a:gd name="T49" fmla="*/ 6 h 63"/>
                    <a:gd name="T50" fmla="*/ 222 w 361"/>
                    <a:gd name="T51" fmla="*/ 12 h 63"/>
                    <a:gd name="T52" fmla="*/ 219 w 361"/>
                    <a:gd name="T53" fmla="*/ 14 h 63"/>
                    <a:gd name="T54" fmla="*/ 202 w 361"/>
                    <a:gd name="T55" fmla="*/ 37 h 63"/>
                    <a:gd name="T56" fmla="*/ 170 w 361"/>
                    <a:gd name="T57" fmla="*/ 40 h 63"/>
                    <a:gd name="T58" fmla="*/ 173 w 361"/>
                    <a:gd name="T59" fmla="*/ 40 h 63"/>
                    <a:gd name="T60" fmla="*/ 137 w 361"/>
                    <a:gd name="T61" fmla="*/ 52 h 63"/>
                    <a:gd name="T62" fmla="*/ 105 w 361"/>
                    <a:gd name="T63" fmla="*/ 35 h 63"/>
                    <a:gd name="T64" fmla="*/ 108 w 361"/>
                    <a:gd name="T65" fmla="*/ 37 h 63"/>
                    <a:gd name="T66" fmla="*/ 73 w 361"/>
                    <a:gd name="T67" fmla="*/ 8 h 63"/>
                    <a:gd name="T68" fmla="*/ 68 w 361"/>
                    <a:gd name="T69" fmla="*/ 6 h 63"/>
                    <a:gd name="T70" fmla="*/ 45 w 361"/>
                    <a:gd name="T71" fmla="*/ 3 h 63"/>
                    <a:gd name="T72" fmla="*/ 15 w 361"/>
                    <a:gd name="T73" fmla="*/ 0 h 63"/>
                    <a:gd name="T74" fmla="*/ 7 w 361"/>
                    <a:gd name="T75" fmla="*/ 3 h 63"/>
                    <a:gd name="T76" fmla="*/ 6 w 361"/>
                    <a:gd name="T77" fmla="*/ 9 h 63"/>
                    <a:gd name="T78" fmla="*/ 6 w 361"/>
                    <a:gd name="T79" fmla="*/ 12 h 63"/>
                    <a:gd name="T80" fmla="*/ 7 w 361"/>
                    <a:gd name="T81" fmla="*/ 8 h 63"/>
                    <a:gd name="T82" fmla="*/ 7 w 361"/>
                    <a:gd name="T83" fmla="*/ 12 h 63"/>
                    <a:gd name="T84" fmla="*/ 10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7" y="34"/>
                      </a:lnTo>
                      <a:lnTo>
                        <a:pt x="15" y="31"/>
                      </a:lnTo>
                      <a:lnTo>
                        <a:pt x="15" y="31"/>
                      </a:lnTo>
                      <a:lnTo>
                        <a:pt x="18" y="29"/>
                      </a:lnTo>
                      <a:lnTo>
                        <a:pt x="19" y="26"/>
                      </a:lnTo>
                      <a:lnTo>
                        <a:pt x="24" y="17"/>
                      </a:lnTo>
                      <a:lnTo>
                        <a:pt x="24" y="15"/>
                      </a:lnTo>
                      <a:lnTo>
                        <a:pt x="26" y="12"/>
                      </a:lnTo>
                      <a:lnTo>
                        <a:pt x="26" y="9"/>
                      </a:lnTo>
                      <a:lnTo>
                        <a:pt x="15" y="9"/>
                      </a:lnTo>
                      <a:lnTo>
                        <a:pt x="15" y="18"/>
                      </a:lnTo>
                      <a:lnTo>
                        <a:pt x="19" y="18"/>
                      </a:lnTo>
                      <a:lnTo>
                        <a:pt x="22" y="17"/>
                      </a:lnTo>
                      <a:lnTo>
                        <a:pt x="24" y="12"/>
                      </a:lnTo>
                      <a:lnTo>
                        <a:pt x="15" y="20"/>
                      </a:lnTo>
                      <a:lnTo>
                        <a:pt x="44" y="23"/>
                      </a:lnTo>
                      <a:lnTo>
                        <a:pt x="44" y="12"/>
                      </a:lnTo>
                      <a:lnTo>
                        <a:pt x="42" y="23"/>
                      </a:lnTo>
                      <a:lnTo>
                        <a:pt x="65" y="26"/>
                      </a:lnTo>
                      <a:lnTo>
                        <a:pt x="67" y="15"/>
                      </a:lnTo>
                      <a:lnTo>
                        <a:pt x="64" y="24"/>
                      </a:lnTo>
                      <a:lnTo>
                        <a:pt x="61" y="23"/>
                      </a:lnTo>
                      <a:lnTo>
                        <a:pt x="82" y="41"/>
                      </a:lnTo>
                      <a:lnTo>
                        <a:pt x="96" y="52"/>
                      </a:lnTo>
                      <a:lnTo>
                        <a:pt x="99" y="54"/>
                      </a:lnTo>
                      <a:lnTo>
                        <a:pt x="101" y="55"/>
                      </a:lnTo>
                      <a:lnTo>
                        <a:pt x="136" y="63"/>
                      </a:lnTo>
                      <a:lnTo>
                        <a:pt x="137" y="61"/>
                      </a:lnTo>
                      <a:lnTo>
                        <a:pt x="139" y="63"/>
                      </a:lnTo>
                      <a:lnTo>
                        <a:pt x="174" y="60"/>
                      </a:lnTo>
                      <a:lnTo>
                        <a:pt x="177" y="58"/>
                      </a:lnTo>
                      <a:lnTo>
                        <a:pt x="177" y="58"/>
                      </a:lnTo>
                      <a:lnTo>
                        <a:pt x="206" y="46"/>
                      </a:lnTo>
                      <a:lnTo>
                        <a:pt x="208" y="44"/>
                      </a:lnTo>
                      <a:lnTo>
                        <a:pt x="229" y="29"/>
                      </a:lnTo>
                      <a:lnTo>
                        <a:pt x="223" y="21"/>
                      </a:lnTo>
                      <a:lnTo>
                        <a:pt x="228" y="31"/>
                      </a:lnTo>
                      <a:lnTo>
                        <a:pt x="225" y="32"/>
                      </a:lnTo>
                      <a:lnTo>
                        <a:pt x="266" y="26"/>
                      </a:lnTo>
                      <a:lnTo>
                        <a:pt x="264" y="15"/>
                      </a:lnTo>
                      <a:lnTo>
                        <a:pt x="264" y="26"/>
                      </a:lnTo>
                      <a:lnTo>
                        <a:pt x="336" y="26"/>
                      </a:lnTo>
                      <a:lnTo>
                        <a:pt x="336" y="15"/>
                      </a:lnTo>
                      <a:lnTo>
                        <a:pt x="333" y="24"/>
                      </a:lnTo>
                      <a:lnTo>
                        <a:pt x="355" y="31"/>
                      </a:lnTo>
                      <a:lnTo>
                        <a:pt x="361" y="12"/>
                      </a:lnTo>
                      <a:lnTo>
                        <a:pt x="340" y="6"/>
                      </a:lnTo>
                      <a:lnTo>
                        <a:pt x="336" y="6"/>
                      </a:lnTo>
                      <a:lnTo>
                        <a:pt x="264" y="6"/>
                      </a:lnTo>
                      <a:lnTo>
                        <a:pt x="263" y="6"/>
                      </a:lnTo>
                      <a:lnTo>
                        <a:pt x="222" y="12"/>
                      </a:lnTo>
                      <a:lnTo>
                        <a:pt x="220" y="12"/>
                      </a:lnTo>
                      <a:lnTo>
                        <a:pt x="219" y="14"/>
                      </a:lnTo>
                      <a:lnTo>
                        <a:pt x="197" y="29"/>
                      </a:lnTo>
                      <a:lnTo>
                        <a:pt x="202" y="37"/>
                      </a:lnTo>
                      <a:lnTo>
                        <a:pt x="199" y="27"/>
                      </a:lnTo>
                      <a:lnTo>
                        <a:pt x="170" y="40"/>
                      </a:lnTo>
                      <a:lnTo>
                        <a:pt x="173" y="49"/>
                      </a:lnTo>
                      <a:lnTo>
                        <a:pt x="173" y="40"/>
                      </a:lnTo>
                      <a:lnTo>
                        <a:pt x="137" y="43"/>
                      </a:lnTo>
                      <a:lnTo>
                        <a:pt x="137" y="52"/>
                      </a:lnTo>
                      <a:lnTo>
                        <a:pt x="140" y="43"/>
                      </a:lnTo>
                      <a:lnTo>
                        <a:pt x="105" y="35"/>
                      </a:lnTo>
                      <a:lnTo>
                        <a:pt x="102" y="44"/>
                      </a:lnTo>
                      <a:lnTo>
                        <a:pt x="108" y="37"/>
                      </a:lnTo>
                      <a:lnTo>
                        <a:pt x="94" y="26"/>
                      </a:lnTo>
                      <a:lnTo>
                        <a:pt x="73" y="8"/>
                      </a:lnTo>
                      <a:lnTo>
                        <a:pt x="72" y="6"/>
                      </a:lnTo>
                      <a:lnTo>
                        <a:pt x="68" y="6"/>
                      </a:lnTo>
                      <a:lnTo>
                        <a:pt x="45" y="3"/>
                      </a:lnTo>
                      <a:lnTo>
                        <a:pt x="45" y="3"/>
                      </a:lnTo>
                      <a:lnTo>
                        <a:pt x="16" y="0"/>
                      </a:lnTo>
                      <a:lnTo>
                        <a:pt x="15" y="0"/>
                      </a:lnTo>
                      <a:lnTo>
                        <a:pt x="12" y="0"/>
                      </a:lnTo>
                      <a:lnTo>
                        <a:pt x="7" y="3"/>
                      </a:lnTo>
                      <a:lnTo>
                        <a:pt x="6" y="6"/>
                      </a:lnTo>
                      <a:lnTo>
                        <a:pt x="6" y="9"/>
                      </a:lnTo>
                      <a:lnTo>
                        <a:pt x="6" y="9"/>
                      </a:lnTo>
                      <a:lnTo>
                        <a:pt x="6" y="12"/>
                      </a:lnTo>
                      <a:lnTo>
                        <a:pt x="15" y="12"/>
                      </a:lnTo>
                      <a:lnTo>
                        <a:pt x="7" y="8"/>
                      </a:lnTo>
                      <a:lnTo>
                        <a:pt x="3" y="17"/>
                      </a:lnTo>
                      <a:lnTo>
                        <a:pt x="7" y="12"/>
                      </a:lnTo>
                      <a:lnTo>
                        <a:pt x="3" y="15"/>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27" name="Freeform 11"/>
                <p:cNvSpPr>
                  <a:spLocks/>
                </p:cNvSpPr>
                <p:nvPr/>
              </p:nvSpPr>
              <p:spPr bwMode="auto">
                <a:xfrm>
                  <a:off x="2494" y="3613"/>
                  <a:ext cx="180" cy="31"/>
                </a:xfrm>
                <a:custGeom>
                  <a:avLst/>
                  <a:gdLst>
                    <a:gd name="T0" fmla="*/ 7 w 358"/>
                    <a:gd name="T1" fmla="*/ 34 h 63"/>
                    <a:gd name="T2" fmla="*/ 15 w 358"/>
                    <a:gd name="T3" fmla="*/ 31 h 63"/>
                    <a:gd name="T4" fmla="*/ 20 w 358"/>
                    <a:gd name="T5" fmla="*/ 27 h 63"/>
                    <a:gd name="T6" fmla="*/ 26 w 358"/>
                    <a:gd name="T7" fmla="*/ 15 h 63"/>
                    <a:gd name="T8" fmla="*/ 27 w 358"/>
                    <a:gd name="T9" fmla="*/ 9 h 63"/>
                    <a:gd name="T10" fmla="*/ 17 w 358"/>
                    <a:gd name="T11" fmla="*/ 18 h 63"/>
                    <a:gd name="T12" fmla="*/ 24 w 358"/>
                    <a:gd name="T13" fmla="*/ 17 h 63"/>
                    <a:gd name="T14" fmla="*/ 17 w 358"/>
                    <a:gd name="T15" fmla="*/ 20 h 63"/>
                    <a:gd name="T16" fmla="*/ 46 w 358"/>
                    <a:gd name="T17" fmla="*/ 12 h 63"/>
                    <a:gd name="T18" fmla="*/ 64 w 358"/>
                    <a:gd name="T19" fmla="*/ 26 h 63"/>
                    <a:gd name="T20" fmla="*/ 63 w 358"/>
                    <a:gd name="T21" fmla="*/ 24 h 63"/>
                    <a:gd name="T22" fmla="*/ 81 w 358"/>
                    <a:gd name="T23" fmla="*/ 41 h 63"/>
                    <a:gd name="T24" fmla="*/ 96 w 358"/>
                    <a:gd name="T25" fmla="*/ 54 h 63"/>
                    <a:gd name="T26" fmla="*/ 135 w 358"/>
                    <a:gd name="T27" fmla="*/ 63 h 63"/>
                    <a:gd name="T28" fmla="*/ 138 w 358"/>
                    <a:gd name="T29" fmla="*/ 63 h 63"/>
                    <a:gd name="T30" fmla="*/ 177 w 358"/>
                    <a:gd name="T31" fmla="*/ 58 h 63"/>
                    <a:gd name="T32" fmla="*/ 205 w 358"/>
                    <a:gd name="T33" fmla="*/ 46 h 63"/>
                    <a:gd name="T34" fmla="*/ 228 w 358"/>
                    <a:gd name="T35" fmla="*/ 29 h 63"/>
                    <a:gd name="T36" fmla="*/ 226 w 358"/>
                    <a:gd name="T37" fmla="*/ 31 h 63"/>
                    <a:gd name="T38" fmla="*/ 266 w 358"/>
                    <a:gd name="T39" fmla="*/ 26 h 63"/>
                    <a:gd name="T40" fmla="*/ 265 w 358"/>
                    <a:gd name="T41" fmla="*/ 26 h 63"/>
                    <a:gd name="T42" fmla="*/ 334 w 358"/>
                    <a:gd name="T43" fmla="*/ 15 h 63"/>
                    <a:gd name="T44" fmla="*/ 352 w 358"/>
                    <a:gd name="T45" fmla="*/ 31 h 63"/>
                    <a:gd name="T46" fmla="*/ 337 w 358"/>
                    <a:gd name="T47" fmla="*/ 6 h 63"/>
                    <a:gd name="T48" fmla="*/ 265 w 358"/>
                    <a:gd name="T49" fmla="*/ 6 h 63"/>
                    <a:gd name="T50" fmla="*/ 220 w 358"/>
                    <a:gd name="T51" fmla="*/ 12 h 63"/>
                    <a:gd name="T52" fmla="*/ 217 w 358"/>
                    <a:gd name="T53" fmla="*/ 14 h 63"/>
                    <a:gd name="T54" fmla="*/ 200 w 358"/>
                    <a:gd name="T55" fmla="*/ 37 h 63"/>
                    <a:gd name="T56" fmla="*/ 170 w 358"/>
                    <a:gd name="T57" fmla="*/ 40 h 63"/>
                    <a:gd name="T58" fmla="*/ 173 w 358"/>
                    <a:gd name="T59" fmla="*/ 40 h 63"/>
                    <a:gd name="T60" fmla="*/ 136 w 358"/>
                    <a:gd name="T61" fmla="*/ 52 h 63"/>
                    <a:gd name="T62" fmla="*/ 102 w 358"/>
                    <a:gd name="T63" fmla="*/ 35 h 63"/>
                    <a:gd name="T64" fmla="*/ 105 w 358"/>
                    <a:gd name="T65" fmla="*/ 37 h 63"/>
                    <a:gd name="T66" fmla="*/ 72 w 358"/>
                    <a:gd name="T67" fmla="*/ 8 h 63"/>
                    <a:gd name="T68" fmla="*/ 67 w 358"/>
                    <a:gd name="T69" fmla="*/ 6 h 63"/>
                    <a:gd name="T70" fmla="*/ 47 w 358"/>
                    <a:gd name="T71" fmla="*/ 3 h 63"/>
                    <a:gd name="T72" fmla="*/ 17 w 358"/>
                    <a:gd name="T73" fmla="*/ 0 h 63"/>
                    <a:gd name="T74" fmla="*/ 9 w 358"/>
                    <a:gd name="T75" fmla="*/ 3 h 63"/>
                    <a:gd name="T76" fmla="*/ 7 w 358"/>
                    <a:gd name="T77" fmla="*/ 9 h 63"/>
                    <a:gd name="T78" fmla="*/ 7 w 358"/>
                    <a:gd name="T79" fmla="*/ 12 h 63"/>
                    <a:gd name="T80" fmla="*/ 7 w 358"/>
                    <a:gd name="T81" fmla="*/ 12 h 63"/>
                    <a:gd name="T82" fmla="*/ 9 w 358"/>
                    <a:gd name="T83" fmla="*/ 8 h 63"/>
                    <a:gd name="T84" fmla="*/ 10 w 358"/>
                    <a:gd name="T85" fmla="*/ 21 h 63"/>
                    <a:gd name="T86" fmla="*/ 0 w 358"/>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 h="63">
                      <a:moveTo>
                        <a:pt x="0" y="15"/>
                      </a:moveTo>
                      <a:lnTo>
                        <a:pt x="7" y="34"/>
                      </a:lnTo>
                      <a:lnTo>
                        <a:pt x="15" y="31"/>
                      </a:lnTo>
                      <a:lnTo>
                        <a:pt x="15" y="31"/>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4" y="23"/>
                      </a:lnTo>
                      <a:lnTo>
                        <a:pt x="64" y="26"/>
                      </a:lnTo>
                      <a:lnTo>
                        <a:pt x="66" y="15"/>
                      </a:lnTo>
                      <a:lnTo>
                        <a:pt x="63" y="24"/>
                      </a:lnTo>
                      <a:lnTo>
                        <a:pt x="59" y="23"/>
                      </a:lnTo>
                      <a:lnTo>
                        <a:pt x="81" y="41"/>
                      </a:lnTo>
                      <a:lnTo>
                        <a:pt x="93" y="52"/>
                      </a:lnTo>
                      <a:lnTo>
                        <a:pt x="96" y="54"/>
                      </a:lnTo>
                      <a:lnTo>
                        <a:pt x="98" y="55"/>
                      </a:lnTo>
                      <a:lnTo>
                        <a:pt x="135" y="63"/>
                      </a:lnTo>
                      <a:lnTo>
                        <a:pt x="136" y="61"/>
                      </a:lnTo>
                      <a:lnTo>
                        <a:pt x="138" y="63"/>
                      </a:lnTo>
                      <a:lnTo>
                        <a:pt x="174" y="60"/>
                      </a:lnTo>
                      <a:lnTo>
                        <a:pt x="177" y="58"/>
                      </a:lnTo>
                      <a:lnTo>
                        <a:pt x="177" y="58"/>
                      </a:lnTo>
                      <a:lnTo>
                        <a:pt x="205" y="46"/>
                      </a:lnTo>
                      <a:lnTo>
                        <a:pt x="206" y="44"/>
                      </a:lnTo>
                      <a:lnTo>
                        <a:pt x="228" y="29"/>
                      </a:lnTo>
                      <a:lnTo>
                        <a:pt x="222" y="21"/>
                      </a:lnTo>
                      <a:lnTo>
                        <a:pt x="226" y="31"/>
                      </a:lnTo>
                      <a:lnTo>
                        <a:pt x="223" y="32"/>
                      </a:lnTo>
                      <a:lnTo>
                        <a:pt x="266" y="26"/>
                      </a:lnTo>
                      <a:lnTo>
                        <a:pt x="265" y="15"/>
                      </a:lnTo>
                      <a:lnTo>
                        <a:pt x="265" y="26"/>
                      </a:lnTo>
                      <a:lnTo>
                        <a:pt x="334" y="26"/>
                      </a:lnTo>
                      <a:lnTo>
                        <a:pt x="334" y="15"/>
                      </a:lnTo>
                      <a:lnTo>
                        <a:pt x="331" y="24"/>
                      </a:lnTo>
                      <a:lnTo>
                        <a:pt x="352" y="31"/>
                      </a:lnTo>
                      <a:lnTo>
                        <a:pt x="358" y="12"/>
                      </a:lnTo>
                      <a:lnTo>
                        <a:pt x="337" y="6"/>
                      </a:lnTo>
                      <a:lnTo>
                        <a:pt x="334" y="6"/>
                      </a:lnTo>
                      <a:lnTo>
                        <a:pt x="265" y="6"/>
                      </a:lnTo>
                      <a:lnTo>
                        <a:pt x="263" y="6"/>
                      </a:lnTo>
                      <a:lnTo>
                        <a:pt x="220" y="12"/>
                      </a:lnTo>
                      <a:lnTo>
                        <a:pt x="219" y="12"/>
                      </a:lnTo>
                      <a:lnTo>
                        <a:pt x="217" y="14"/>
                      </a:lnTo>
                      <a:lnTo>
                        <a:pt x="196" y="29"/>
                      </a:lnTo>
                      <a:lnTo>
                        <a:pt x="200" y="37"/>
                      </a:lnTo>
                      <a:lnTo>
                        <a:pt x="197" y="27"/>
                      </a:lnTo>
                      <a:lnTo>
                        <a:pt x="170" y="40"/>
                      </a:lnTo>
                      <a:lnTo>
                        <a:pt x="173" y="49"/>
                      </a:lnTo>
                      <a:lnTo>
                        <a:pt x="173" y="40"/>
                      </a:lnTo>
                      <a:lnTo>
                        <a:pt x="136" y="43"/>
                      </a:lnTo>
                      <a:lnTo>
                        <a:pt x="136" y="52"/>
                      </a:lnTo>
                      <a:lnTo>
                        <a:pt x="139" y="43"/>
                      </a:lnTo>
                      <a:lnTo>
                        <a:pt x="102" y="35"/>
                      </a:lnTo>
                      <a:lnTo>
                        <a:pt x="99" y="44"/>
                      </a:lnTo>
                      <a:lnTo>
                        <a:pt x="105" y="37"/>
                      </a:lnTo>
                      <a:lnTo>
                        <a:pt x="93" y="26"/>
                      </a:lnTo>
                      <a:lnTo>
                        <a:pt x="72" y="8"/>
                      </a:lnTo>
                      <a:lnTo>
                        <a:pt x="70" y="6"/>
                      </a:lnTo>
                      <a:lnTo>
                        <a:pt x="67" y="6"/>
                      </a:lnTo>
                      <a:lnTo>
                        <a:pt x="47"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8"/>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28" name="Freeform 12"/>
                <p:cNvSpPr>
                  <a:spLocks/>
                </p:cNvSpPr>
                <p:nvPr/>
              </p:nvSpPr>
              <p:spPr bwMode="auto">
                <a:xfrm>
                  <a:off x="2580" y="3606"/>
                  <a:ext cx="179" cy="32"/>
                </a:xfrm>
                <a:custGeom>
                  <a:avLst/>
                  <a:gdLst>
                    <a:gd name="T0" fmla="*/ 3 w 357"/>
                    <a:gd name="T1" fmla="*/ 35 h 64"/>
                    <a:gd name="T2" fmla="*/ 14 w 357"/>
                    <a:gd name="T3" fmla="*/ 32 h 64"/>
                    <a:gd name="T4" fmla="*/ 19 w 357"/>
                    <a:gd name="T5" fmla="*/ 28 h 64"/>
                    <a:gd name="T6" fmla="*/ 23 w 357"/>
                    <a:gd name="T7" fmla="*/ 15 h 64"/>
                    <a:gd name="T8" fmla="*/ 25 w 357"/>
                    <a:gd name="T9" fmla="*/ 9 h 64"/>
                    <a:gd name="T10" fmla="*/ 14 w 357"/>
                    <a:gd name="T11" fmla="*/ 19 h 64"/>
                    <a:gd name="T12" fmla="*/ 22 w 357"/>
                    <a:gd name="T13" fmla="*/ 17 h 64"/>
                    <a:gd name="T14" fmla="*/ 14 w 357"/>
                    <a:gd name="T15" fmla="*/ 20 h 64"/>
                    <a:gd name="T16" fmla="*/ 43 w 357"/>
                    <a:gd name="T17" fmla="*/ 12 h 64"/>
                    <a:gd name="T18" fmla="*/ 63 w 357"/>
                    <a:gd name="T19" fmla="*/ 28 h 64"/>
                    <a:gd name="T20" fmla="*/ 58 w 357"/>
                    <a:gd name="T21" fmla="*/ 25 h 64"/>
                    <a:gd name="T22" fmla="*/ 86 w 357"/>
                    <a:gd name="T23" fmla="*/ 34 h 64"/>
                    <a:gd name="T24" fmla="*/ 94 w 357"/>
                    <a:gd name="T25" fmla="*/ 54 h 64"/>
                    <a:gd name="T26" fmla="*/ 98 w 357"/>
                    <a:gd name="T27" fmla="*/ 57 h 64"/>
                    <a:gd name="T28" fmla="*/ 135 w 357"/>
                    <a:gd name="T29" fmla="*/ 63 h 64"/>
                    <a:gd name="T30" fmla="*/ 173 w 357"/>
                    <a:gd name="T31" fmla="*/ 61 h 64"/>
                    <a:gd name="T32" fmla="*/ 176 w 357"/>
                    <a:gd name="T33" fmla="*/ 60 h 64"/>
                    <a:gd name="T34" fmla="*/ 206 w 357"/>
                    <a:gd name="T35" fmla="*/ 46 h 64"/>
                    <a:gd name="T36" fmla="*/ 221 w 357"/>
                    <a:gd name="T37" fmla="*/ 23 h 64"/>
                    <a:gd name="T38" fmla="*/ 222 w 357"/>
                    <a:gd name="T39" fmla="*/ 34 h 64"/>
                    <a:gd name="T40" fmla="*/ 262 w 357"/>
                    <a:gd name="T41" fmla="*/ 17 h 64"/>
                    <a:gd name="T42" fmla="*/ 333 w 357"/>
                    <a:gd name="T43" fmla="*/ 28 h 64"/>
                    <a:gd name="T44" fmla="*/ 330 w 357"/>
                    <a:gd name="T45" fmla="*/ 26 h 64"/>
                    <a:gd name="T46" fmla="*/ 357 w 357"/>
                    <a:gd name="T47" fmla="*/ 14 h 64"/>
                    <a:gd name="T48" fmla="*/ 333 w 357"/>
                    <a:gd name="T49" fmla="*/ 8 h 64"/>
                    <a:gd name="T50" fmla="*/ 261 w 357"/>
                    <a:gd name="T51" fmla="*/ 8 h 64"/>
                    <a:gd name="T52" fmla="*/ 218 w 357"/>
                    <a:gd name="T53" fmla="*/ 14 h 64"/>
                    <a:gd name="T54" fmla="*/ 195 w 357"/>
                    <a:gd name="T55" fmla="*/ 31 h 64"/>
                    <a:gd name="T56" fmla="*/ 196 w 357"/>
                    <a:gd name="T57" fmla="*/ 29 h 64"/>
                    <a:gd name="T58" fmla="*/ 172 w 357"/>
                    <a:gd name="T59" fmla="*/ 51 h 64"/>
                    <a:gd name="T60" fmla="*/ 135 w 357"/>
                    <a:gd name="T61" fmla="*/ 45 h 64"/>
                    <a:gd name="T62" fmla="*/ 138 w 357"/>
                    <a:gd name="T63" fmla="*/ 45 h 64"/>
                    <a:gd name="T64" fmla="*/ 100 w 357"/>
                    <a:gd name="T65" fmla="*/ 46 h 64"/>
                    <a:gd name="T66" fmla="*/ 94 w 357"/>
                    <a:gd name="T67" fmla="*/ 26 h 64"/>
                    <a:gd name="T68" fmla="*/ 71 w 357"/>
                    <a:gd name="T69" fmla="*/ 9 h 64"/>
                    <a:gd name="T70" fmla="*/ 68 w 357"/>
                    <a:gd name="T71" fmla="*/ 8 h 64"/>
                    <a:gd name="T72" fmla="*/ 45 w 357"/>
                    <a:gd name="T73" fmla="*/ 3 h 64"/>
                    <a:gd name="T74" fmla="*/ 14 w 357"/>
                    <a:gd name="T75" fmla="*/ 0 h 64"/>
                    <a:gd name="T76" fmla="*/ 6 w 357"/>
                    <a:gd name="T77" fmla="*/ 3 h 64"/>
                    <a:gd name="T78" fmla="*/ 5 w 357"/>
                    <a:gd name="T79" fmla="*/ 9 h 64"/>
                    <a:gd name="T80" fmla="*/ 5 w 357"/>
                    <a:gd name="T81" fmla="*/ 12 h 64"/>
                    <a:gd name="T82" fmla="*/ 5 w 357"/>
                    <a:gd name="T83" fmla="*/ 9 h 64"/>
                    <a:gd name="T84" fmla="*/ 6 w 357"/>
                    <a:gd name="T85" fmla="*/ 14 h 64"/>
                    <a:gd name="T86" fmla="*/ 9 w 357"/>
                    <a:gd name="T87" fmla="*/ 23 h 64"/>
                    <a:gd name="T88" fmla="*/ 0 w 357"/>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64">
                      <a:moveTo>
                        <a:pt x="0" y="15"/>
                      </a:moveTo>
                      <a:lnTo>
                        <a:pt x="3" y="35"/>
                      </a:lnTo>
                      <a:lnTo>
                        <a:pt x="11" y="34"/>
                      </a:lnTo>
                      <a:lnTo>
                        <a:pt x="14" y="32"/>
                      </a:lnTo>
                      <a:lnTo>
                        <a:pt x="17" y="31"/>
                      </a:lnTo>
                      <a:lnTo>
                        <a:pt x="19" y="28"/>
                      </a:lnTo>
                      <a:lnTo>
                        <a:pt x="23" y="17"/>
                      </a:lnTo>
                      <a:lnTo>
                        <a:pt x="23" y="15"/>
                      </a:lnTo>
                      <a:lnTo>
                        <a:pt x="25" y="12"/>
                      </a:lnTo>
                      <a:lnTo>
                        <a:pt x="25" y="9"/>
                      </a:lnTo>
                      <a:lnTo>
                        <a:pt x="14" y="9"/>
                      </a:lnTo>
                      <a:lnTo>
                        <a:pt x="14" y="19"/>
                      </a:lnTo>
                      <a:lnTo>
                        <a:pt x="19" y="19"/>
                      </a:lnTo>
                      <a:lnTo>
                        <a:pt x="22" y="17"/>
                      </a:lnTo>
                      <a:lnTo>
                        <a:pt x="23" y="12"/>
                      </a:lnTo>
                      <a:lnTo>
                        <a:pt x="14" y="20"/>
                      </a:lnTo>
                      <a:lnTo>
                        <a:pt x="43" y="23"/>
                      </a:lnTo>
                      <a:lnTo>
                        <a:pt x="43" y="12"/>
                      </a:lnTo>
                      <a:lnTo>
                        <a:pt x="42" y="23"/>
                      </a:lnTo>
                      <a:lnTo>
                        <a:pt x="63" y="28"/>
                      </a:lnTo>
                      <a:lnTo>
                        <a:pt x="65" y="17"/>
                      </a:lnTo>
                      <a:lnTo>
                        <a:pt x="58" y="25"/>
                      </a:lnTo>
                      <a:lnTo>
                        <a:pt x="80" y="41"/>
                      </a:lnTo>
                      <a:lnTo>
                        <a:pt x="86" y="34"/>
                      </a:lnTo>
                      <a:lnTo>
                        <a:pt x="80" y="41"/>
                      </a:lnTo>
                      <a:lnTo>
                        <a:pt x="94" y="54"/>
                      </a:lnTo>
                      <a:lnTo>
                        <a:pt x="97" y="55"/>
                      </a:lnTo>
                      <a:lnTo>
                        <a:pt x="98" y="57"/>
                      </a:lnTo>
                      <a:lnTo>
                        <a:pt x="134" y="64"/>
                      </a:lnTo>
                      <a:lnTo>
                        <a:pt x="135" y="63"/>
                      </a:lnTo>
                      <a:lnTo>
                        <a:pt x="137" y="64"/>
                      </a:lnTo>
                      <a:lnTo>
                        <a:pt x="173" y="61"/>
                      </a:lnTo>
                      <a:lnTo>
                        <a:pt x="176" y="60"/>
                      </a:lnTo>
                      <a:lnTo>
                        <a:pt x="176" y="60"/>
                      </a:lnTo>
                      <a:lnTo>
                        <a:pt x="204" y="48"/>
                      </a:lnTo>
                      <a:lnTo>
                        <a:pt x="206" y="46"/>
                      </a:lnTo>
                      <a:lnTo>
                        <a:pt x="227" y="31"/>
                      </a:lnTo>
                      <a:lnTo>
                        <a:pt x="221" y="23"/>
                      </a:lnTo>
                      <a:lnTo>
                        <a:pt x="225" y="32"/>
                      </a:lnTo>
                      <a:lnTo>
                        <a:pt x="222" y="34"/>
                      </a:lnTo>
                      <a:lnTo>
                        <a:pt x="264" y="28"/>
                      </a:lnTo>
                      <a:lnTo>
                        <a:pt x="262" y="17"/>
                      </a:lnTo>
                      <a:lnTo>
                        <a:pt x="262" y="28"/>
                      </a:lnTo>
                      <a:lnTo>
                        <a:pt x="333" y="28"/>
                      </a:lnTo>
                      <a:lnTo>
                        <a:pt x="333" y="17"/>
                      </a:lnTo>
                      <a:lnTo>
                        <a:pt x="330" y="26"/>
                      </a:lnTo>
                      <a:lnTo>
                        <a:pt x="351" y="32"/>
                      </a:lnTo>
                      <a:lnTo>
                        <a:pt x="357" y="14"/>
                      </a:lnTo>
                      <a:lnTo>
                        <a:pt x="336" y="8"/>
                      </a:lnTo>
                      <a:lnTo>
                        <a:pt x="333" y="8"/>
                      </a:lnTo>
                      <a:lnTo>
                        <a:pt x="262" y="8"/>
                      </a:lnTo>
                      <a:lnTo>
                        <a:pt x="261" y="8"/>
                      </a:lnTo>
                      <a:lnTo>
                        <a:pt x="219" y="14"/>
                      </a:lnTo>
                      <a:lnTo>
                        <a:pt x="218" y="14"/>
                      </a:lnTo>
                      <a:lnTo>
                        <a:pt x="216" y="15"/>
                      </a:lnTo>
                      <a:lnTo>
                        <a:pt x="195" y="31"/>
                      </a:lnTo>
                      <a:lnTo>
                        <a:pt x="199" y="38"/>
                      </a:lnTo>
                      <a:lnTo>
                        <a:pt x="196" y="29"/>
                      </a:lnTo>
                      <a:lnTo>
                        <a:pt x="169" y="41"/>
                      </a:lnTo>
                      <a:lnTo>
                        <a:pt x="172" y="51"/>
                      </a:lnTo>
                      <a:lnTo>
                        <a:pt x="172" y="41"/>
                      </a:lnTo>
                      <a:lnTo>
                        <a:pt x="135" y="45"/>
                      </a:lnTo>
                      <a:lnTo>
                        <a:pt x="135" y="54"/>
                      </a:lnTo>
                      <a:lnTo>
                        <a:pt x="138" y="45"/>
                      </a:lnTo>
                      <a:lnTo>
                        <a:pt x="103" y="37"/>
                      </a:lnTo>
                      <a:lnTo>
                        <a:pt x="100" y="46"/>
                      </a:lnTo>
                      <a:lnTo>
                        <a:pt x="107" y="38"/>
                      </a:lnTo>
                      <a:lnTo>
                        <a:pt x="94" y="26"/>
                      </a:lnTo>
                      <a:lnTo>
                        <a:pt x="92" y="26"/>
                      </a:lnTo>
                      <a:lnTo>
                        <a:pt x="71" y="9"/>
                      </a:lnTo>
                      <a:lnTo>
                        <a:pt x="69" y="8"/>
                      </a:lnTo>
                      <a:lnTo>
                        <a:pt x="68" y="8"/>
                      </a:lnTo>
                      <a:lnTo>
                        <a:pt x="46" y="3"/>
                      </a:lnTo>
                      <a:lnTo>
                        <a:pt x="45" y="3"/>
                      </a:lnTo>
                      <a:lnTo>
                        <a:pt x="16" y="0"/>
                      </a:lnTo>
                      <a:lnTo>
                        <a:pt x="14" y="0"/>
                      </a:lnTo>
                      <a:lnTo>
                        <a:pt x="11" y="0"/>
                      </a:lnTo>
                      <a:lnTo>
                        <a:pt x="6" y="3"/>
                      </a:lnTo>
                      <a:lnTo>
                        <a:pt x="5" y="6"/>
                      </a:lnTo>
                      <a:lnTo>
                        <a:pt x="5" y="9"/>
                      </a:lnTo>
                      <a:lnTo>
                        <a:pt x="5" y="9"/>
                      </a:lnTo>
                      <a:lnTo>
                        <a:pt x="5" y="12"/>
                      </a:lnTo>
                      <a:lnTo>
                        <a:pt x="14" y="12"/>
                      </a:lnTo>
                      <a:lnTo>
                        <a:pt x="5" y="9"/>
                      </a:lnTo>
                      <a:lnTo>
                        <a:pt x="0" y="20"/>
                      </a:lnTo>
                      <a:lnTo>
                        <a:pt x="6" y="14"/>
                      </a:lnTo>
                      <a:lnTo>
                        <a:pt x="2" y="17"/>
                      </a:lnTo>
                      <a:lnTo>
                        <a:pt x="9" y="23"/>
                      </a:lnTo>
                      <a:lnTo>
                        <a:pt x="8"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29" name="Freeform 13"/>
                <p:cNvSpPr>
                  <a:spLocks/>
                </p:cNvSpPr>
                <p:nvPr/>
              </p:nvSpPr>
              <p:spPr bwMode="auto">
                <a:xfrm>
                  <a:off x="2667" y="3602"/>
                  <a:ext cx="180" cy="32"/>
                </a:xfrm>
                <a:custGeom>
                  <a:avLst/>
                  <a:gdLst>
                    <a:gd name="T0" fmla="*/ 11 w 360"/>
                    <a:gd name="T1" fmla="*/ 34 h 65"/>
                    <a:gd name="T2" fmla="*/ 17 w 360"/>
                    <a:gd name="T3" fmla="*/ 30 h 65"/>
                    <a:gd name="T4" fmla="*/ 24 w 360"/>
                    <a:gd name="T5" fmla="*/ 22 h 65"/>
                    <a:gd name="T6" fmla="*/ 27 w 360"/>
                    <a:gd name="T7" fmla="*/ 14 h 65"/>
                    <a:gd name="T8" fmla="*/ 17 w 360"/>
                    <a:gd name="T9" fmla="*/ 10 h 65"/>
                    <a:gd name="T10" fmla="*/ 21 w 360"/>
                    <a:gd name="T11" fmla="*/ 19 h 65"/>
                    <a:gd name="T12" fmla="*/ 26 w 360"/>
                    <a:gd name="T13" fmla="*/ 13 h 65"/>
                    <a:gd name="T14" fmla="*/ 44 w 360"/>
                    <a:gd name="T15" fmla="*/ 25 h 65"/>
                    <a:gd name="T16" fmla="*/ 67 w 360"/>
                    <a:gd name="T17" fmla="*/ 17 h 65"/>
                    <a:gd name="T18" fmla="*/ 61 w 360"/>
                    <a:gd name="T19" fmla="*/ 25 h 65"/>
                    <a:gd name="T20" fmla="*/ 87 w 360"/>
                    <a:gd name="T21" fmla="*/ 33 h 65"/>
                    <a:gd name="T22" fmla="*/ 96 w 360"/>
                    <a:gd name="T23" fmla="*/ 54 h 65"/>
                    <a:gd name="T24" fmla="*/ 101 w 360"/>
                    <a:gd name="T25" fmla="*/ 57 h 65"/>
                    <a:gd name="T26" fmla="*/ 138 w 360"/>
                    <a:gd name="T27" fmla="*/ 63 h 65"/>
                    <a:gd name="T28" fmla="*/ 174 w 360"/>
                    <a:gd name="T29" fmla="*/ 60 h 65"/>
                    <a:gd name="T30" fmla="*/ 178 w 360"/>
                    <a:gd name="T31" fmla="*/ 59 h 65"/>
                    <a:gd name="T32" fmla="*/ 207 w 360"/>
                    <a:gd name="T33" fmla="*/ 46 h 65"/>
                    <a:gd name="T34" fmla="*/ 223 w 360"/>
                    <a:gd name="T35" fmla="*/ 22 h 65"/>
                    <a:gd name="T36" fmla="*/ 266 w 360"/>
                    <a:gd name="T37" fmla="*/ 28 h 65"/>
                    <a:gd name="T38" fmla="*/ 265 w 360"/>
                    <a:gd name="T39" fmla="*/ 28 h 65"/>
                    <a:gd name="T40" fmla="*/ 335 w 360"/>
                    <a:gd name="T41" fmla="*/ 17 h 65"/>
                    <a:gd name="T42" fmla="*/ 355 w 360"/>
                    <a:gd name="T43" fmla="*/ 33 h 65"/>
                    <a:gd name="T44" fmla="*/ 338 w 360"/>
                    <a:gd name="T45" fmla="*/ 8 h 65"/>
                    <a:gd name="T46" fmla="*/ 265 w 360"/>
                    <a:gd name="T47" fmla="*/ 8 h 65"/>
                    <a:gd name="T48" fmla="*/ 223 w 360"/>
                    <a:gd name="T49" fmla="*/ 13 h 65"/>
                    <a:gd name="T50" fmla="*/ 219 w 360"/>
                    <a:gd name="T51" fmla="*/ 14 h 65"/>
                    <a:gd name="T52" fmla="*/ 201 w 360"/>
                    <a:gd name="T53" fmla="*/ 37 h 65"/>
                    <a:gd name="T54" fmla="*/ 170 w 360"/>
                    <a:gd name="T55" fmla="*/ 40 h 65"/>
                    <a:gd name="T56" fmla="*/ 171 w 360"/>
                    <a:gd name="T57" fmla="*/ 40 h 65"/>
                    <a:gd name="T58" fmla="*/ 138 w 360"/>
                    <a:gd name="T59" fmla="*/ 54 h 65"/>
                    <a:gd name="T60" fmla="*/ 106 w 360"/>
                    <a:gd name="T61" fmla="*/ 37 h 65"/>
                    <a:gd name="T62" fmla="*/ 110 w 360"/>
                    <a:gd name="T63" fmla="*/ 39 h 65"/>
                    <a:gd name="T64" fmla="*/ 93 w 360"/>
                    <a:gd name="T65" fmla="*/ 25 h 65"/>
                    <a:gd name="T66" fmla="*/ 72 w 360"/>
                    <a:gd name="T67" fmla="*/ 8 h 65"/>
                    <a:gd name="T68" fmla="*/ 47 w 360"/>
                    <a:gd name="T69" fmla="*/ 5 h 65"/>
                    <a:gd name="T70" fmla="*/ 17 w 360"/>
                    <a:gd name="T71" fmla="*/ 0 h 65"/>
                    <a:gd name="T72" fmla="*/ 9 w 360"/>
                    <a:gd name="T73" fmla="*/ 4 h 65"/>
                    <a:gd name="T74" fmla="*/ 8 w 360"/>
                    <a:gd name="T75" fmla="*/ 10 h 65"/>
                    <a:gd name="T76" fmla="*/ 8 w 360"/>
                    <a:gd name="T77" fmla="*/ 14 h 65"/>
                    <a:gd name="T78" fmla="*/ 8 w 360"/>
                    <a:gd name="T79" fmla="*/ 11 h 65"/>
                    <a:gd name="T80" fmla="*/ 17 w 360"/>
                    <a:gd name="T81" fmla="*/ 14 h 65"/>
                    <a:gd name="T82" fmla="*/ 3 w 360"/>
                    <a:gd name="T83" fmla="*/ 16 h 65"/>
                    <a:gd name="T84" fmla="*/ 4 w 360"/>
                    <a:gd name="T85"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65">
                      <a:moveTo>
                        <a:pt x="0" y="17"/>
                      </a:moveTo>
                      <a:lnTo>
                        <a:pt x="11" y="34"/>
                      </a:lnTo>
                      <a:lnTo>
                        <a:pt x="15" y="31"/>
                      </a:lnTo>
                      <a:lnTo>
                        <a:pt x="17" y="30"/>
                      </a:lnTo>
                      <a:lnTo>
                        <a:pt x="24" y="22"/>
                      </a:lnTo>
                      <a:lnTo>
                        <a:pt x="24" y="22"/>
                      </a:lnTo>
                      <a:lnTo>
                        <a:pt x="26" y="17"/>
                      </a:lnTo>
                      <a:lnTo>
                        <a:pt x="27" y="14"/>
                      </a:lnTo>
                      <a:lnTo>
                        <a:pt x="27" y="10"/>
                      </a:lnTo>
                      <a:lnTo>
                        <a:pt x="17" y="10"/>
                      </a:lnTo>
                      <a:lnTo>
                        <a:pt x="17" y="19"/>
                      </a:lnTo>
                      <a:lnTo>
                        <a:pt x="21" y="19"/>
                      </a:lnTo>
                      <a:lnTo>
                        <a:pt x="24" y="17"/>
                      </a:lnTo>
                      <a:lnTo>
                        <a:pt x="26" y="13"/>
                      </a:lnTo>
                      <a:lnTo>
                        <a:pt x="15" y="20"/>
                      </a:lnTo>
                      <a:lnTo>
                        <a:pt x="44" y="25"/>
                      </a:lnTo>
                      <a:lnTo>
                        <a:pt x="66" y="28"/>
                      </a:lnTo>
                      <a:lnTo>
                        <a:pt x="67" y="17"/>
                      </a:lnTo>
                      <a:lnTo>
                        <a:pt x="64" y="27"/>
                      </a:lnTo>
                      <a:lnTo>
                        <a:pt x="61" y="25"/>
                      </a:lnTo>
                      <a:lnTo>
                        <a:pt x="81" y="40"/>
                      </a:lnTo>
                      <a:lnTo>
                        <a:pt x="87" y="33"/>
                      </a:lnTo>
                      <a:lnTo>
                        <a:pt x="81" y="40"/>
                      </a:lnTo>
                      <a:lnTo>
                        <a:pt x="96" y="54"/>
                      </a:lnTo>
                      <a:lnTo>
                        <a:pt x="99" y="56"/>
                      </a:lnTo>
                      <a:lnTo>
                        <a:pt x="101" y="57"/>
                      </a:lnTo>
                      <a:lnTo>
                        <a:pt x="136" y="65"/>
                      </a:lnTo>
                      <a:lnTo>
                        <a:pt x="138" y="63"/>
                      </a:lnTo>
                      <a:lnTo>
                        <a:pt x="139" y="65"/>
                      </a:lnTo>
                      <a:lnTo>
                        <a:pt x="174" y="60"/>
                      </a:lnTo>
                      <a:lnTo>
                        <a:pt x="178" y="59"/>
                      </a:lnTo>
                      <a:lnTo>
                        <a:pt x="178" y="59"/>
                      </a:lnTo>
                      <a:lnTo>
                        <a:pt x="205" y="46"/>
                      </a:lnTo>
                      <a:lnTo>
                        <a:pt x="207" y="46"/>
                      </a:lnTo>
                      <a:lnTo>
                        <a:pt x="230" y="31"/>
                      </a:lnTo>
                      <a:lnTo>
                        <a:pt x="223" y="22"/>
                      </a:lnTo>
                      <a:lnTo>
                        <a:pt x="225" y="33"/>
                      </a:lnTo>
                      <a:lnTo>
                        <a:pt x="266" y="28"/>
                      </a:lnTo>
                      <a:lnTo>
                        <a:pt x="265" y="17"/>
                      </a:lnTo>
                      <a:lnTo>
                        <a:pt x="265" y="28"/>
                      </a:lnTo>
                      <a:lnTo>
                        <a:pt x="335" y="28"/>
                      </a:lnTo>
                      <a:lnTo>
                        <a:pt x="335" y="17"/>
                      </a:lnTo>
                      <a:lnTo>
                        <a:pt x="334" y="28"/>
                      </a:lnTo>
                      <a:lnTo>
                        <a:pt x="355" y="33"/>
                      </a:lnTo>
                      <a:lnTo>
                        <a:pt x="360" y="13"/>
                      </a:lnTo>
                      <a:lnTo>
                        <a:pt x="338" y="8"/>
                      </a:lnTo>
                      <a:lnTo>
                        <a:pt x="335" y="8"/>
                      </a:lnTo>
                      <a:lnTo>
                        <a:pt x="265" y="8"/>
                      </a:lnTo>
                      <a:lnTo>
                        <a:pt x="265" y="8"/>
                      </a:lnTo>
                      <a:lnTo>
                        <a:pt x="223" y="13"/>
                      </a:lnTo>
                      <a:lnTo>
                        <a:pt x="220" y="13"/>
                      </a:lnTo>
                      <a:lnTo>
                        <a:pt x="219" y="14"/>
                      </a:lnTo>
                      <a:lnTo>
                        <a:pt x="196" y="30"/>
                      </a:lnTo>
                      <a:lnTo>
                        <a:pt x="201" y="37"/>
                      </a:lnTo>
                      <a:lnTo>
                        <a:pt x="197" y="28"/>
                      </a:lnTo>
                      <a:lnTo>
                        <a:pt x="170" y="40"/>
                      </a:lnTo>
                      <a:lnTo>
                        <a:pt x="173" y="49"/>
                      </a:lnTo>
                      <a:lnTo>
                        <a:pt x="171" y="40"/>
                      </a:lnTo>
                      <a:lnTo>
                        <a:pt x="136" y="45"/>
                      </a:lnTo>
                      <a:lnTo>
                        <a:pt x="138" y="54"/>
                      </a:lnTo>
                      <a:lnTo>
                        <a:pt x="141" y="45"/>
                      </a:lnTo>
                      <a:lnTo>
                        <a:pt x="106" y="37"/>
                      </a:lnTo>
                      <a:lnTo>
                        <a:pt x="102" y="46"/>
                      </a:lnTo>
                      <a:lnTo>
                        <a:pt x="110" y="39"/>
                      </a:lnTo>
                      <a:lnTo>
                        <a:pt x="95" y="25"/>
                      </a:lnTo>
                      <a:lnTo>
                        <a:pt x="93" y="25"/>
                      </a:lnTo>
                      <a:lnTo>
                        <a:pt x="73" y="10"/>
                      </a:lnTo>
                      <a:lnTo>
                        <a:pt x="72" y="8"/>
                      </a:lnTo>
                      <a:lnTo>
                        <a:pt x="69" y="8"/>
                      </a:lnTo>
                      <a:lnTo>
                        <a:pt x="47" y="5"/>
                      </a:lnTo>
                      <a:lnTo>
                        <a:pt x="18" y="0"/>
                      </a:lnTo>
                      <a:lnTo>
                        <a:pt x="17" y="0"/>
                      </a:lnTo>
                      <a:lnTo>
                        <a:pt x="14" y="0"/>
                      </a:lnTo>
                      <a:lnTo>
                        <a:pt x="9" y="4"/>
                      </a:lnTo>
                      <a:lnTo>
                        <a:pt x="8" y="7"/>
                      </a:lnTo>
                      <a:lnTo>
                        <a:pt x="8" y="10"/>
                      </a:lnTo>
                      <a:lnTo>
                        <a:pt x="8" y="10"/>
                      </a:lnTo>
                      <a:lnTo>
                        <a:pt x="8" y="14"/>
                      </a:lnTo>
                      <a:lnTo>
                        <a:pt x="9" y="8"/>
                      </a:lnTo>
                      <a:lnTo>
                        <a:pt x="8" y="11"/>
                      </a:lnTo>
                      <a:lnTo>
                        <a:pt x="8" y="14"/>
                      </a:lnTo>
                      <a:lnTo>
                        <a:pt x="17" y="14"/>
                      </a:lnTo>
                      <a:lnTo>
                        <a:pt x="11" y="8"/>
                      </a:lnTo>
                      <a:lnTo>
                        <a:pt x="3" y="16"/>
                      </a:lnTo>
                      <a:lnTo>
                        <a:pt x="9" y="22"/>
                      </a:lnTo>
                      <a:lnTo>
                        <a:pt x="4" y="14"/>
                      </a:lnTo>
                      <a:lnTo>
                        <a:pt x="0" y="1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0" name="Freeform 14"/>
                <p:cNvSpPr>
                  <a:spLocks/>
                </p:cNvSpPr>
                <p:nvPr/>
              </p:nvSpPr>
              <p:spPr bwMode="auto">
                <a:xfrm>
                  <a:off x="2780" y="3613"/>
                  <a:ext cx="181" cy="31"/>
                </a:xfrm>
                <a:custGeom>
                  <a:avLst/>
                  <a:gdLst>
                    <a:gd name="T0" fmla="*/ 8 w 361"/>
                    <a:gd name="T1" fmla="*/ 34 h 63"/>
                    <a:gd name="T2" fmla="*/ 15 w 361"/>
                    <a:gd name="T3" fmla="*/ 31 h 63"/>
                    <a:gd name="T4" fmla="*/ 18 w 361"/>
                    <a:gd name="T5" fmla="*/ 27 h 63"/>
                    <a:gd name="T6" fmla="*/ 28 w 361"/>
                    <a:gd name="T7" fmla="*/ 15 h 63"/>
                    <a:gd name="T8" fmla="*/ 29 w 361"/>
                    <a:gd name="T9" fmla="*/ 9 h 63"/>
                    <a:gd name="T10" fmla="*/ 18 w 361"/>
                    <a:gd name="T11" fmla="*/ 18 h 63"/>
                    <a:gd name="T12" fmla="*/ 26 w 361"/>
                    <a:gd name="T13" fmla="*/ 17 h 63"/>
                    <a:gd name="T14" fmla="*/ 18 w 361"/>
                    <a:gd name="T15" fmla="*/ 20 h 63"/>
                    <a:gd name="T16" fmla="*/ 47 w 361"/>
                    <a:gd name="T17" fmla="*/ 12 h 63"/>
                    <a:gd name="T18" fmla="*/ 66 w 361"/>
                    <a:gd name="T19" fmla="*/ 26 h 63"/>
                    <a:gd name="T20" fmla="*/ 64 w 361"/>
                    <a:gd name="T21" fmla="*/ 24 h 63"/>
                    <a:gd name="T22" fmla="*/ 83 w 361"/>
                    <a:gd name="T23" fmla="*/ 41 h 63"/>
                    <a:gd name="T24" fmla="*/ 100 w 361"/>
                    <a:gd name="T25" fmla="*/ 54 h 63"/>
                    <a:gd name="T26" fmla="*/ 138 w 361"/>
                    <a:gd name="T27" fmla="*/ 63 h 63"/>
                    <a:gd name="T28" fmla="*/ 141 w 361"/>
                    <a:gd name="T29" fmla="*/ 63 h 63"/>
                    <a:gd name="T30" fmla="*/ 178 w 361"/>
                    <a:gd name="T31" fmla="*/ 58 h 63"/>
                    <a:gd name="T32" fmla="*/ 207 w 361"/>
                    <a:gd name="T33" fmla="*/ 46 h 63"/>
                    <a:gd name="T34" fmla="*/ 228 w 361"/>
                    <a:gd name="T35" fmla="*/ 29 h 63"/>
                    <a:gd name="T36" fmla="*/ 227 w 361"/>
                    <a:gd name="T37" fmla="*/ 31 h 63"/>
                    <a:gd name="T38" fmla="*/ 268 w 361"/>
                    <a:gd name="T39" fmla="*/ 26 h 63"/>
                    <a:gd name="T40" fmla="*/ 267 w 361"/>
                    <a:gd name="T41" fmla="*/ 26 h 63"/>
                    <a:gd name="T42" fmla="*/ 337 w 361"/>
                    <a:gd name="T43" fmla="*/ 15 h 63"/>
                    <a:gd name="T44" fmla="*/ 355 w 361"/>
                    <a:gd name="T45" fmla="*/ 31 h 63"/>
                    <a:gd name="T46" fmla="*/ 340 w 361"/>
                    <a:gd name="T47" fmla="*/ 6 h 63"/>
                    <a:gd name="T48" fmla="*/ 267 w 361"/>
                    <a:gd name="T49" fmla="*/ 6 h 63"/>
                    <a:gd name="T50" fmla="*/ 221 w 361"/>
                    <a:gd name="T51" fmla="*/ 12 h 63"/>
                    <a:gd name="T52" fmla="*/ 216 w 361"/>
                    <a:gd name="T53" fmla="*/ 14 h 63"/>
                    <a:gd name="T54" fmla="*/ 202 w 361"/>
                    <a:gd name="T55" fmla="*/ 37 h 63"/>
                    <a:gd name="T56" fmla="*/ 170 w 361"/>
                    <a:gd name="T57" fmla="*/ 40 h 63"/>
                    <a:gd name="T58" fmla="*/ 173 w 361"/>
                    <a:gd name="T59" fmla="*/ 40 h 63"/>
                    <a:gd name="T60" fmla="*/ 139 w 361"/>
                    <a:gd name="T61" fmla="*/ 52 h 63"/>
                    <a:gd name="T62" fmla="*/ 106 w 361"/>
                    <a:gd name="T63" fmla="*/ 35 h 63"/>
                    <a:gd name="T64" fmla="*/ 109 w 361"/>
                    <a:gd name="T65" fmla="*/ 37 h 63"/>
                    <a:gd name="T66" fmla="*/ 74 w 361"/>
                    <a:gd name="T67" fmla="*/ 8 h 63"/>
                    <a:gd name="T68" fmla="*/ 69 w 361"/>
                    <a:gd name="T69" fmla="*/ 6 h 63"/>
                    <a:gd name="T70" fmla="*/ 49 w 361"/>
                    <a:gd name="T71" fmla="*/ 3 h 63"/>
                    <a:gd name="T72" fmla="*/ 18 w 361"/>
                    <a:gd name="T73" fmla="*/ 0 h 63"/>
                    <a:gd name="T74" fmla="*/ 11 w 361"/>
                    <a:gd name="T75" fmla="*/ 3 h 63"/>
                    <a:gd name="T76" fmla="*/ 9 w 361"/>
                    <a:gd name="T77" fmla="*/ 9 h 63"/>
                    <a:gd name="T78" fmla="*/ 9 w 361"/>
                    <a:gd name="T79" fmla="*/ 12 h 63"/>
                    <a:gd name="T80" fmla="*/ 9 w 361"/>
                    <a:gd name="T81" fmla="*/ 12 h 63"/>
                    <a:gd name="T82" fmla="*/ 11 w 361"/>
                    <a:gd name="T83" fmla="*/ 6 h 63"/>
                    <a:gd name="T84" fmla="*/ 11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8" y="34"/>
                      </a:lnTo>
                      <a:lnTo>
                        <a:pt x="15" y="31"/>
                      </a:lnTo>
                      <a:lnTo>
                        <a:pt x="15" y="31"/>
                      </a:lnTo>
                      <a:lnTo>
                        <a:pt x="18" y="29"/>
                      </a:lnTo>
                      <a:lnTo>
                        <a:pt x="18" y="27"/>
                      </a:lnTo>
                      <a:lnTo>
                        <a:pt x="26" y="18"/>
                      </a:lnTo>
                      <a:lnTo>
                        <a:pt x="28" y="15"/>
                      </a:lnTo>
                      <a:lnTo>
                        <a:pt x="29" y="12"/>
                      </a:lnTo>
                      <a:lnTo>
                        <a:pt x="29" y="9"/>
                      </a:lnTo>
                      <a:lnTo>
                        <a:pt x="18" y="9"/>
                      </a:lnTo>
                      <a:lnTo>
                        <a:pt x="18" y="18"/>
                      </a:lnTo>
                      <a:lnTo>
                        <a:pt x="23" y="18"/>
                      </a:lnTo>
                      <a:lnTo>
                        <a:pt x="26" y="17"/>
                      </a:lnTo>
                      <a:lnTo>
                        <a:pt x="28" y="12"/>
                      </a:lnTo>
                      <a:lnTo>
                        <a:pt x="18" y="20"/>
                      </a:lnTo>
                      <a:lnTo>
                        <a:pt x="47" y="23"/>
                      </a:lnTo>
                      <a:lnTo>
                        <a:pt x="47" y="12"/>
                      </a:lnTo>
                      <a:lnTo>
                        <a:pt x="46" y="23"/>
                      </a:lnTo>
                      <a:lnTo>
                        <a:pt x="66" y="26"/>
                      </a:lnTo>
                      <a:lnTo>
                        <a:pt x="67" y="15"/>
                      </a:lnTo>
                      <a:lnTo>
                        <a:pt x="64" y="24"/>
                      </a:lnTo>
                      <a:lnTo>
                        <a:pt x="61" y="23"/>
                      </a:lnTo>
                      <a:lnTo>
                        <a:pt x="83" y="41"/>
                      </a:lnTo>
                      <a:lnTo>
                        <a:pt x="97" y="52"/>
                      </a:lnTo>
                      <a:lnTo>
                        <a:pt x="100" y="54"/>
                      </a:lnTo>
                      <a:lnTo>
                        <a:pt x="101" y="55"/>
                      </a:lnTo>
                      <a:lnTo>
                        <a:pt x="138" y="63"/>
                      </a:lnTo>
                      <a:lnTo>
                        <a:pt x="139" y="61"/>
                      </a:lnTo>
                      <a:lnTo>
                        <a:pt x="141" y="63"/>
                      </a:lnTo>
                      <a:lnTo>
                        <a:pt x="175" y="60"/>
                      </a:lnTo>
                      <a:lnTo>
                        <a:pt x="178" y="58"/>
                      </a:lnTo>
                      <a:lnTo>
                        <a:pt x="178" y="58"/>
                      </a:lnTo>
                      <a:lnTo>
                        <a:pt x="207" y="46"/>
                      </a:lnTo>
                      <a:lnTo>
                        <a:pt x="208" y="44"/>
                      </a:lnTo>
                      <a:lnTo>
                        <a:pt x="228" y="29"/>
                      </a:lnTo>
                      <a:lnTo>
                        <a:pt x="222" y="21"/>
                      </a:lnTo>
                      <a:lnTo>
                        <a:pt x="227" y="31"/>
                      </a:lnTo>
                      <a:lnTo>
                        <a:pt x="224" y="32"/>
                      </a:lnTo>
                      <a:lnTo>
                        <a:pt x="268" y="26"/>
                      </a:lnTo>
                      <a:lnTo>
                        <a:pt x="267" y="15"/>
                      </a:lnTo>
                      <a:lnTo>
                        <a:pt x="267" y="26"/>
                      </a:lnTo>
                      <a:lnTo>
                        <a:pt x="337" y="26"/>
                      </a:lnTo>
                      <a:lnTo>
                        <a:pt x="337" y="15"/>
                      </a:lnTo>
                      <a:lnTo>
                        <a:pt x="334" y="24"/>
                      </a:lnTo>
                      <a:lnTo>
                        <a:pt x="355" y="31"/>
                      </a:lnTo>
                      <a:lnTo>
                        <a:pt x="361"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39" y="43"/>
                      </a:lnTo>
                      <a:lnTo>
                        <a:pt x="139" y="52"/>
                      </a:lnTo>
                      <a:lnTo>
                        <a:pt x="142" y="43"/>
                      </a:lnTo>
                      <a:lnTo>
                        <a:pt x="106" y="35"/>
                      </a:lnTo>
                      <a:lnTo>
                        <a:pt x="103" y="44"/>
                      </a:lnTo>
                      <a:lnTo>
                        <a:pt x="109" y="37"/>
                      </a:lnTo>
                      <a:lnTo>
                        <a:pt x="95" y="26"/>
                      </a:lnTo>
                      <a:lnTo>
                        <a:pt x="74" y="8"/>
                      </a:lnTo>
                      <a:lnTo>
                        <a:pt x="72" y="6"/>
                      </a:lnTo>
                      <a:lnTo>
                        <a:pt x="69" y="6"/>
                      </a:lnTo>
                      <a:lnTo>
                        <a:pt x="49" y="3"/>
                      </a:lnTo>
                      <a:lnTo>
                        <a:pt x="49" y="3"/>
                      </a:lnTo>
                      <a:lnTo>
                        <a:pt x="20" y="0"/>
                      </a:lnTo>
                      <a:lnTo>
                        <a:pt x="18" y="0"/>
                      </a:lnTo>
                      <a:lnTo>
                        <a:pt x="15" y="0"/>
                      </a:lnTo>
                      <a:lnTo>
                        <a:pt x="11" y="3"/>
                      </a:lnTo>
                      <a:lnTo>
                        <a:pt x="9" y="6"/>
                      </a:lnTo>
                      <a:lnTo>
                        <a:pt x="9" y="9"/>
                      </a:lnTo>
                      <a:lnTo>
                        <a:pt x="9" y="9"/>
                      </a:lnTo>
                      <a:lnTo>
                        <a:pt x="9" y="12"/>
                      </a:lnTo>
                      <a:lnTo>
                        <a:pt x="9" y="9"/>
                      </a:lnTo>
                      <a:lnTo>
                        <a:pt x="9" y="12"/>
                      </a:lnTo>
                      <a:lnTo>
                        <a:pt x="18"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1" name="Freeform 15"/>
                <p:cNvSpPr>
                  <a:spLocks/>
                </p:cNvSpPr>
                <p:nvPr/>
              </p:nvSpPr>
              <p:spPr bwMode="auto">
                <a:xfrm>
                  <a:off x="2902" y="3606"/>
                  <a:ext cx="179" cy="32"/>
                </a:xfrm>
                <a:custGeom>
                  <a:avLst/>
                  <a:gdLst>
                    <a:gd name="T0" fmla="*/ 6 w 358"/>
                    <a:gd name="T1" fmla="*/ 34 h 64"/>
                    <a:gd name="T2" fmla="*/ 12 w 358"/>
                    <a:gd name="T3" fmla="*/ 32 h 64"/>
                    <a:gd name="T4" fmla="*/ 15 w 358"/>
                    <a:gd name="T5" fmla="*/ 29 h 64"/>
                    <a:gd name="T6" fmla="*/ 24 w 358"/>
                    <a:gd name="T7" fmla="*/ 15 h 64"/>
                    <a:gd name="T8" fmla="*/ 26 w 358"/>
                    <a:gd name="T9" fmla="*/ 9 h 64"/>
                    <a:gd name="T10" fmla="*/ 15 w 358"/>
                    <a:gd name="T11" fmla="*/ 19 h 64"/>
                    <a:gd name="T12" fmla="*/ 23 w 358"/>
                    <a:gd name="T13" fmla="*/ 17 h 64"/>
                    <a:gd name="T14" fmla="*/ 15 w 358"/>
                    <a:gd name="T15" fmla="*/ 20 h 64"/>
                    <a:gd name="T16" fmla="*/ 44 w 358"/>
                    <a:gd name="T17" fmla="*/ 12 h 64"/>
                    <a:gd name="T18" fmla="*/ 64 w 358"/>
                    <a:gd name="T19" fmla="*/ 28 h 64"/>
                    <a:gd name="T20" fmla="*/ 59 w 358"/>
                    <a:gd name="T21" fmla="*/ 25 h 64"/>
                    <a:gd name="T22" fmla="*/ 87 w 358"/>
                    <a:gd name="T23" fmla="*/ 34 h 64"/>
                    <a:gd name="T24" fmla="*/ 95 w 358"/>
                    <a:gd name="T25" fmla="*/ 54 h 64"/>
                    <a:gd name="T26" fmla="*/ 99 w 358"/>
                    <a:gd name="T27" fmla="*/ 57 h 64"/>
                    <a:gd name="T28" fmla="*/ 136 w 358"/>
                    <a:gd name="T29" fmla="*/ 63 h 64"/>
                    <a:gd name="T30" fmla="*/ 174 w 358"/>
                    <a:gd name="T31" fmla="*/ 61 h 64"/>
                    <a:gd name="T32" fmla="*/ 177 w 358"/>
                    <a:gd name="T33" fmla="*/ 60 h 64"/>
                    <a:gd name="T34" fmla="*/ 206 w 358"/>
                    <a:gd name="T35" fmla="*/ 46 h 64"/>
                    <a:gd name="T36" fmla="*/ 222 w 358"/>
                    <a:gd name="T37" fmla="*/ 23 h 64"/>
                    <a:gd name="T38" fmla="*/ 223 w 358"/>
                    <a:gd name="T39" fmla="*/ 34 h 64"/>
                    <a:gd name="T40" fmla="*/ 263 w 358"/>
                    <a:gd name="T41" fmla="*/ 17 h 64"/>
                    <a:gd name="T42" fmla="*/ 333 w 358"/>
                    <a:gd name="T43" fmla="*/ 28 h 64"/>
                    <a:gd name="T44" fmla="*/ 330 w 358"/>
                    <a:gd name="T45" fmla="*/ 26 h 64"/>
                    <a:gd name="T46" fmla="*/ 358 w 358"/>
                    <a:gd name="T47" fmla="*/ 14 h 64"/>
                    <a:gd name="T48" fmla="*/ 333 w 358"/>
                    <a:gd name="T49" fmla="*/ 8 h 64"/>
                    <a:gd name="T50" fmla="*/ 261 w 358"/>
                    <a:gd name="T51" fmla="*/ 8 h 64"/>
                    <a:gd name="T52" fmla="*/ 219 w 358"/>
                    <a:gd name="T53" fmla="*/ 14 h 64"/>
                    <a:gd name="T54" fmla="*/ 196 w 358"/>
                    <a:gd name="T55" fmla="*/ 31 h 64"/>
                    <a:gd name="T56" fmla="*/ 197 w 358"/>
                    <a:gd name="T57" fmla="*/ 29 h 64"/>
                    <a:gd name="T58" fmla="*/ 173 w 358"/>
                    <a:gd name="T59" fmla="*/ 51 h 64"/>
                    <a:gd name="T60" fmla="*/ 136 w 358"/>
                    <a:gd name="T61" fmla="*/ 45 h 64"/>
                    <a:gd name="T62" fmla="*/ 139 w 358"/>
                    <a:gd name="T63" fmla="*/ 45 h 64"/>
                    <a:gd name="T64" fmla="*/ 101 w 358"/>
                    <a:gd name="T65" fmla="*/ 46 h 64"/>
                    <a:gd name="T66" fmla="*/ 95 w 358"/>
                    <a:gd name="T67" fmla="*/ 26 h 64"/>
                    <a:gd name="T68" fmla="*/ 72 w 358"/>
                    <a:gd name="T69" fmla="*/ 9 h 64"/>
                    <a:gd name="T70" fmla="*/ 68 w 358"/>
                    <a:gd name="T71" fmla="*/ 8 h 64"/>
                    <a:gd name="T72" fmla="*/ 45 w 358"/>
                    <a:gd name="T73" fmla="*/ 3 h 64"/>
                    <a:gd name="T74" fmla="*/ 15 w 358"/>
                    <a:gd name="T75" fmla="*/ 0 h 64"/>
                    <a:gd name="T76" fmla="*/ 7 w 358"/>
                    <a:gd name="T77" fmla="*/ 3 h 64"/>
                    <a:gd name="T78" fmla="*/ 6 w 358"/>
                    <a:gd name="T79" fmla="*/ 9 h 64"/>
                    <a:gd name="T80" fmla="*/ 6 w 358"/>
                    <a:gd name="T81" fmla="*/ 12 h 64"/>
                    <a:gd name="T82" fmla="*/ 6 w 358"/>
                    <a:gd name="T83" fmla="*/ 12 h 64"/>
                    <a:gd name="T84" fmla="*/ 7 w 358"/>
                    <a:gd name="T85" fmla="*/ 8 h 64"/>
                    <a:gd name="T86" fmla="*/ 7 w 358"/>
                    <a:gd name="T87" fmla="*/ 23 h 64"/>
                    <a:gd name="T88" fmla="*/ 0 w 358"/>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 h="64">
                      <a:moveTo>
                        <a:pt x="0" y="15"/>
                      </a:moveTo>
                      <a:lnTo>
                        <a:pt x="6" y="34"/>
                      </a:lnTo>
                      <a:lnTo>
                        <a:pt x="10" y="32"/>
                      </a:lnTo>
                      <a:lnTo>
                        <a:pt x="12" y="32"/>
                      </a:lnTo>
                      <a:lnTo>
                        <a:pt x="15" y="31"/>
                      </a:lnTo>
                      <a:lnTo>
                        <a:pt x="15" y="29"/>
                      </a:lnTo>
                      <a:lnTo>
                        <a:pt x="23" y="19"/>
                      </a:lnTo>
                      <a:lnTo>
                        <a:pt x="24" y="15"/>
                      </a:lnTo>
                      <a:lnTo>
                        <a:pt x="26" y="12"/>
                      </a:lnTo>
                      <a:lnTo>
                        <a:pt x="26" y="9"/>
                      </a:lnTo>
                      <a:lnTo>
                        <a:pt x="15" y="9"/>
                      </a:lnTo>
                      <a:lnTo>
                        <a:pt x="15" y="19"/>
                      </a:lnTo>
                      <a:lnTo>
                        <a:pt x="19" y="19"/>
                      </a:lnTo>
                      <a:lnTo>
                        <a:pt x="23" y="17"/>
                      </a:lnTo>
                      <a:lnTo>
                        <a:pt x="24" y="12"/>
                      </a:lnTo>
                      <a:lnTo>
                        <a:pt x="15" y="20"/>
                      </a:lnTo>
                      <a:lnTo>
                        <a:pt x="44" y="23"/>
                      </a:lnTo>
                      <a:lnTo>
                        <a:pt x="44" y="12"/>
                      </a:lnTo>
                      <a:lnTo>
                        <a:pt x="42" y="23"/>
                      </a:lnTo>
                      <a:lnTo>
                        <a:pt x="64" y="28"/>
                      </a:lnTo>
                      <a:lnTo>
                        <a:pt x="65" y="17"/>
                      </a:lnTo>
                      <a:lnTo>
                        <a:pt x="59" y="25"/>
                      </a:lnTo>
                      <a:lnTo>
                        <a:pt x="81" y="41"/>
                      </a:lnTo>
                      <a:lnTo>
                        <a:pt x="87" y="34"/>
                      </a:lnTo>
                      <a:lnTo>
                        <a:pt x="81" y="41"/>
                      </a:lnTo>
                      <a:lnTo>
                        <a:pt x="95" y="54"/>
                      </a:lnTo>
                      <a:lnTo>
                        <a:pt x="98" y="55"/>
                      </a:lnTo>
                      <a:lnTo>
                        <a:pt x="99" y="57"/>
                      </a:lnTo>
                      <a:lnTo>
                        <a:pt x="134" y="64"/>
                      </a:lnTo>
                      <a:lnTo>
                        <a:pt x="136" y="63"/>
                      </a:lnTo>
                      <a:lnTo>
                        <a:pt x="137" y="64"/>
                      </a:lnTo>
                      <a:lnTo>
                        <a:pt x="174" y="61"/>
                      </a:lnTo>
                      <a:lnTo>
                        <a:pt x="177" y="60"/>
                      </a:lnTo>
                      <a:lnTo>
                        <a:pt x="177" y="60"/>
                      </a:lnTo>
                      <a:lnTo>
                        <a:pt x="205" y="48"/>
                      </a:lnTo>
                      <a:lnTo>
                        <a:pt x="206" y="46"/>
                      </a:lnTo>
                      <a:lnTo>
                        <a:pt x="228" y="31"/>
                      </a:lnTo>
                      <a:lnTo>
                        <a:pt x="222" y="23"/>
                      </a:lnTo>
                      <a:lnTo>
                        <a:pt x="226" y="32"/>
                      </a:lnTo>
                      <a:lnTo>
                        <a:pt x="223" y="34"/>
                      </a:lnTo>
                      <a:lnTo>
                        <a:pt x="265" y="28"/>
                      </a:lnTo>
                      <a:lnTo>
                        <a:pt x="263" y="17"/>
                      </a:lnTo>
                      <a:lnTo>
                        <a:pt x="263" y="28"/>
                      </a:lnTo>
                      <a:lnTo>
                        <a:pt x="333" y="28"/>
                      </a:lnTo>
                      <a:lnTo>
                        <a:pt x="333" y="17"/>
                      </a:lnTo>
                      <a:lnTo>
                        <a:pt x="330" y="26"/>
                      </a:lnTo>
                      <a:lnTo>
                        <a:pt x="352" y="32"/>
                      </a:lnTo>
                      <a:lnTo>
                        <a:pt x="358" y="14"/>
                      </a:lnTo>
                      <a:lnTo>
                        <a:pt x="336" y="8"/>
                      </a:lnTo>
                      <a:lnTo>
                        <a:pt x="333" y="8"/>
                      </a:lnTo>
                      <a:lnTo>
                        <a:pt x="263" y="8"/>
                      </a:lnTo>
                      <a:lnTo>
                        <a:pt x="261" y="8"/>
                      </a:lnTo>
                      <a:lnTo>
                        <a:pt x="220" y="14"/>
                      </a:lnTo>
                      <a:lnTo>
                        <a:pt x="219" y="14"/>
                      </a:lnTo>
                      <a:lnTo>
                        <a:pt x="217" y="15"/>
                      </a:lnTo>
                      <a:lnTo>
                        <a:pt x="196" y="31"/>
                      </a:lnTo>
                      <a:lnTo>
                        <a:pt x="200" y="38"/>
                      </a:lnTo>
                      <a:lnTo>
                        <a:pt x="197" y="29"/>
                      </a:lnTo>
                      <a:lnTo>
                        <a:pt x="170" y="41"/>
                      </a:lnTo>
                      <a:lnTo>
                        <a:pt x="173" y="51"/>
                      </a:lnTo>
                      <a:lnTo>
                        <a:pt x="173" y="41"/>
                      </a:lnTo>
                      <a:lnTo>
                        <a:pt x="136" y="45"/>
                      </a:lnTo>
                      <a:lnTo>
                        <a:pt x="136" y="54"/>
                      </a:lnTo>
                      <a:lnTo>
                        <a:pt x="139" y="45"/>
                      </a:lnTo>
                      <a:lnTo>
                        <a:pt x="104" y="37"/>
                      </a:lnTo>
                      <a:lnTo>
                        <a:pt x="101" y="46"/>
                      </a:lnTo>
                      <a:lnTo>
                        <a:pt x="108" y="38"/>
                      </a:lnTo>
                      <a:lnTo>
                        <a:pt x="95" y="26"/>
                      </a:lnTo>
                      <a:lnTo>
                        <a:pt x="93" y="26"/>
                      </a:lnTo>
                      <a:lnTo>
                        <a:pt x="72" y="9"/>
                      </a:lnTo>
                      <a:lnTo>
                        <a:pt x="70" y="8"/>
                      </a:lnTo>
                      <a:lnTo>
                        <a:pt x="68" y="8"/>
                      </a:lnTo>
                      <a:lnTo>
                        <a:pt x="47" y="3"/>
                      </a:lnTo>
                      <a:lnTo>
                        <a:pt x="45" y="3"/>
                      </a:lnTo>
                      <a:lnTo>
                        <a:pt x="16" y="0"/>
                      </a:lnTo>
                      <a:lnTo>
                        <a:pt x="15" y="0"/>
                      </a:lnTo>
                      <a:lnTo>
                        <a:pt x="12" y="0"/>
                      </a:lnTo>
                      <a:lnTo>
                        <a:pt x="7" y="3"/>
                      </a:lnTo>
                      <a:lnTo>
                        <a:pt x="6" y="6"/>
                      </a:lnTo>
                      <a:lnTo>
                        <a:pt x="6" y="9"/>
                      </a:lnTo>
                      <a:lnTo>
                        <a:pt x="6" y="9"/>
                      </a:lnTo>
                      <a:lnTo>
                        <a:pt x="6" y="12"/>
                      </a:lnTo>
                      <a:lnTo>
                        <a:pt x="6" y="9"/>
                      </a:lnTo>
                      <a:lnTo>
                        <a:pt x="6" y="12"/>
                      </a:lnTo>
                      <a:lnTo>
                        <a:pt x="15" y="12"/>
                      </a:lnTo>
                      <a:lnTo>
                        <a:pt x="7" y="8"/>
                      </a:lnTo>
                      <a:lnTo>
                        <a:pt x="0" y="19"/>
                      </a:lnTo>
                      <a:lnTo>
                        <a:pt x="7" y="23"/>
                      </a:lnTo>
                      <a:lnTo>
                        <a:pt x="4"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2" name="Freeform 16"/>
                <p:cNvSpPr>
                  <a:spLocks/>
                </p:cNvSpPr>
                <p:nvPr/>
              </p:nvSpPr>
              <p:spPr bwMode="auto">
                <a:xfrm>
                  <a:off x="3028" y="3608"/>
                  <a:ext cx="180" cy="33"/>
                </a:xfrm>
                <a:custGeom>
                  <a:avLst/>
                  <a:gdLst>
                    <a:gd name="T0" fmla="*/ 9 w 360"/>
                    <a:gd name="T1" fmla="*/ 33 h 64"/>
                    <a:gd name="T2" fmla="*/ 19 w 360"/>
                    <a:gd name="T3" fmla="*/ 29 h 64"/>
                    <a:gd name="T4" fmla="*/ 26 w 360"/>
                    <a:gd name="T5" fmla="*/ 18 h 64"/>
                    <a:gd name="T6" fmla="*/ 29 w 360"/>
                    <a:gd name="T7" fmla="*/ 12 h 64"/>
                    <a:gd name="T8" fmla="*/ 19 w 360"/>
                    <a:gd name="T9" fmla="*/ 9 h 64"/>
                    <a:gd name="T10" fmla="*/ 23 w 360"/>
                    <a:gd name="T11" fmla="*/ 18 h 64"/>
                    <a:gd name="T12" fmla="*/ 28 w 360"/>
                    <a:gd name="T13" fmla="*/ 12 h 64"/>
                    <a:gd name="T14" fmla="*/ 48 w 360"/>
                    <a:gd name="T15" fmla="*/ 23 h 64"/>
                    <a:gd name="T16" fmla="*/ 45 w 360"/>
                    <a:gd name="T17" fmla="*/ 21 h 64"/>
                    <a:gd name="T18" fmla="*/ 68 w 360"/>
                    <a:gd name="T19" fmla="*/ 18 h 64"/>
                    <a:gd name="T20" fmla="*/ 84 w 360"/>
                    <a:gd name="T21" fmla="*/ 41 h 64"/>
                    <a:gd name="T22" fmla="*/ 83 w 360"/>
                    <a:gd name="T23" fmla="*/ 41 h 64"/>
                    <a:gd name="T24" fmla="*/ 100 w 360"/>
                    <a:gd name="T25" fmla="*/ 55 h 64"/>
                    <a:gd name="T26" fmla="*/ 138 w 360"/>
                    <a:gd name="T27" fmla="*/ 64 h 64"/>
                    <a:gd name="T28" fmla="*/ 141 w 360"/>
                    <a:gd name="T29" fmla="*/ 64 h 64"/>
                    <a:gd name="T30" fmla="*/ 178 w 360"/>
                    <a:gd name="T31" fmla="*/ 58 h 64"/>
                    <a:gd name="T32" fmla="*/ 207 w 360"/>
                    <a:gd name="T33" fmla="*/ 46 h 64"/>
                    <a:gd name="T34" fmla="*/ 232 w 360"/>
                    <a:gd name="T35" fmla="*/ 30 h 64"/>
                    <a:gd name="T36" fmla="*/ 227 w 360"/>
                    <a:gd name="T37" fmla="*/ 32 h 64"/>
                    <a:gd name="T38" fmla="*/ 267 w 360"/>
                    <a:gd name="T39" fmla="*/ 18 h 64"/>
                    <a:gd name="T40" fmla="*/ 337 w 360"/>
                    <a:gd name="T41" fmla="*/ 29 h 64"/>
                    <a:gd name="T42" fmla="*/ 336 w 360"/>
                    <a:gd name="T43" fmla="*/ 29 h 64"/>
                    <a:gd name="T44" fmla="*/ 360 w 360"/>
                    <a:gd name="T45" fmla="*/ 12 h 64"/>
                    <a:gd name="T46" fmla="*/ 337 w 360"/>
                    <a:gd name="T47" fmla="*/ 9 h 64"/>
                    <a:gd name="T48" fmla="*/ 267 w 360"/>
                    <a:gd name="T49" fmla="*/ 9 h 64"/>
                    <a:gd name="T50" fmla="*/ 222 w 360"/>
                    <a:gd name="T51" fmla="*/ 12 h 64"/>
                    <a:gd name="T52" fmla="*/ 198 w 360"/>
                    <a:gd name="T53" fmla="*/ 29 h 64"/>
                    <a:gd name="T54" fmla="*/ 199 w 360"/>
                    <a:gd name="T55" fmla="*/ 27 h 64"/>
                    <a:gd name="T56" fmla="*/ 173 w 360"/>
                    <a:gd name="T57" fmla="*/ 49 h 64"/>
                    <a:gd name="T58" fmla="*/ 138 w 360"/>
                    <a:gd name="T59" fmla="*/ 44 h 64"/>
                    <a:gd name="T60" fmla="*/ 143 w 360"/>
                    <a:gd name="T61" fmla="*/ 44 h 64"/>
                    <a:gd name="T62" fmla="*/ 103 w 360"/>
                    <a:gd name="T63" fmla="*/ 46 h 64"/>
                    <a:gd name="T64" fmla="*/ 97 w 360"/>
                    <a:gd name="T65" fmla="*/ 26 h 64"/>
                    <a:gd name="T66" fmla="*/ 74 w 360"/>
                    <a:gd name="T67" fmla="*/ 10 h 64"/>
                    <a:gd name="T68" fmla="*/ 71 w 360"/>
                    <a:gd name="T69" fmla="*/ 9 h 64"/>
                    <a:gd name="T70" fmla="*/ 49 w 360"/>
                    <a:gd name="T71" fmla="*/ 3 h 64"/>
                    <a:gd name="T72" fmla="*/ 19 w 360"/>
                    <a:gd name="T73" fmla="*/ 0 h 64"/>
                    <a:gd name="T74" fmla="*/ 11 w 360"/>
                    <a:gd name="T75" fmla="*/ 3 h 64"/>
                    <a:gd name="T76" fmla="*/ 9 w 360"/>
                    <a:gd name="T77" fmla="*/ 9 h 64"/>
                    <a:gd name="T78" fmla="*/ 9 w 360"/>
                    <a:gd name="T79" fmla="*/ 12 h 64"/>
                    <a:gd name="T80" fmla="*/ 9 w 360"/>
                    <a:gd name="T81" fmla="*/ 12 h 64"/>
                    <a:gd name="T82" fmla="*/ 11 w 360"/>
                    <a:gd name="T83" fmla="*/ 6 h 64"/>
                    <a:gd name="T84" fmla="*/ 11 w 360"/>
                    <a:gd name="T85" fmla="*/ 21 h 64"/>
                    <a:gd name="T86" fmla="*/ 0 w 360"/>
                    <a:gd name="T8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64">
                      <a:moveTo>
                        <a:pt x="0" y="15"/>
                      </a:moveTo>
                      <a:lnTo>
                        <a:pt x="9" y="33"/>
                      </a:lnTo>
                      <a:lnTo>
                        <a:pt x="16" y="30"/>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5" y="21"/>
                      </a:lnTo>
                      <a:lnTo>
                        <a:pt x="65" y="27"/>
                      </a:lnTo>
                      <a:lnTo>
                        <a:pt x="68" y="18"/>
                      </a:lnTo>
                      <a:lnTo>
                        <a:pt x="63" y="26"/>
                      </a:lnTo>
                      <a:lnTo>
                        <a:pt x="84" y="41"/>
                      </a:lnTo>
                      <a:lnTo>
                        <a:pt x="89" y="33"/>
                      </a:lnTo>
                      <a:lnTo>
                        <a:pt x="83" y="41"/>
                      </a:lnTo>
                      <a:lnTo>
                        <a:pt x="97" y="53"/>
                      </a:lnTo>
                      <a:lnTo>
                        <a:pt x="100" y="55"/>
                      </a:lnTo>
                      <a:lnTo>
                        <a:pt x="101" y="56"/>
                      </a:lnTo>
                      <a:lnTo>
                        <a:pt x="138" y="64"/>
                      </a:lnTo>
                      <a:lnTo>
                        <a:pt x="140" y="63"/>
                      </a:lnTo>
                      <a:lnTo>
                        <a:pt x="141" y="64"/>
                      </a:lnTo>
                      <a:lnTo>
                        <a:pt x="175" y="59"/>
                      </a:lnTo>
                      <a:lnTo>
                        <a:pt x="178" y="58"/>
                      </a:lnTo>
                      <a:lnTo>
                        <a:pt x="178" y="58"/>
                      </a:lnTo>
                      <a:lnTo>
                        <a:pt x="207" y="46"/>
                      </a:lnTo>
                      <a:lnTo>
                        <a:pt x="209" y="46"/>
                      </a:lnTo>
                      <a:lnTo>
                        <a:pt x="232" y="30"/>
                      </a:lnTo>
                      <a:lnTo>
                        <a:pt x="225" y="21"/>
                      </a:lnTo>
                      <a:lnTo>
                        <a:pt x="227" y="32"/>
                      </a:lnTo>
                      <a:lnTo>
                        <a:pt x="268" y="29"/>
                      </a:lnTo>
                      <a:lnTo>
                        <a:pt x="267" y="18"/>
                      </a:lnTo>
                      <a:lnTo>
                        <a:pt x="267" y="29"/>
                      </a:lnTo>
                      <a:lnTo>
                        <a:pt x="337" y="29"/>
                      </a:lnTo>
                      <a:lnTo>
                        <a:pt x="337" y="18"/>
                      </a:lnTo>
                      <a:lnTo>
                        <a:pt x="336" y="29"/>
                      </a:lnTo>
                      <a:lnTo>
                        <a:pt x="357" y="32"/>
                      </a:lnTo>
                      <a:lnTo>
                        <a:pt x="360" y="12"/>
                      </a:lnTo>
                      <a:lnTo>
                        <a:pt x="339" y="9"/>
                      </a:lnTo>
                      <a:lnTo>
                        <a:pt x="337" y="9"/>
                      </a:lnTo>
                      <a:lnTo>
                        <a:pt x="267" y="9"/>
                      </a:lnTo>
                      <a:lnTo>
                        <a:pt x="267" y="9"/>
                      </a:lnTo>
                      <a:lnTo>
                        <a:pt x="225" y="12"/>
                      </a:lnTo>
                      <a:lnTo>
                        <a:pt x="222" y="12"/>
                      </a:lnTo>
                      <a:lnTo>
                        <a:pt x="221" y="14"/>
                      </a:lnTo>
                      <a:lnTo>
                        <a:pt x="198" y="29"/>
                      </a:lnTo>
                      <a:lnTo>
                        <a:pt x="202" y="36"/>
                      </a:lnTo>
                      <a:lnTo>
                        <a:pt x="199" y="27"/>
                      </a:lnTo>
                      <a:lnTo>
                        <a:pt x="170" y="40"/>
                      </a:lnTo>
                      <a:lnTo>
                        <a:pt x="173" y="49"/>
                      </a:lnTo>
                      <a:lnTo>
                        <a:pt x="172" y="40"/>
                      </a:lnTo>
                      <a:lnTo>
                        <a:pt x="138" y="44"/>
                      </a:lnTo>
                      <a:lnTo>
                        <a:pt x="140" y="53"/>
                      </a:lnTo>
                      <a:lnTo>
                        <a:pt x="143" y="44"/>
                      </a:lnTo>
                      <a:lnTo>
                        <a:pt x="106" y="36"/>
                      </a:lnTo>
                      <a:lnTo>
                        <a:pt x="103" y="46"/>
                      </a:lnTo>
                      <a:lnTo>
                        <a:pt x="111" y="38"/>
                      </a:lnTo>
                      <a:lnTo>
                        <a:pt x="97" y="26"/>
                      </a:lnTo>
                      <a:lnTo>
                        <a:pt x="95" y="26"/>
                      </a:lnTo>
                      <a:lnTo>
                        <a:pt x="74" y="10"/>
                      </a:lnTo>
                      <a:lnTo>
                        <a:pt x="72" y="9"/>
                      </a:lnTo>
                      <a:lnTo>
                        <a:pt x="71" y="9"/>
                      </a:lnTo>
                      <a:lnTo>
                        <a:pt x="51"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6"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3" name="Freeform 17"/>
                <p:cNvSpPr>
                  <a:spLocks/>
                </p:cNvSpPr>
                <p:nvPr/>
              </p:nvSpPr>
              <p:spPr bwMode="auto">
                <a:xfrm>
                  <a:off x="3113" y="3613"/>
                  <a:ext cx="181" cy="31"/>
                </a:xfrm>
                <a:custGeom>
                  <a:avLst/>
                  <a:gdLst>
                    <a:gd name="T0" fmla="*/ 8 w 362"/>
                    <a:gd name="T1" fmla="*/ 34 h 63"/>
                    <a:gd name="T2" fmla="*/ 16 w 362"/>
                    <a:gd name="T3" fmla="*/ 31 h 63"/>
                    <a:gd name="T4" fmla="*/ 19 w 362"/>
                    <a:gd name="T5" fmla="*/ 27 h 63"/>
                    <a:gd name="T6" fmla="*/ 28 w 362"/>
                    <a:gd name="T7" fmla="*/ 15 h 63"/>
                    <a:gd name="T8" fmla="*/ 29 w 362"/>
                    <a:gd name="T9" fmla="*/ 9 h 63"/>
                    <a:gd name="T10" fmla="*/ 19 w 362"/>
                    <a:gd name="T11" fmla="*/ 18 h 63"/>
                    <a:gd name="T12" fmla="*/ 26 w 362"/>
                    <a:gd name="T13" fmla="*/ 17 h 63"/>
                    <a:gd name="T14" fmla="*/ 19 w 362"/>
                    <a:gd name="T15" fmla="*/ 20 h 63"/>
                    <a:gd name="T16" fmla="*/ 48 w 362"/>
                    <a:gd name="T17" fmla="*/ 12 h 63"/>
                    <a:gd name="T18" fmla="*/ 66 w 362"/>
                    <a:gd name="T19" fmla="*/ 26 h 63"/>
                    <a:gd name="T20" fmla="*/ 65 w 362"/>
                    <a:gd name="T21" fmla="*/ 24 h 63"/>
                    <a:gd name="T22" fmla="*/ 83 w 362"/>
                    <a:gd name="T23" fmla="*/ 41 h 63"/>
                    <a:gd name="T24" fmla="*/ 100 w 362"/>
                    <a:gd name="T25" fmla="*/ 54 h 63"/>
                    <a:gd name="T26" fmla="*/ 138 w 362"/>
                    <a:gd name="T27" fmla="*/ 63 h 63"/>
                    <a:gd name="T28" fmla="*/ 141 w 362"/>
                    <a:gd name="T29" fmla="*/ 63 h 63"/>
                    <a:gd name="T30" fmla="*/ 178 w 362"/>
                    <a:gd name="T31" fmla="*/ 58 h 63"/>
                    <a:gd name="T32" fmla="*/ 207 w 362"/>
                    <a:gd name="T33" fmla="*/ 46 h 63"/>
                    <a:gd name="T34" fmla="*/ 228 w 362"/>
                    <a:gd name="T35" fmla="*/ 29 h 63"/>
                    <a:gd name="T36" fmla="*/ 227 w 362"/>
                    <a:gd name="T37" fmla="*/ 31 h 63"/>
                    <a:gd name="T38" fmla="*/ 268 w 362"/>
                    <a:gd name="T39" fmla="*/ 26 h 63"/>
                    <a:gd name="T40" fmla="*/ 267 w 362"/>
                    <a:gd name="T41" fmla="*/ 26 h 63"/>
                    <a:gd name="T42" fmla="*/ 337 w 362"/>
                    <a:gd name="T43" fmla="*/ 15 h 63"/>
                    <a:gd name="T44" fmla="*/ 356 w 362"/>
                    <a:gd name="T45" fmla="*/ 31 h 63"/>
                    <a:gd name="T46" fmla="*/ 340 w 362"/>
                    <a:gd name="T47" fmla="*/ 6 h 63"/>
                    <a:gd name="T48" fmla="*/ 267 w 362"/>
                    <a:gd name="T49" fmla="*/ 6 h 63"/>
                    <a:gd name="T50" fmla="*/ 221 w 362"/>
                    <a:gd name="T51" fmla="*/ 12 h 63"/>
                    <a:gd name="T52" fmla="*/ 216 w 362"/>
                    <a:gd name="T53" fmla="*/ 14 h 63"/>
                    <a:gd name="T54" fmla="*/ 202 w 362"/>
                    <a:gd name="T55" fmla="*/ 37 h 63"/>
                    <a:gd name="T56" fmla="*/ 170 w 362"/>
                    <a:gd name="T57" fmla="*/ 40 h 63"/>
                    <a:gd name="T58" fmla="*/ 173 w 362"/>
                    <a:gd name="T59" fmla="*/ 40 h 63"/>
                    <a:gd name="T60" fmla="*/ 140 w 362"/>
                    <a:gd name="T61" fmla="*/ 52 h 63"/>
                    <a:gd name="T62" fmla="*/ 106 w 362"/>
                    <a:gd name="T63" fmla="*/ 35 h 63"/>
                    <a:gd name="T64" fmla="*/ 109 w 362"/>
                    <a:gd name="T65" fmla="*/ 37 h 63"/>
                    <a:gd name="T66" fmla="*/ 74 w 362"/>
                    <a:gd name="T67" fmla="*/ 8 h 63"/>
                    <a:gd name="T68" fmla="*/ 69 w 362"/>
                    <a:gd name="T69" fmla="*/ 6 h 63"/>
                    <a:gd name="T70" fmla="*/ 49 w 362"/>
                    <a:gd name="T71" fmla="*/ 3 h 63"/>
                    <a:gd name="T72" fmla="*/ 19 w 362"/>
                    <a:gd name="T73" fmla="*/ 0 h 63"/>
                    <a:gd name="T74" fmla="*/ 11 w 362"/>
                    <a:gd name="T75" fmla="*/ 3 h 63"/>
                    <a:gd name="T76" fmla="*/ 9 w 362"/>
                    <a:gd name="T77" fmla="*/ 9 h 63"/>
                    <a:gd name="T78" fmla="*/ 9 w 362"/>
                    <a:gd name="T79" fmla="*/ 12 h 63"/>
                    <a:gd name="T80" fmla="*/ 9 w 362"/>
                    <a:gd name="T81" fmla="*/ 12 h 63"/>
                    <a:gd name="T82" fmla="*/ 11 w 362"/>
                    <a:gd name="T83" fmla="*/ 6 h 63"/>
                    <a:gd name="T84" fmla="*/ 11 w 362"/>
                    <a:gd name="T85" fmla="*/ 21 h 63"/>
                    <a:gd name="T86" fmla="*/ 0 w 362"/>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63">
                      <a:moveTo>
                        <a:pt x="0" y="15"/>
                      </a:moveTo>
                      <a:lnTo>
                        <a:pt x="8" y="34"/>
                      </a:lnTo>
                      <a:lnTo>
                        <a:pt x="16" y="31"/>
                      </a:lnTo>
                      <a:lnTo>
                        <a:pt x="16" y="31"/>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6" y="23"/>
                      </a:lnTo>
                      <a:lnTo>
                        <a:pt x="66" y="26"/>
                      </a:lnTo>
                      <a:lnTo>
                        <a:pt x="68" y="15"/>
                      </a:lnTo>
                      <a:lnTo>
                        <a:pt x="65" y="24"/>
                      </a:lnTo>
                      <a:lnTo>
                        <a:pt x="62" y="23"/>
                      </a:lnTo>
                      <a:lnTo>
                        <a:pt x="83" y="41"/>
                      </a:lnTo>
                      <a:lnTo>
                        <a:pt x="97" y="52"/>
                      </a:lnTo>
                      <a:lnTo>
                        <a:pt x="100" y="54"/>
                      </a:lnTo>
                      <a:lnTo>
                        <a:pt x="101" y="55"/>
                      </a:lnTo>
                      <a:lnTo>
                        <a:pt x="138" y="63"/>
                      </a:lnTo>
                      <a:lnTo>
                        <a:pt x="140" y="61"/>
                      </a:lnTo>
                      <a:lnTo>
                        <a:pt x="141" y="63"/>
                      </a:lnTo>
                      <a:lnTo>
                        <a:pt x="175" y="60"/>
                      </a:lnTo>
                      <a:lnTo>
                        <a:pt x="178" y="58"/>
                      </a:lnTo>
                      <a:lnTo>
                        <a:pt x="178" y="58"/>
                      </a:lnTo>
                      <a:lnTo>
                        <a:pt x="207" y="46"/>
                      </a:lnTo>
                      <a:lnTo>
                        <a:pt x="209" y="44"/>
                      </a:lnTo>
                      <a:lnTo>
                        <a:pt x="228" y="29"/>
                      </a:lnTo>
                      <a:lnTo>
                        <a:pt x="222" y="21"/>
                      </a:lnTo>
                      <a:lnTo>
                        <a:pt x="227" y="31"/>
                      </a:lnTo>
                      <a:lnTo>
                        <a:pt x="224" y="32"/>
                      </a:lnTo>
                      <a:lnTo>
                        <a:pt x="268" y="26"/>
                      </a:lnTo>
                      <a:lnTo>
                        <a:pt x="267" y="15"/>
                      </a:lnTo>
                      <a:lnTo>
                        <a:pt x="267" y="26"/>
                      </a:lnTo>
                      <a:lnTo>
                        <a:pt x="337" y="26"/>
                      </a:lnTo>
                      <a:lnTo>
                        <a:pt x="337" y="15"/>
                      </a:lnTo>
                      <a:lnTo>
                        <a:pt x="334" y="24"/>
                      </a:lnTo>
                      <a:lnTo>
                        <a:pt x="356" y="31"/>
                      </a:lnTo>
                      <a:lnTo>
                        <a:pt x="362"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40" y="43"/>
                      </a:lnTo>
                      <a:lnTo>
                        <a:pt x="140" y="52"/>
                      </a:lnTo>
                      <a:lnTo>
                        <a:pt x="143" y="43"/>
                      </a:lnTo>
                      <a:lnTo>
                        <a:pt x="106" y="35"/>
                      </a:lnTo>
                      <a:lnTo>
                        <a:pt x="103" y="44"/>
                      </a:lnTo>
                      <a:lnTo>
                        <a:pt x="109" y="37"/>
                      </a:lnTo>
                      <a:lnTo>
                        <a:pt x="95" y="26"/>
                      </a:lnTo>
                      <a:lnTo>
                        <a:pt x="74" y="8"/>
                      </a:lnTo>
                      <a:lnTo>
                        <a:pt x="72" y="6"/>
                      </a:lnTo>
                      <a:lnTo>
                        <a:pt x="69" y="6"/>
                      </a:lnTo>
                      <a:lnTo>
                        <a:pt x="49"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4" name="Freeform 18"/>
                <p:cNvSpPr>
                  <a:spLocks/>
                </p:cNvSpPr>
                <p:nvPr/>
              </p:nvSpPr>
              <p:spPr bwMode="auto">
                <a:xfrm>
                  <a:off x="3126" y="3616"/>
                  <a:ext cx="181" cy="32"/>
                </a:xfrm>
                <a:custGeom>
                  <a:avLst/>
                  <a:gdLst>
                    <a:gd name="T0" fmla="*/ 9 w 362"/>
                    <a:gd name="T1" fmla="*/ 35 h 64"/>
                    <a:gd name="T2" fmla="*/ 19 w 362"/>
                    <a:gd name="T3" fmla="*/ 29 h 64"/>
                    <a:gd name="T4" fmla="*/ 28 w 362"/>
                    <a:gd name="T5" fmla="*/ 23 h 64"/>
                    <a:gd name="T6" fmla="*/ 31 w 362"/>
                    <a:gd name="T7" fmla="*/ 15 h 64"/>
                    <a:gd name="T8" fmla="*/ 20 w 362"/>
                    <a:gd name="T9" fmla="*/ 9 h 64"/>
                    <a:gd name="T10" fmla="*/ 25 w 362"/>
                    <a:gd name="T11" fmla="*/ 18 h 64"/>
                    <a:gd name="T12" fmla="*/ 29 w 362"/>
                    <a:gd name="T13" fmla="*/ 12 h 64"/>
                    <a:gd name="T14" fmla="*/ 48 w 362"/>
                    <a:gd name="T15" fmla="*/ 26 h 64"/>
                    <a:gd name="T16" fmla="*/ 68 w 362"/>
                    <a:gd name="T17" fmla="*/ 29 h 64"/>
                    <a:gd name="T18" fmla="*/ 66 w 362"/>
                    <a:gd name="T19" fmla="*/ 28 h 64"/>
                    <a:gd name="T20" fmla="*/ 86 w 362"/>
                    <a:gd name="T21" fmla="*/ 41 h 64"/>
                    <a:gd name="T22" fmla="*/ 85 w 362"/>
                    <a:gd name="T23" fmla="*/ 41 h 64"/>
                    <a:gd name="T24" fmla="*/ 101 w 362"/>
                    <a:gd name="T25" fmla="*/ 55 h 64"/>
                    <a:gd name="T26" fmla="*/ 140 w 362"/>
                    <a:gd name="T27" fmla="*/ 64 h 64"/>
                    <a:gd name="T28" fmla="*/ 143 w 362"/>
                    <a:gd name="T29" fmla="*/ 64 h 64"/>
                    <a:gd name="T30" fmla="*/ 180 w 362"/>
                    <a:gd name="T31" fmla="*/ 60 h 64"/>
                    <a:gd name="T32" fmla="*/ 209 w 362"/>
                    <a:gd name="T33" fmla="*/ 48 h 64"/>
                    <a:gd name="T34" fmla="*/ 230 w 362"/>
                    <a:gd name="T35" fmla="*/ 29 h 64"/>
                    <a:gd name="T36" fmla="*/ 229 w 362"/>
                    <a:gd name="T37" fmla="*/ 31 h 64"/>
                    <a:gd name="T38" fmla="*/ 270 w 362"/>
                    <a:gd name="T39" fmla="*/ 29 h 64"/>
                    <a:gd name="T40" fmla="*/ 268 w 362"/>
                    <a:gd name="T41" fmla="*/ 29 h 64"/>
                    <a:gd name="T42" fmla="*/ 337 w 362"/>
                    <a:gd name="T43" fmla="*/ 18 h 64"/>
                    <a:gd name="T44" fmla="*/ 359 w 362"/>
                    <a:gd name="T45" fmla="*/ 32 h 64"/>
                    <a:gd name="T46" fmla="*/ 339 w 362"/>
                    <a:gd name="T47" fmla="*/ 9 h 64"/>
                    <a:gd name="T48" fmla="*/ 268 w 362"/>
                    <a:gd name="T49" fmla="*/ 9 h 64"/>
                    <a:gd name="T50" fmla="*/ 224 w 362"/>
                    <a:gd name="T51" fmla="*/ 12 h 64"/>
                    <a:gd name="T52" fmla="*/ 218 w 362"/>
                    <a:gd name="T53" fmla="*/ 14 h 64"/>
                    <a:gd name="T54" fmla="*/ 204 w 362"/>
                    <a:gd name="T55" fmla="*/ 38 h 64"/>
                    <a:gd name="T56" fmla="*/ 172 w 362"/>
                    <a:gd name="T57" fmla="*/ 41 h 64"/>
                    <a:gd name="T58" fmla="*/ 175 w 362"/>
                    <a:gd name="T59" fmla="*/ 41 h 64"/>
                    <a:gd name="T60" fmla="*/ 141 w 362"/>
                    <a:gd name="T61" fmla="*/ 54 h 64"/>
                    <a:gd name="T62" fmla="*/ 108 w 362"/>
                    <a:gd name="T63" fmla="*/ 37 h 64"/>
                    <a:gd name="T64" fmla="*/ 112 w 362"/>
                    <a:gd name="T65" fmla="*/ 38 h 64"/>
                    <a:gd name="T66" fmla="*/ 97 w 362"/>
                    <a:gd name="T67" fmla="*/ 26 h 64"/>
                    <a:gd name="T68" fmla="*/ 74 w 362"/>
                    <a:gd name="T69" fmla="*/ 9 h 64"/>
                    <a:gd name="T70" fmla="*/ 51 w 362"/>
                    <a:gd name="T71" fmla="*/ 6 h 64"/>
                    <a:gd name="T72" fmla="*/ 52 w 362"/>
                    <a:gd name="T73" fmla="*/ 6 h 64"/>
                    <a:gd name="T74" fmla="*/ 20 w 362"/>
                    <a:gd name="T75" fmla="*/ 0 h 64"/>
                    <a:gd name="T76" fmla="*/ 13 w 362"/>
                    <a:gd name="T77" fmla="*/ 3 h 64"/>
                    <a:gd name="T78" fmla="*/ 11 w 362"/>
                    <a:gd name="T79" fmla="*/ 9 h 64"/>
                    <a:gd name="T80" fmla="*/ 11 w 362"/>
                    <a:gd name="T81" fmla="*/ 15 h 64"/>
                    <a:gd name="T82" fmla="*/ 11 w 362"/>
                    <a:gd name="T83" fmla="*/ 12 h 64"/>
                    <a:gd name="T84" fmla="*/ 20 w 362"/>
                    <a:gd name="T85" fmla="*/ 15 h 64"/>
                    <a:gd name="T86" fmla="*/ 6 w 362"/>
                    <a:gd name="T87" fmla="*/ 14 h 64"/>
                    <a:gd name="T88" fmla="*/ 8 w 362"/>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64">
                      <a:moveTo>
                        <a:pt x="0" y="18"/>
                      </a:moveTo>
                      <a:lnTo>
                        <a:pt x="9" y="35"/>
                      </a:lnTo>
                      <a:lnTo>
                        <a:pt x="17" y="31"/>
                      </a:lnTo>
                      <a:lnTo>
                        <a:pt x="19" y="29"/>
                      </a:lnTo>
                      <a:lnTo>
                        <a:pt x="26" y="23"/>
                      </a:lnTo>
                      <a:lnTo>
                        <a:pt x="28" y="23"/>
                      </a:lnTo>
                      <a:lnTo>
                        <a:pt x="29" y="18"/>
                      </a:lnTo>
                      <a:lnTo>
                        <a:pt x="31" y="15"/>
                      </a:lnTo>
                      <a:lnTo>
                        <a:pt x="31" y="9"/>
                      </a:lnTo>
                      <a:lnTo>
                        <a:pt x="20" y="9"/>
                      </a:lnTo>
                      <a:lnTo>
                        <a:pt x="20" y="18"/>
                      </a:lnTo>
                      <a:lnTo>
                        <a:pt x="25" y="18"/>
                      </a:lnTo>
                      <a:lnTo>
                        <a:pt x="28" y="17"/>
                      </a:lnTo>
                      <a:lnTo>
                        <a:pt x="29" y="12"/>
                      </a:lnTo>
                      <a:lnTo>
                        <a:pt x="19" y="20"/>
                      </a:lnTo>
                      <a:lnTo>
                        <a:pt x="48" y="26"/>
                      </a:lnTo>
                      <a:lnTo>
                        <a:pt x="48" y="26"/>
                      </a:lnTo>
                      <a:lnTo>
                        <a:pt x="68" y="29"/>
                      </a:lnTo>
                      <a:lnTo>
                        <a:pt x="69" y="18"/>
                      </a:lnTo>
                      <a:lnTo>
                        <a:pt x="66" y="28"/>
                      </a:lnTo>
                      <a:lnTo>
                        <a:pt x="65" y="26"/>
                      </a:lnTo>
                      <a:lnTo>
                        <a:pt x="86" y="41"/>
                      </a:lnTo>
                      <a:lnTo>
                        <a:pt x="91" y="34"/>
                      </a:lnTo>
                      <a:lnTo>
                        <a:pt x="85" y="41"/>
                      </a:lnTo>
                      <a:lnTo>
                        <a:pt x="98" y="54"/>
                      </a:lnTo>
                      <a:lnTo>
                        <a:pt x="101" y="55"/>
                      </a:lnTo>
                      <a:lnTo>
                        <a:pt x="103" y="57"/>
                      </a:lnTo>
                      <a:lnTo>
                        <a:pt x="140" y="64"/>
                      </a:lnTo>
                      <a:lnTo>
                        <a:pt x="141" y="63"/>
                      </a:lnTo>
                      <a:lnTo>
                        <a:pt x="143" y="64"/>
                      </a:lnTo>
                      <a:lnTo>
                        <a:pt x="176" y="61"/>
                      </a:lnTo>
                      <a:lnTo>
                        <a:pt x="180" y="60"/>
                      </a:lnTo>
                      <a:lnTo>
                        <a:pt x="180" y="60"/>
                      </a:lnTo>
                      <a:lnTo>
                        <a:pt x="209" y="48"/>
                      </a:lnTo>
                      <a:lnTo>
                        <a:pt x="210" y="46"/>
                      </a:lnTo>
                      <a:lnTo>
                        <a:pt x="230" y="29"/>
                      </a:lnTo>
                      <a:lnTo>
                        <a:pt x="224" y="21"/>
                      </a:lnTo>
                      <a:lnTo>
                        <a:pt x="229" y="31"/>
                      </a:lnTo>
                      <a:lnTo>
                        <a:pt x="225" y="32"/>
                      </a:lnTo>
                      <a:lnTo>
                        <a:pt x="270" y="29"/>
                      </a:lnTo>
                      <a:lnTo>
                        <a:pt x="268" y="18"/>
                      </a:lnTo>
                      <a:lnTo>
                        <a:pt x="268" y="29"/>
                      </a:lnTo>
                      <a:lnTo>
                        <a:pt x="337" y="29"/>
                      </a:lnTo>
                      <a:lnTo>
                        <a:pt x="337" y="18"/>
                      </a:lnTo>
                      <a:lnTo>
                        <a:pt x="336" y="29"/>
                      </a:lnTo>
                      <a:lnTo>
                        <a:pt x="359" y="32"/>
                      </a:lnTo>
                      <a:lnTo>
                        <a:pt x="362" y="12"/>
                      </a:lnTo>
                      <a:lnTo>
                        <a:pt x="339" y="9"/>
                      </a:lnTo>
                      <a:lnTo>
                        <a:pt x="337" y="9"/>
                      </a:lnTo>
                      <a:lnTo>
                        <a:pt x="268" y="9"/>
                      </a:lnTo>
                      <a:lnTo>
                        <a:pt x="268" y="9"/>
                      </a:lnTo>
                      <a:lnTo>
                        <a:pt x="224" y="12"/>
                      </a:lnTo>
                      <a:lnTo>
                        <a:pt x="221" y="12"/>
                      </a:lnTo>
                      <a:lnTo>
                        <a:pt x="218" y="14"/>
                      </a:lnTo>
                      <a:lnTo>
                        <a:pt x="198" y="31"/>
                      </a:lnTo>
                      <a:lnTo>
                        <a:pt x="204" y="38"/>
                      </a:lnTo>
                      <a:lnTo>
                        <a:pt x="201" y="29"/>
                      </a:lnTo>
                      <a:lnTo>
                        <a:pt x="172" y="41"/>
                      </a:lnTo>
                      <a:lnTo>
                        <a:pt x="175" y="51"/>
                      </a:lnTo>
                      <a:lnTo>
                        <a:pt x="175" y="41"/>
                      </a:lnTo>
                      <a:lnTo>
                        <a:pt x="141" y="44"/>
                      </a:lnTo>
                      <a:lnTo>
                        <a:pt x="141" y="54"/>
                      </a:lnTo>
                      <a:lnTo>
                        <a:pt x="144" y="44"/>
                      </a:lnTo>
                      <a:lnTo>
                        <a:pt x="108" y="37"/>
                      </a:lnTo>
                      <a:lnTo>
                        <a:pt x="104" y="46"/>
                      </a:lnTo>
                      <a:lnTo>
                        <a:pt x="112" y="38"/>
                      </a:lnTo>
                      <a:lnTo>
                        <a:pt x="98" y="26"/>
                      </a:lnTo>
                      <a:lnTo>
                        <a:pt x="97" y="26"/>
                      </a:lnTo>
                      <a:lnTo>
                        <a:pt x="75" y="11"/>
                      </a:lnTo>
                      <a:lnTo>
                        <a:pt x="74" y="9"/>
                      </a:lnTo>
                      <a:lnTo>
                        <a:pt x="71" y="9"/>
                      </a:lnTo>
                      <a:lnTo>
                        <a:pt x="51" y="6"/>
                      </a:lnTo>
                      <a:lnTo>
                        <a:pt x="49" y="15"/>
                      </a:lnTo>
                      <a:lnTo>
                        <a:pt x="52" y="6"/>
                      </a:lnTo>
                      <a:lnTo>
                        <a:pt x="23" y="0"/>
                      </a:lnTo>
                      <a:lnTo>
                        <a:pt x="20" y="0"/>
                      </a:lnTo>
                      <a:lnTo>
                        <a:pt x="17" y="0"/>
                      </a:lnTo>
                      <a:lnTo>
                        <a:pt x="13" y="3"/>
                      </a:lnTo>
                      <a:lnTo>
                        <a:pt x="11" y="6"/>
                      </a:lnTo>
                      <a:lnTo>
                        <a:pt x="11" y="9"/>
                      </a:lnTo>
                      <a:lnTo>
                        <a:pt x="11" y="9"/>
                      </a:lnTo>
                      <a:lnTo>
                        <a:pt x="11" y="15"/>
                      </a:lnTo>
                      <a:lnTo>
                        <a:pt x="13" y="9"/>
                      </a:lnTo>
                      <a:lnTo>
                        <a:pt x="11" y="12"/>
                      </a:lnTo>
                      <a:lnTo>
                        <a:pt x="11" y="15"/>
                      </a:lnTo>
                      <a:lnTo>
                        <a:pt x="20" y="15"/>
                      </a:lnTo>
                      <a:lnTo>
                        <a:pt x="14" y="8"/>
                      </a:lnTo>
                      <a:lnTo>
                        <a:pt x="6" y="14"/>
                      </a:lnTo>
                      <a:lnTo>
                        <a:pt x="13" y="21"/>
                      </a:lnTo>
                      <a:lnTo>
                        <a:pt x="8"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5" name="Freeform 19"/>
                <p:cNvSpPr>
                  <a:spLocks/>
                </p:cNvSpPr>
                <p:nvPr/>
              </p:nvSpPr>
              <p:spPr bwMode="auto">
                <a:xfrm>
                  <a:off x="3257" y="3610"/>
                  <a:ext cx="181" cy="33"/>
                </a:xfrm>
                <a:custGeom>
                  <a:avLst/>
                  <a:gdLst>
                    <a:gd name="T0" fmla="*/ 14 w 362"/>
                    <a:gd name="T1" fmla="*/ 35 h 66"/>
                    <a:gd name="T2" fmla="*/ 26 w 362"/>
                    <a:gd name="T3" fmla="*/ 23 h 66"/>
                    <a:gd name="T4" fmla="*/ 28 w 362"/>
                    <a:gd name="T5" fmla="*/ 18 h 66"/>
                    <a:gd name="T6" fmla="*/ 29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0 w 362"/>
                    <a:gd name="T25" fmla="*/ 64 h 66"/>
                    <a:gd name="T26" fmla="*/ 178 w 362"/>
                    <a:gd name="T27" fmla="*/ 63 h 66"/>
                    <a:gd name="T28" fmla="*/ 181 w 362"/>
                    <a:gd name="T29" fmla="*/ 61 h 66"/>
                    <a:gd name="T30" fmla="*/ 212 w 362"/>
                    <a:gd name="T31" fmla="*/ 47 h 66"/>
                    <a:gd name="T32" fmla="*/ 227 w 362"/>
                    <a:gd name="T33" fmla="*/ 21 h 66"/>
                    <a:gd name="T34" fmla="*/ 228 w 362"/>
                    <a:gd name="T35" fmla="*/ 32 h 66"/>
                    <a:gd name="T36" fmla="*/ 268 w 362"/>
                    <a:gd name="T37" fmla="*/ 18 h 66"/>
                    <a:gd name="T38" fmla="*/ 339 w 362"/>
                    <a:gd name="T39" fmla="*/ 29 h 66"/>
                    <a:gd name="T40" fmla="*/ 337 w 362"/>
                    <a:gd name="T41" fmla="*/ 29 h 66"/>
                    <a:gd name="T42" fmla="*/ 362 w 362"/>
                    <a:gd name="T43" fmla="*/ 12 h 66"/>
                    <a:gd name="T44" fmla="*/ 339 w 362"/>
                    <a:gd name="T45" fmla="*/ 9 h 66"/>
                    <a:gd name="T46" fmla="*/ 268 w 362"/>
                    <a:gd name="T47" fmla="*/ 9 h 66"/>
                    <a:gd name="T48" fmla="*/ 224 w 362"/>
                    <a:gd name="T49" fmla="*/ 12 h 66"/>
                    <a:gd name="T50" fmla="*/ 199 w 362"/>
                    <a:gd name="T51" fmla="*/ 32 h 66"/>
                    <a:gd name="T52" fmla="*/ 202 w 362"/>
                    <a:gd name="T53" fmla="*/ 30 h 66"/>
                    <a:gd name="T54" fmla="*/ 176 w 362"/>
                    <a:gd name="T55" fmla="*/ 52 h 66"/>
                    <a:gd name="T56" fmla="*/ 140 w 362"/>
                    <a:gd name="T57" fmla="*/ 46 h 66"/>
                    <a:gd name="T58" fmla="*/ 143 w 362"/>
                    <a:gd name="T59" fmla="*/ 46 h 66"/>
                    <a:gd name="T60" fmla="*/ 104 w 362"/>
                    <a:gd name="T61" fmla="*/ 46 h 66"/>
                    <a:gd name="T62" fmla="*/ 97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9 w 362"/>
                    <a:gd name="T75" fmla="*/ 9 h 66"/>
                    <a:gd name="T76" fmla="*/ 9 w 362"/>
                    <a:gd name="T77" fmla="*/ 15 h 66"/>
                    <a:gd name="T78" fmla="*/ 9 w 362"/>
                    <a:gd name="T79" fmla="*/ 12 h 66"/>
                    <a:gd name="T80" fmla="*/ 19 w 362"/>
                    <a:gd name="T81" fmla="*/ 15 h 66"/>
                    <a:gd name="T82" fmla="*/ 6 w 362"/>
                    <a:gd name="T83"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66">
                      <a:moveTo>
                        <a:pt x="0" y="21"/>
                      </a:moveTo>
                      <a:lnTo>
                        <a:pt x="14" y="35"/>
                      </a:lnTo>
                      <a:lnTo>
                        <a:pt x="20" y="29"/>
                      </a:lnTo>
                      <a:lnTo>
                        <a:pt x="26" y="23"/>
                      </a:lnTo>
                      <a:lnTo>
                        <a:pt x="26" y="23"/>
                      </a:lnTo>
                      <a:lnTo>
                        <a:pt x="28" y="18"/>
                      </a:lnTo>
                      <a:lnTo>
                        <a:pt x="29" y="15"/>
                      </a:lnTo>
                      <a:lnTo>
                        <a:pt x="29"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4" y="43"/>
                      </a:lnTo>
                      <a:lnTo>
                        <a:pt x="98" y="53"/>
                      </a:lnTo>
                      <a:lnTo>
                        <a:pt x="101" y="55"/>
                      </a:lnTo>
                      <a:lnTo>
                        <a:pt x="103" y="55"/>
                      </a:lnTo>
                      <a:lnTo>
                        <a:pt x="138" y="64"/>
                      </a:lnTo>
                      <a:lnTo>
                        <a:pt x="140" y="64"/>
                      </a:lnTo>
                      <a:lnTo>
                        <a:pt x="141" y="66"/>
                      </a:lnTo>
                      <a:lnTo>
                        <a:pt x="178" y="63"/>
                      </a:lnTo>
                      <a:lnTo>
                        <a:pt x="181" y="61"/>
                      </a:lnTo>
                      <a:lnTo>
                        <a:pt x="181" y="61"/>
                      </a:lnTo>
                      <a:lnTo>
                        <a:pt x="210" y="49"/>
                      </a:lnTo>
                      <a:lnTo>
                        <a:pt x="212" y="47"/>
                      </a:lnTo>
                      <a:lnTo>
                        <a:pt x="233" y="29"/>
                      </a:lnTo>
                      <a:lnTo>
                        <a:pt x="227" y="21"/>
                      </a:lnTo>
                      <a:lnTo>
                        <a:pt x="231" y="30"/>
                      </a:lnTo>
                      <a:lnTo>
                        <a:pt x="228" y="32"/>
                      </a:lnTo>
                      <a:lnTo>
                        <a:pt x="270" y="29"/>
                      </a:lnTo>
                      <a:lnTo>
                        <a:pt x="268" y="18"/>
                      </a:lnTo>
                      <a:lnTo>
                        <a:pt x="268" y="29"/>
                      </a:lnTo>
                      <a:lnTo>
                        <a:pt x="339" y="29"/>
                      </a:lnTo>
                      <a:lnTo>
                        <a:pt x="339" y="18"/>
                      </a:lnTo>
                      <a:lnTo>
                        <a:pt x="337" y="29"/>
                      </a:lnTo>
                      <a:lnTo>
                        <a:pt x="359" y="32"/>
                      </a:lnTo>
                      <a:lnTo>
                        <a:pt x="362" y="12"/>
                      </a:lnTo>
                      <a:lnTo>
                        <a:pt x="340" y="9"/>
                      </a:lnTo>
                      <a:lnTo>
                        <a:pt x="339" y="9"/>
                      </a:lnTo>
                      <a:lnTo>
                        <a:pt x="268" y="9"/>
                      </a:lnTo>
                      <a:lnTo>
                        <a:pt x="268" y="9"/>
                      </a:lnTo>
                      <a:lnTo>
                        <a:pt x="227" y="12"/>
                      </a:lnTo>
                      <a:lnTo>
                        <a:pt x="224" y="12"/>
                      </a:lnTo>
                      <a:lnTo>
                        <a:pt x="221" y="14"/>
                      </a:lnTo>
                      <a:lnTo>
                        <a:pt x="199" y="32"/>
                      </a:lnTo>
                      <a:lnTo>
                        <a:pt x="205" y="40"/>
                      </a:lnTo>
                      <a:lnTo>
                        <a:pt x="202" y="30"/>
                      </a:lnTo>
                      <a:lnTo>
                        <a:pt x="173" y="43"/>
                      </a:lnTo>
                      <a:lnTo>
                        <a:pt x="176" y="52"/>
                      </a:lnTo>
                      <a:lnTo>
                        <a:pt x="176" y="43"/>
                      </a:lnTo>
                      <a:lnTo>
                        <a:pt x="140" y="46"/>
                      </a:lnTo>
                      <a:lnTo>
                        <a:pt x="140" y="55"/>
                      </a:lnTo>
                      <a:lnTo>
                        <a:pt x="143" y="46"/>
                      </a:lnTo>
                      <a:lnTo>
                        <a:pt x="107" y="37"/>
                      </a:lnTo>
                      <a:lnTo>
                        <a:pt x="104" y="46"/>
                      </a:lnTo>
                      <a:lnTo>
                        <a:pt x="110" y="38"/>
                      </a:lnTo>
                      <a:lnTo>
                        <a:pt x="97" y="27"/>
                      </a:lnTo>
                      <a:lnTo>
                        <a:pt x="77" y="11"/>
                      </a:lnTo>
                      <a:lnTo>
                        <a:pt x="75" y="9"/>
                      </a:lnTo>
                      <a:lnTo>
                        <a:pt x="72" y="9"/>
                      </a:lnTo>
                      <a:lnTo>
                        <a:pt x="49" y="6"/>
                      </a:lnTo>
                      <a:lnTo>
                        <a:pt x="48" y="15"/>
                      </a:lnTo>
                      <a:lnTo>
                        <a:pt x="51" y="6"/>
                      </a:lnTo>
                      <a:lnTo>
                        <a:pt x="22" y="0"/>
                      </a:lnTo>
                      <a:lnTo>
                        <a:pt x="19" y="0"/>
                      </a:lnTo>
                      <a:lnTo>
                        <a:pt x="16" y="0"/>
                      </a:lnTo>
                      <a:lnTo>
                        <a:pt x="11" y="3"/>
                      </a:lnTo>
                      <a:lnTo>
                        <a:pt x="9" y="6"/>
                      </a:lnTo>
                      <a:lnTo>
                        <a:pt x="9" y="9"/>
                      </a:lnTo>
                      <a:lnTo>
                        <a:pt x="9" y="9"/>
                      </a:lnTo>
                      <a:lnTo>
                        <a:pt x="9" y="15"/>
                      </a:lnTo>
                      <a:lnTo>
                        <a:pt x="11" y="9"/>
                      </a:lnTo>
                      <a:lnTo>
                        <a:pt x="9" y="12"/>
                      </a:lnTo>
                      <a:lnTo>
                        <a:pt x="9" y="15"/>
                      </a:lnTo>
                      <a:lnTo>
                        <a:pt x="19" y="15"/>
                      </a:lnTo>
                      <a:lnTo>
                        <a:pt x="12" y="9"/>
                      </a:lnTo>
                      <a:lnTo>
                        <a:pt x="6"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6" name="Freeform 20"/>
                <p:cNvSpPr>
                  <a:spLocks/>
                </p:cNvSpPr>
                <p:nvPr/>
              </p:nvSpPr>
              <p:spPr bwMode="auto">
                <a:xfrm>
                  <a:off x="3385" y="3616"/>
                  <a:ext cx="180" cy="32"/>
                </a:xfrm>
                <a:custGeom>
                  <a:avLst/>
                  <a:gdLst>
                    <a:gd name="T0" fmla="*/ 11 w 360"/>
                    <a:gd name="T1" fmla="*/ 34 h 64"/>
                    <a:gd name="T2" fmla="*/ 17 w 360"/>
                    <a:gd name="T3" fmla="*/ 29 h 64"/>
                    <a:gd name="T4" fmla="*/ 26 w 360"/>
                    <a:gd name="T5" fmla="*/ 23 h 64"/>
                    <a:gd name="T6" fmla="*/ 29 w 360"/>
                    <a:gd name="T7" fmla="*/ 15 h 64"/>
                    <a:gd name="T8" fmla="*/ 18 w 360"/>
                    <a:gd name="T9" fmla="*/ 9 h 64"/>
                    <a:gd name="T10" fmla="*/ 23 w 360"/>
                    <a:gd name="T11" fmla="*/ 18 h 64"/>
                    <a:gd name="T12" fmla="*/ 28 w 360"/>
                    <a:gd name="T13" fmla="*/ 12 h 64"/>
                    <a:gd name="T14" fmla="*/ 44 w 360"/>
                    <a:gd name="T15" fmla="*/ 25 h 64"/>
                    <a:gd name="T16" fmla="*/ 66 w 360"/>
                    <a:gd name="T17" fmla="*/ 29 h 64"/>
                    <a:gd name="T18" fmla="*/ 63 w 360"/>
                    <a:gd name="T19" fmla="*/ 28 h 64"/>
                    <a:gd name="T20" fmla="*/ 90 w 360"/>
                    <a:gd name="T21" fmla="*/ 34 h 64"/>
                    <a:gd name="T22" fmla="*/ 96 w 360"/>
                    <a:gd name="T23" fmla="*/ 54 h 64"/>
                    <a:gd name="T24" fmla="*/ 101 w 360"/>
                    <a:gd name="T25" fmla="*/ 57 h 64"/>
                    <a:gd name="T26" fmla="*/ 139 w 360"/>
                    <a:gd name="T27" fmla="*/ 63 h 64"/>
                    <a:gd name="T28" fmla="*/ 176 w 360"/>
                    <a:gd name="T29" fmla="*/ 61 h 64"/>
                    <a:gd name="T30" fmla="*/ 179 w 360"/>
                    <a:gd name="T31" fmla="*/ 60 h 64"/>
                    <a:gd name="T32" fmla="*/ 208 w 360"/>
                    <a:gd name="T33" fmla="*/ 46 h 64"/>
                    <a:gd name="T34" fmla="*/ 224 w 360"/>
                    <a:gd name="T35" fmla="*/ 21 h 64"/>
                    <a:gd name="T36" fmla="*/ 225 w 360"/>
                    <a:gd name="T37" fmla="*/ 32 h 64"/>
                    <a:gd name="T38" fmla="*/ 265 w 360"/>
                    <a:gd name="T39" fmla="*/ 18 h 64"/>
                    <a:gd name="T40" fmla="*/ 337 w 360"/>
                    <a:gd name="T41" fmla="*/ 29 h 64"/>
                    <a:gd name="T42" fmla="*/ 335 w 360"/>
                    <a:gd name="T43" fmla="*/ 29 h 64"/>
                    <a:gd name="T44" fmla="*/ 360 w 360"/>
                    <a:gd name="T45" fmla="*/ 12 h 64"/>
                    <a:gd name="T46" fmla="*/ 337 w 360"/>
                    <a:gd name="T47" fmla="*/ 9 h 64"/>
                    <a:gd name="T48" fmla="*/ 265 w 360"/>
                    <a:gd name="T49" fmla="*/ 9 h 64"/>
                    <a:gd name="T50" fmla="*/ 221 w 360"/>
                    <a:gd name="T51" fmla="*/ 12 h 64"/>
                    <a:gd name="T52" fmla="*/ 196 w 360"/>
                    <a:gd name="T53" fmla="*/ 31 h 64"/>
                    <a:gd name="T54" fmla="*/ 199 w 360"/>
                    <a:gd name="T55" fmla="*/ 29 h 64"/>
                    <a:gd name="T56" fmla="*/ 175 w 360"/>
                    <a:gd name="T57" fmla="*/ 51 h 64"/>
                    <a:gd name="T58" fmla="*/ 139 w 360"/>
                    <a:gd name="T59" fmla="*/ 44 h 64"/>
                    <a:gd name="T60" fmla="*/ 142 w 360"/>
                    <a:gd name="T61" fmla="*/ 44 h 64"/>
                    <a:gd name="T62" fmla="*/ 103 w 360"/>
                    <a:gd name="T63" fmla="*/ 46 h 64"/>
                    <a:gd name="T64" fmla="*/ 98 w 360"/>
                    <a:gd name="T65" fmla="*/ 28 h 64"/>
                    <a:gd name="T66" fmla="*/ 74 w 360"/>
                    <a:gd name="T67" fmla="*/ 11 h 64"/>
                    <a:gd name="T68" fmla="*/ 69 w 360"/>
                    <a:gd name="T69" fmla="*/ 9 h 64"/>
                    <a:gd name="T70" fmla="*/ 46 w 360"/>
                    <a:gd name="T71" fmla="*/ 15 h 64"/>
                    <a:gd name="T72" fmla="*/ 21 w 360"/>
                    <a:gd name="T73" fmla="*/ 0 h 64"/>
                    <a:gd name="T74" fmla="*/ 15 w 360"/>
                    <a:gd name="T75" fmla="*/ 0 h 64"/>
                    <a:gd name="T76" fmla="*/ 9 w 360"/>
                    <a:gd name="T77" fmla="*/ 6 h 64"/>
                    <a:gd name="T78" fmla="*/ 9 w 360"/>
                    <a:gd name="T79" fmla="*/ 9 h 64"/>
                    <a:gd name="T80" fmla="*/ 11 w 360"/>
                    <a:gd name="T81" fmla="*/ 9 h 64"/>
                    <a:gd name="T82" fmla="*/ 9 w 360"/>
                    <a:gd name="T83" fmla="*/ 15 h 64"/>
                    <a:gd name="T84" fmla="*/ 12 w 360"/>
                    <a:gd name="T85" fmla="*/ 8 h 64"/>
                    <a:gd name="T86" fmla="*/ 11 w 360"/>
                    <a:gd name="T87" fmla="*/ 21 h 64"/>
                    <a:gd name="T88" fmla="*/ 0 w 360"/>
                    <a:gd name="T89"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8"/>
                      </a:moveTo>
                      <a:lnTo>
                        <a:pt x="11" y="34"/>
                      </a:lnTo>
                      <a:lnTo>
                        <a:pt x="17" y="29"/>
                      </a:lnTo>
                      <a:lnTo>
                        <a:pt x="17" y="29"/>
                      </a:lnTo>
                      <a:lnTo>
                        <a:pt x="24" y="23"/>
                      </a:lnTo>
                      <a:lnTo>
                        <a:pt x="26" y="23"/>
                      </a:lnTo>
                      <a:lnTo>
                        <a:pt x="28" y="18"/>
                      </a:lnTo>
                      <a:lnTo>
                        <a:pt x="29" y="15"/>
                      </a:lnTo>
                      <a:lnTo>
                        <a:pt x="29" y="9"/>
                      </a:lnTo>
                      <a:lnTo>
                        <a:pt x="18" y="9"/>
                      </a:lnTo>
                      <a:lnTo>
                        <a:pt x="18" y="18"/>
                      </a:lnTo>
                      <a:lnTo>
                        <a:pt x="23" y="18"/>
                      </a:lnTo>
                      <a:lnTo>
                        <a:pt x="26" y="17"/>
                      </a:lnTo>
                      <a:lnTo>
                        <a:pt x="28" y="12"/>
                      </a:lnTo>
                      <a:lnTo>
                        <a:pt x="17" y="18"/>
                      </a:lnTo>
                      <a:lnTo>
                        <a:pt x="44" y="25"/>
                      </a:lnTo>
                      <a:lnTo>
                        <a:pt x="44" y="26"/>
                      </a:lnTo>
                      <a:lnTo>
                        <a:pt x="66" y="29"/>
                      </a:lnTo>
                      <a:lnTo>
                        <a:pt x="67" y="18"/>
                      </a:lnTo>
                      <a:lnTo>
                        <a:pt x="63" y="28"/>
                      </a:lnTo>
                      <a:lnTo>
                        <a:pt x="86" y="43"/>
                      </a:lnTo>
                      <a:lnTo>
                        <a:pt x="90" y="34"/>
                      </a:lnTo>
                      <a:lnTo>
                        <a:pt x="84" y="41"/>
                      </a:lnTo>
                      <a:lnTo>
                        <a:pt x="96" y="54"/>
                      </a:lnTo>
                      <a:lnTo>
                        <a:pt x="100" y="55"/>
                      </a:lnTo>
                      <a:lnTo>
                        <a:pt x="101" y="57"/>
                      </a:lnTo>
                      <a:lnTo>
                        <a:pt x="138" y="64"/>
                      </a:lnTo>
                      <a:lnTo>
                        <a:pt x="139" y="63"/>
                      </a:lnTo>
                      <a:lnTo>
                        <a:pt x="141" y="64"/>
                      </a:lnTo>
                      <a:lnTo>
                        <a:pt x="176" y="61"/>
                      </a:lnTo>
                      <a:lnTo>
                        <a:pt x="179" y="60"/>
                      </a:lnTo>
                      <a:lnTo>
                        <a:pt x="179" y="60"/>
                      </a:lnTo>
                      <a:lnTo>
                        <a:pt x="207" y="48"/>
                      </a:lnTo>
                      <a:lnTo>
                        <a:pt x="208" y="46"/>
                      </a:lnTo>
                      <a:lnTo>
                        <a:pt x="230" y="29"/>
                      </a:lnTo>
                      <a:lnTo>
                        <a:pt x="224" y="21"/>
                      </a:lnTo>
                      <a:lnTo>
                        <a:pt x="228" y="31"/>
                      </a:lnTo>
                      <a:lnTo>
                        <a:pt x="225" y="32"/>
                      </a:lnTo>
                      <a:lnTo>
                        <a:pt x="266" y="29"/>
                      </a:lnTo>
                      <a:lnTo>
                        <a:pt x="265" y="18"/>
                      </a:lnTo>
                      <a:lnTo>
                        <a:pt x="265" y="29"/>
                      </a:lnTo>
                      <a:lnTo>
                        <a:pt x="337" y="29"/>
                      </a:lnTo>
                      <a:lnTo>
                        <a:pt x="337" y="18"/>
                      </a:lnTo>
                      <a:lnTo>
                        <a:pt x="335" y="29"/>
                      </a:lnTo>
                      <a:lnTo>
                        <a:pt x="357" y="32"/>
                      </a:lnTo>
                      <a:lnTo>
                        <a:pt x="360" y="12"/>
                      </a:lnTo>
                      <a:lnTo>
                        <a:pt x="338" y="9"/>
                      </a:lnTo>
                      <a:lnTo>
                        <a:pt x="337" y="9"/>
                      </a:lnTo>
                      <a:lnTo>
                        <a:pt x="265" y="9"/>
                      </a:lnTo>
                      <a:lnTo>
                        <a:pt x="265" y="9"/>
                      </a:lnTo>
                      <a:lnTo>
                        <a:pt x="224" y="12"/>
                      </a:lnTo>
                      <a:lnTo>
                        <a:pt x="221" y="12"/>
                      </a:lnTo>
                      <a:lnTo>
                        <a:pt x="217" y="14"/>
                      </a:lnTo>
                      <a:lnTo>
                        <a:pt x="196" y="31"/>
                      </a:lnTo>
                      <a:lnTo>
                        <a:pt x="202" y="38"/>
                      </a:lnTo>
                      <a:lnTo>
                        <a:pt x="199" y="29"/>
                      </a:lnTo>
                      <a:lnTo>
                        <a:pt x="172" y="41"/>
                      </a:lnTo>
                      <a:lnTo>
                        <a:pt x="175" y="51"/>
                      </a:lnTo>
                      <a:lnTo>
                        <a:pt x="175" y="41"/>
                      </a:lnTo>
                      <a:lnTo>
                        <a:pt x="139" y="44"/>
                      </a:lnTo>
                      <a:lnTo>
                        <a:pt x="139" y="54"/>
                      </a:lnTo>
                      <a:lnTo>
                        <a:pt x="142" y="44"/>
                      </a:lnTo>
                      <a:lnTo>
                        <a:pt x="106" y="37"/>
                      </a:lnTo>
                      <a:lnTo>
                        <a:pt x="103" y="46"/>
                      </a:lnTo>
                      <a:lnTo>
                        <a:pt x="110" y="40"/>
                      </a:lnTo>
                      <a:lnTo>
                        <a:pt x="98" y="28"/>
                      </a:lnTo>
                      <a:lnTo>
                        <a:pt x="96" y="26"/>
                      </a:lnTo>
                      <a:lnTo>
                        <a:pt x="74" y="11"/>
                      </a:lnTo>
                      <a:lnTo>
                        <a:pt x="72" y="9"/>
                      </a:lnTo>
                      <a:lnTo>
                        <a:pt x="69" y="9"/>
                      </a:lnTo>
                      <a:lnTo>
                        <a:pt x="47" y="6"/>
                      </a:lnTo>
                      <a:lnTo>
                        <a:pt x="46" y="15"/>
                      </a:lnTo>
                      <a:lnTo>
                        <a:pt x="49" y="6"/>
                      </a:lnTo>
                      <a:lnTo>
                        <a:pt x="21" y="0"/>
                      </a:lnTo>
                      <a:lnTo>
                        <a:pt x="18" y="0"/>
                      </a:lnTo>
                      <a:lnTo>
                        <a:pt x="15" y="0"/>
                      </a:lnTo>
                      <a:lnTo>
                        <a:pt x="11" y="3"/>
                      </a:lnTo>
                      <a:lnTo>
                        <a:pt x="9" y="6"/>
                      </a:lnTo>
                      <a:lnTo>
                        <a:pt x="9" y="9"/>
                      </a:lnTo>
                      <a:lnTo>
                        <a:pt x="9" y="9"/>
                      </a:lnTo>
                      <a:lnTo>
                        <a:pt x="9" y="15"/>
                      </a:lnTo>
                      <a:lnTo>
                        <a:pt x="11" y="9"/>
                      </a:lnTo>
                      <a:lnTo>
                        <a:pt x="9" y="12"/>
                      </a:lnTo>
                      <a:lnTo>
                        <a:pt x="9" y="15"/>
                      </a:lnTo>
                      <a:lnTo>
                        <a:pt x="18" y="15"/>
                      </a:lnTo>
                      <a:lnTo>
                        <a:pt x="12" y="8"/>
                      </a:lnTo>
                      <a:lnTo>
                        <a:pt x="5" y="14"/>
                      </a:lnTo>
                      <a:lnTo>
                        <a:pt x="11" y="21"/>
                      </a:lnTo>
                      <a:lnTo>
                        <a:pt x="6"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7" name="Freeform 21"/>
                <p:cNvSpPr>
                  <a:spLocks/>
                </p:cNvSpPr>
                <p:nvPr/>
              </p:nvSpPr>
              <p:spPr bwMode="auto">
                <a:xfrm>
                  <a:off x="3488" y="3608"/>
                  <a:ext cx="180" cy="33"/>
                </a:xfrm>
                <a:custGeom>
                  <a:avLst/>
                  <a:gdLst>
                    <a:gd name="T0" fmla="*/ 7 w 360"/>
                    <a:gd name="T1" fmla="*/ 33 h 64"/>
                    <a:gd name="T2" fmla="*/ 15 w 360"/>
                    <a:gd name="T3" fmla="*/ 30 h 64"/>
                    <a:gd name="T4" fmla="*/ 20 w 360"/>
                    <a:gd name="T5" fmla="*/ 27 h 64"/>
                    <a:gd name="T6" fmla="*/ 26 w 360"/>
                    <a:gd name="T7" fmla="*/ 15 h 64"/>
                    <a:gd name="T8" fmla="*/ 27 w 360"/>
                    <a:gd name="T9" fmla="*/ 9 h 64"/>
                    <a:gd name="T10" fmla="*/ 17 w 360"/>
                    <a:gd name="T11" fmla="*/ 18 h 64"/>
                    <a:gd name="T12" fmla="*/ 24 w 360"/>
                    <a:gd name="T13" fmla="*/ 17 h 64"/>
                    <a:gd name="T14" fmla="*/ 17 w 360"/>
                    <a:gd name="T15" fmla="*/ 20 h 64"/>
                    <a:gd name="T16" fmla="*/ 46 w 360"/>
                    <a:gd name="T17" fmla="*/ 12 h 64"/>
                    <a:gd name="T18" fmla="*/ 63 w 360"/>
                    <a:gd name="T19" fmla="*/ 27 h 64"/>
                    <a:gd name="T20" fmla="*/ 61 w 360"/>
                    <a:gd name="T21" fmla="*/ 26 h 64"/>
                    <a:gd name="T22" fmla="*/ 87 w 360"/>
                    <a:gd name="T23" fmla="*/ 33 h 64"/>
                    <a:gd name="T24" fmla="*/ 96 w 360"/>
                    <a:gd name="T25" fmla="*/ 53 h 64"/>
                    <a:gd name="T26" fmla="*/ 101 w 360"/>
                    <a:gd name="T27" fmla="*/ 55 h 64"/>
                    <a:gd name="T28" fmla="*/ 136 w 360"/>
                    <a:gd name="T29" fmla="*/ 63 h 64"/>
                    <a:gd name="T30" fmla="*/ 174 w 360"/>
                    <a:gd name="T31" fmla="*/ 59 h 64"/>
                    <a:gd name="T32" fmla="*/ 177 w 360"/>
                    <a:gd name="T33" fmla="*/ 58 h 64"/>
                    <a:gd name="T34" fmla="*/ 208 w 360"/>
                    <a:gd name="T35" fmla="*/ 44 h 64"/>
                    <a:gd name="T36" fmla="*/ 222 w 360"/>
                    <a:gd name="T37" fmla="*/ 21 h 64"/>
                    <a:gd name="T38" fmla="*/ 223 w 360"/>
                    <a:gd name="T39" fmla="*/ 32 h 64"/>
                    <a:gd name="T40" fmla="*/ 265 w 360"/>
                    <a:gd name="T41" fmla="*/ 18 h 64"/>
                    <a:gd name="T42" fmla="*/ 335 w 360"/>
                    <a:gd name="T43" fmla="*/ 29 h 64"/>
                    <a:gd name="T44" fmla="*/ 334 w 360"/>
                    <a:gd name="T45" fmla="*/ 29 h 64"/>
                    <a:gd name="T46" fmla="*/ 360 w 360"/>
                    <a:gd name="T47" fmla="*/ 12 h 64"/>
                    <a:gd name="T48" fmla="*/ 335 w 360"/>
                    <a:gd name="T49" fmla="*/ 9 h 64"/>
                    <a:gd name="T50" fmla="*/ 265 w 360"/>
                    <a:gd name="T51" fmla="*/ 9 h 64"/>
                    <a:gd name="T52" fmla="*/ 219 w 360"/>
                    <a:gd name="T53" fmla="*/ 12 h 64"/>
                    <a:gd name="T54" fmla="*/ 196 w 360"/>
                    <a:gd name="T55" fmla="*/ 29 h 64"/>
                    <a:gd name="T56" fmla="*/ 199 w 360"/>
                    <a:gd name="T57" fmla="*/ 27 h 64"/>
                    <a:gd name="T58" fmla="*/ 173 w 360"/>
                    <a:gd name="T59" fmla="*/ 49 h 64"/>
                    <a:gd name="T60" fmla="*/ 135 w 360"/>
                    <a:gd name="T61" fmla="*/ 44 h 64"/>
                    <a:gd name="T62" fmla="*/ 139 w 360"/>
                    <a:gd name="T63" fmla="*/ 44 h 64"/>
                    <a:gd name="T64" fmla="*/ 102 w 360"/>
                    <a:gd name="T65" fmla="*/ 46 h 64"/>
                    <a:gd name="T66" fmla="*/ 93 w 360"/>
                    <a:gd name="T67" fmla="*/ 26 h 64"/>
                    <a:gd name="T68" fmla="*/ 72 w 360"/>
                    <a:gd name="T69" fmla="*/ 10 h 64"/>
                    <a:gd name="T70" fmla="*/ 69 w 360"/>
                    <a:gd name="T71" fmla="*/ 9 h 64"/>
                    <a:gd name="T72" fmla="*/ 47 w 360"/>
                    <a:gd name="T73" fmla="*/ 3 h 64"/>
                    <a:gd name="T74" fmla="*/ 17 w 360"/>
                    <a:gd name="T75" fmla="*/ 0 h 64"/>
                    <a:gd name="T76" fmla="*/ 9 w 360"/>
                    <a:gd name="T77" fmla="*/ 3 h 64"/>
                    <a:gd name="T78" fmla="*/ 7 w 360"/>
                    <a:gd name="T79" fmla="*/ 9 h 64"/>
                    <a:gd name="T80" fmla="*/ 7 w 360"/>
                    <a:gd name="T81" fmla="*/ 12 h 64"/>
                    <a:gd name="T82" fmla="*/ 7 w 360"/>
                    <a:gd name="T83" fmla="*/ 12 h 64"/>
                    <a:gd name="T84" fmla="*/ 9 w 360"/>
                    <a:gd name="T85" fmla="*/ 7 h 64"/>
                    <a:gd name="T86" fmla="*/ 10 w 360"/>
                    <a:gd name="T87" fmla="*/ 21 h 64"/>
                    <a:gd name="T88" fmla="*/ 0 w 360"/>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5"/>
                      </a:moveTo>
                      <a:lnTo>
                        <a:pt x="7" y="33"/>
                      </a:lnTo>
                      <a:lnTo>
                        <a:pt x="15" y="30"/>
                      </a:lnTo>
                      <a:lnTo>
                        <a:pt x="15" y="30"/>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3" y="21"/>
                      </a:lnTo>
                      <a:lnTo>
                        <a:pt x="63" y="27"/>
                      </a:lnTo>
                      <a:lnTo>
                        <a:pt x="66" y="18"/>
                      </a:lnTo>
                      <a:lnTo>
                        <a:pt x="61" y="26"/>
                      </a:lnTo>
                      <a:lnTo>
                        <a:pt x="82" y="41"/>
                      </a:lnTo>
                      <a:lnTo>
                        <a:pt x="87" y="33"/>
                      </a:lnTo>
                      <a:lnTo>
                        <a:pt x="81" y="41"/>
                      </a:lnTo>
                      <a:lnTo>
                        <a:pt x="96" y="53"/>
                      </a:lnTo>
                      <a:lnTo>
                        <a:pt x="99" y="55"/>
                      </a:lnTo>
                      <a:lnTo>
                        <a:pt x="101" y="55"/>
                      </a:lnTo>
                      <a:lnTo>
                        <a:pt x="135" y="63"/>
                      </a:lnTo>
                      <a:lnTo>
                        <a:pt x="136" y="63"/>
                      </a:lnTo>
                      <a:lnTo>
                        <a:pt x="138" y="64"/>
                      </a:lnTo>
                      <a:lnTo>
                        <a:pt x="174" y="59"/>
                      </a:lnTo>
                      <a:lnTo>
                        <a:pt x="177" y="58"/>
                      </a:lnTo>
                      <a:lnTo>
                        <a:pt x="177" y="58"/>
                      </a:lnTo>
                      <a:lnTo>
                        <a:pt x="207" y="46"/>
                      </a:lnTo>
                      <a:lnTo>
                        <a:pt x="208" y="44"/>
                      </a:lnTo>
                      <a:lnTo>
                        <a:pt x="228" y="29"/>
                      </a:lnTo>
                      <a:lnTo>
                        <a:pt x="222" y="21"/>
                      </a:lnTo>
                      <a:lnTo>
                        <a:pt x="226" y="30"/>
                      </a:lnTo>
                      <a:lnTo>
                        <a:pt x="223" y="32"/>
                      </a:lnTo>
                      <a:lnTo>
                        <a:pt x="266" y="29"/>
                      </a:lnTo>
                      <a:lnTo>
                        <a:pt x="265" y="18"/>
                      </a:lnTo>
                      <a:lnTo>
                        <a:pt x="265" y="29"/>
                      </a:lnTo>
                      <a:lnTo>
                        <a:pt x="335" y="29"/>
                      </a:lnTo>
                      <a:lnTo>
                        <a:pt x="335" y="18"/>
                      </a:lnTo>
                      <a:lnTo>
                        <a:pt x="334" y="29"/>
                      </a:lnTo>
                      <a:lnTo>
                        <a:pt x="357" y="32"/>
                      </a:lnTo>
                      <a:lnTo>
                        <a:pt x="360" y="12"/>
                      </a:lnTo>
                      <a:lnTo>
                        <a:pt x="337" y="9"/>
                      </a:lnTo>
                      <a:lnTo>
                        <a:pt x="335" y="9"/>
                      </a:lnTo>
                      <a:lnTo>
                        <a:pt x="265" y="9"/>
                      </a:lnTo>
                      <a:lnTo>
                        <a:pt x="265" y="9"/>
                      </a:lnTo>
                      <a:lnTo>
                        <a:pt x="222" y="12"/>
                      </a:lnTo>
                      <a:lnTo>
                        <a:pt x="219" y="12"/>
                      </a:lnTo>
                      <a:lnTo>
                        <a:pt x="216" y="14"/>
                      </a:lnTo>
                      <a:lnTo>
                        <a:pt x="196" y="29"/>
                      </a:lnTo>
                      <a:lnTo>
                        <a:pt x="202" y="36"/>
                      </a:lnTo>
                      <a:lnTo>
                        <a:pt x="199" y="27"/>
                      </a:lnTo>
                      <a:lnTo>
                        <a:pt x="170" y="40"/>
                      </a:lnTo>
                      <a:lnTo>
                        <a:pt x="173" y="49"/>
                      </a:lnTo>
                      <a:lnTo>
                        <a:pt x="171" y="40"/>
                      </a:lnTo>
                      <a:lnTo>
                        <a:pt x="135" y="44"/>
                      </a:lnTo>
                      <a:lnTo>
                        <a:pt x="136" y="53"/>
                      </a:lnTo>
                      <a:lnTo>
                        <a:pt x="139" y="44"/>
                      </a:lnTo>
                      <a:lnTo>
                        <a:pt x="105" y="36"/>
                      </a:lnTo>
                      <a:lnTo>
                        <a:pt x="102" y="46"/>
                      </a:lnTo>
                      <a:lnTo>
                        <a:pt x="108" y="38"/>
                      </a:lnTo>
                      <a:lnTo>
                        <a:pt x="93" y="26"/>
                      </a:lnTo>
                      <a:lnTo>
                        <a:pt x="93" y="26"/>
                      </a:lnTo>
                      <a:lnTo>
                        <a:pt x="72" y="10"/>
                      </a:lnTo>
                      <a:lnTo>
                        <a:pt x="70" y="9"/>
                      </a:lnTo>
                      <a:lnTo>
                        <a:pt x="69" y="9"/>
                      </a:lnTo>
                      <a:lnTo>
                        <a:pt x="49"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7"/>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8" name="Freeform 22"/>
                <p:cNvSpPr>
                  <a:spLocks/>
                </p:cNvSpPr>
                <p:nvPr/>
              </p:nvSpPr>
              <p:spPr bwMode="auto">
                <a:xfrm>
                  <a:off x="2128" y="3616"/>
                  <a:ext cx="181" cy="32"/>
                </a:xfrm>
                <a:custGeom>
                  <a:avLst/>
                  <a:gdLst>
                    <a:gd name="T0" fmla="*/ 9 w 361"/>
                    <a:gd name="T1" fmla="*/ 35 h 64"/>
                    <a:gd name="T2" fmla="*/ 18 w 361"/>
                    <a:gd name="T3" fmla="*/ 29 h 64"/>
                    <a:gd name="T4" fmla="*/ 27 w 361"/>
                    <a:gd name="T5" fmla="*/ 23 h 64"/>
                    <a:gd name="T6" fmla="*/ 30 w 361"/>
                    <a:gd name="T7" fmla="*/ 15 h 64"/>
                    <a:gd name="T8" fmla="*/ 20 w 361"/>
                    <a:gd name="T9" fmla="*/ 9 h 64"/>
                    <a:gd name="T10" fmla="*/ 24 w 361"/>
                    <a:gd name="T11" fmla="*/ 18 h 64"/>
                    <a:gd name="T12" fmla="*/ 29 w 361"/>
                    <a:gd name="T13" fmla="*/ 12 h 64"/>
                    <a:gd name="T14" fmla="*/ 47 w 361"/>
                    <a:gd name="T15" fmla="*/ 26 h 64"/>
                    <a:gd name="T16" fmla="*/ 67 w 361"/>
                    <a:gd name="T17" fmla="*/ 29 h 64"/>
                    <a:gd name="T18" fmla="*/ 65 w 361"/>
                    <a:gd name="T19" fmla="*/ 28 h 64"/>
                    <a:gd name="T20" fmla="*/ 85 w 361"/>
                    <a:gd name="T21" fmla="*/ 41 h 64"/>
                    <a:gd name="T22" fmla="*/ 84 w 361"/>
                    <a:gd name="T23" fmla="*/ 41 h 64"/>
                    <a:gd name="T24" fmla="*/ 101 w 361"/>
                    <a:gd name="T25" fmla="*/ 55 h 64"/>
                    <a:gd name="T26" fmla="*/ 139 w 361"/>
                    <a:gd name="T27" fmla="*/ 64 h 64"/>
                    <a:gd name="T28" fmla="*/ 142 w 361"/>
                    <a:gd name="T29" fmla="*/ 64 h 64"/>
                    <a:gd name="T30" fmla="*/ 179 w 361"/>
                    <a:gd name="T31" fmla="*/ 60 h 64"/>
                    <a:gd name="T32" fmla="*/ 208 w 361"/>
                    <a:gd name="T33" fmla="*/ 48 h 64"/>
                    <a:gd name="T34" fmla="*/ 229 w 361"/>
                    <a:gd name="T35" fmla="*/ 29 h 64"/>
                    <a:gd name="T36" fmla="*/ 228 w 361"/>
                    <a:gd name="T37" fmla="*/ 31 h 64"/>
                    <a:gd name="T38" fmla="*/ 269 w 361"/>
                    <a:gd name="T39" fmla="*/ 29 h 64"/>
                    <a:gd name="T40" fmla="*/ 268 w 361"/>
                    <a:gd name="T41" fmla="*/ 29 h 64"/>
                    <a:gd name="T42" fmla="*/ 338 w 361"/>
                    <a:gd name="T43" fmla="*/ 18 h 64"/>
                    <a:gd name="T44" fmla="*/ 358 w 361"/>
                    <a:gd name="T45" fmla="*/ 32 h 64"/>
                    <a:gd name="T46" fmla="*/ 340 w 361"/>
                    <a:gd name="T47" fmla="*/ 9 h 64"/>
                    <a:gd name="T48" fmla="*/ 268 w 361"/>
                    <a:gd name="T49" fmla="*/ 9 h 64"/>
                    <a:gd name="T50" fmla="*/ 223 w 361"/>
                    <a:gd name="T51" fmla="*/ 12 h 64"/>
                    <a:gd name="T52" fmla="*/ 217 w 361"/>
                    <a:gd name="T53" fmla="*/ 14 h 64"/>
                    <a:gd name="T54" fmla="*/ 203 w 361"/>
                    <a:gd name="T55" fmla="*/ 38 h 64"/>
                    <a:gd name="T56" fmla="*/ 171 w 361"/>
                    <a:gd name="T57" fmla="*/ 41 h 64"/>
                    <a:gd name="T58" fmla="*/ 174 w 361"/>
                    <a:gd name="T59" fmla="*/ 41 h 64"/>
                    <a:gd name="T60" fmla="*/ 141 w 361"/>
                    <a:gd name="T61" fmla="*/ 54 h 64"/>
                    <a:gd name="T62" fmla="*/ 107 w 361"/>
                    <a:gd name="T63" fmla="*/ 37 h 64"/>
                    <a:gd name="T64" fmla="*/ 111 w 361"/>
                    <a:gd name="T65" fmla="*/ 38 h 64"/>
                    <a:gd name="T66" fmla="*/ 96 w 361"/>
                    <a:gd name="T67" fmla="*/ 26 h 64"/>
                    <a:gd name="T68" fmla="*/ 73 w 361"/>
                    <a:gd name="T69" fmla="*/ 9 h 64"/>
                    <a:gd name="T70" fmla="*/ 50 w 361"/>
                    <a:gd name="T71" fmla="*/ 6 h 64"/>
                    <a:gd name="T72" fmla="*/ 52 w 361"/>
                    <a:gd name="T73" fmla="*/ 6 h 64"/>
                    <a:gd name="T74" fmla="*/ 20 w 361"/>
                    <a:gd name="T75" fmla="*/ 0 h 64"/>
                    <a:gd name="T76" fmla="*/ 12 w 361"/>
                    <a:gd name="T77" fmla="*/ 3 h 64"/>
                    <a:gd name="T78" fmla="*/ 10 w 361"/>
                    <a:gd name="T79" fmla="*/ 9 h 64"/>
                    <a:gd name="T80" fmla="*/ 10 w 361"/>
                    <a:gd name="T81" fmla="*/ 15 h 64"/>
                    <a:gd name="T82" fmla="*/ 10 w 361"/>
                    <a:gd name="T83" fmla="*/ 12 h 64"/>
                    <a:gd name="T84" fmla="*/ 20 w 361"/>
                    <a:gd name="T85" fmla="*/ 15 h 64"/>
                    <a:gd name="T86" fmla="*/ 6 w 361"/>
                    <a:gd name="T87" fmla="*/ 14 h 64"/>
                    <a:gd name="T88" fmla="*/ 7 w 361"/>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1" h="64">
                      <a:moveTo>
                        <a:pt x="0" y="18"/>
                      </a:moveTo>
                      <a:lnTo>
                        <a:pt x="9" y="35"/>
                      </a:lnTo>
                      <a:lnTo>
                        <a:pt x="16" y="31"/>
                      </a:lnTo>
                      <a:lnTo>
                        <a:pt x="18" y="29"/>
                      </a:lnTo>
                      <a:lnTo>
                        <a:pt x="26" y="23"/>
                      </a:lnTo>
                      <a:lnTo>
                        <a:pt x="27" y="23"/>
                      </a:lnTo>
                      <a:lnTo>
                        <a:pt x="29" y="18"/>
                      </a:lnTo>
                      <a:lnTo>
                        <a:pt x="30" y="15"/>
                      </a:lnTo>
                      <a:lnTo>
                        <a:pt x="30" y="9"/>
                      </a:lnTo>
                      <a:lnTo>
                        <a:pt x="20" y="9"/>
                      </a:lnTo>
                      <a:lnTo>
                        <a:pt x="20" y="18"/>
                      </a:lnTo>
                      <a:lnTo>
                        <a:pt x="24" y="18"/>
                      </a:lnTo>
                      <a:lnTo>
                        <a:pt x="27" y="17"/>
                      </a:lnTo>
                      <a:lnTo>
                        <a:pt x="29" y="12"/>
                      </a:lnTo>
                      <a:lnTo>
                        <a:pt x="18" y="20"/>
                      </a:lnTo>
                      <a:lnTo>
                        <a:pt x="47" y="26"/>
                      </a:lnTo>
                      <a:lnTo>
                        <a:pt x="47" y="26"/>
                      </a:lnTo>
                      <a:lnTo>
                        <a:pt x="67" y="29"/>
                      </a:lnTo>
                      <a:lnTo>
                        <a:pt x="69" y="18"/>
                      </a:lnTo>
                      <a:lnTo>
                        <a:pt x="65" y="28"/>
                      </a:lnTo>
                      <a:lnTo>
                        <a:pt x="64" y="26"/>
                      </a:lnTo>
                      <a:lnTo>
                        <a:pt x="85" y="41"/>
                      </a:lnTo>
                      <a:lnTo>
                        <a:pt x="90" y="34"/>
                      </a:lnTo>
                      <a:lnTo>
                        <a:pt x="84" y="41"/>
                      </a:lnTo>
                      <a:lnTo>
                        <a:pt x="98" y="54"/>
                      </a:lnTo>
                      <a:lnTo>
                        <a:pt x="101" y="55"/>
                      </a:lnTo>
                      <a:lnTo>
                        <a:pt x="102" y="57"/>
                      </a:lnTo>
                      <a:lnTo>
                        <a:pt x="139" y="64"/>
                      </a:lnTo>
                      <a:lnTo>
                        <a:pt x="141" y="63"/>
                      </a:lnTo>
                      <a:lnTo>
                        <a:pt x="142" y="64"/>
                      </a:lnTo>
                      <a:lnTo>
                        <a:pt x="176" y="61"/>
                      </a:lnTo>
                      <a:lnTo>
                        <a:pt x="179" y="60"/>
                      </a:lnTo>
                      <a:lnTo>
                        <a:pt x="179" y="60"/>
                      </a:lnTo>
                      <a:lnTo>
                        <a:pt x="208" y="48"/>
                      </a:lnTo>
                      <a:lnTo>
                        <a:pt x="209" y="46"/>
                      </a:lnTo>
                      <a:lnTo>
                        <a:pt x="229" y="29"/>
                      </a:lnTo>
                      <a:lnTo>
                        <a:pt x="223" y="21"/>
                      </a:lnTo>
                      <a:lnTo>
                        <a:pt x="228" y="31"/>
                      </a:lnTo>
                      <a:lnTo>
                        <a:pt x="225" y="32"/>
                      </a:lnTo>
                      <a:lnTo>
                        <a:pt x="269"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3" y="12"/>
                      </a:lnTo>
                      <a:lnTo>
                        <a:pt x="220" y="12"/>
                      </a:lnTo>
                      <a:lnTo>
                        <a:pt x="217" y="14"/>
                      </a:lnTo>
                      <a:lnTo>
                        <a:pt x="197" y="31"/>
                      </a:lnTo>
                      <a:lnTo>
                        <a:pt x="203" y="38"/>
                      </a:lnTo>
                      <a:lnTo>
                        <a:pt x="200" y="29"/>
                      </a:lnTo>
                      <a:lnTo>
                        <a:pt x="171" y="41"/>
                      </a:lnTo>
                      <a:lnTo>
                        <a:pt x="174" y="51"/>
                      </a:lnTo>
                      <a:lnTo>
                        <a:pt x="174" y="41"/>
                      </a:lnTo>
                      <a:lnTo>
                        <a:pt x="141" y="44"/>
                      </a:lnTo>
                      <a:lnTo>
                        <a:pt x="141" y="54"/>
                      </a:lnTo>
                      <a:lnTo>
                        <a:pt x="144" y="44"/>
                      </a:lnTo>
                      <a:lnTo>
                        <a:pt x="107" y="37"/>
                      </a:lnTo>
                      <a:lnTo>
                        <a:pt x="104" y="46"/>
                      </a:lnTo>
                      <a:lnTo>
                        <a:pt x="111" y="38"/>
                      </a:lnTo>
                      <a:lnTo>
                        <a:pt x="98" y="26"/>
                      </a:lnTo>
                      <a:lnTo>
                        <a:pt x="96" y="26"/>
                      </a:lnTo>
                      <a:lnTo>
                        <a:pt x="75" y="11"/>
                      </a:lnTo>
                      <a:lnTo>
                        <a:pt x="73" y="9"/>
                      </a:lnTo>
                      <a:lnTo>
                        <a:pt x="70" y="9"/>
                      </a:lnTo>
                      <a:lnTo>
                        <a:pt x="50" y="6"/>
                      </a:lnTo>
                      <a:lnTo>
                        <a:pt x="49" y="15"/>
                      </a:lnTo>
                      <a:lnTo>
                        <a:pt x="52" y="6"/>
                      </a:lnTo>
                      <a:lnTo>
                        <a:pt x="23" y="0"/>
                      </a:lnTo>
                      <a:lnTo>
                        <a:pt x="20" y="0"/>
                      </a:lnTo>
                      <a:lnTo>
                        <a:pt x="16" y="0"/>
                      </a:lnTo>
                      <a:lnTo>
                        <a:pt x="12" y="3"/>
                      </a:lnTo>
                      <a:lnTo>
                        <a:pt x="10" y="6"/>
                      </a:lnTo>
                      <a:lnTo>
                        <a:pt x="10" y="9"/>
                      </a:lnTo>
                      <a:lnTo>
                        <a:pt x="10" y="9"/>
                      </a:lnTo>
                      <a:lnTo>
                        <a:pt x="10" y="15"/>
                      </a:lnTo>
                      <a:lnTo>
                        <a:pt x="12" y="9"/>
                      </a:lnTo>
                      <a:lnTo>
                        <a:pt x="10" y="12"/>
                      </a:lnTo>
                      <a:lnTo>
                        <a:pt x="10" y="15"/>
                      </a:lnTo>
                      <a:lnTo>
                        <a:pt x="20" y="15"/>
                      </a:lnTo>
                      <a:lnTo>
                        <a:pt x="13" y="8"/>
                      </a:lnTo>
                      <a:lnTo>
                        <a:pt x="6" y="14"/>
                      </a:lnTo>
                      <a:lnTo>
                        <a:pt x="12" y="21"/>
                      </a:lnTo>
                      <a:lnTo>
                        <a:pt x="7"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39" name="Freeform 23"/>
                <p:cNvSpPr>
                  <a:spLocks/>
                </p:cNvSpPr>
                <p:nvPr/>
              </p:nvSpPr>
              <p:spPr bwMode="auto">
                <a:xfrm>
                  <a:off x="2253" y="3631"/>
                  <a:ext cx="180" cy="47"/>
                </a:xfrm>
                <a:custGeom>
                  <a:avLst/>
                  <a:gdLst>
                    <a:gd name="T0" fmla="*/ 8 w 360"/>
                    <a:gd name="T1" fmla="*/ 46 h 95"/>
                    <a:gd name="T2" fmla="*/ 16 w 360"/>
                    <a:gd name="T3" fmla="*/ 43 h 95"/>
                    <a:gd name="T4" fmla="*/ 20 w 360"/>
                    <a:gd name="T5" fmla="*/ 38 h 95"/>
                    <a:gd name="T6" fmla="*/ 19 w 360"/>
                    <a:gd name="T7" fmla="*/ 17 h 95"/>
                    <a:gd name="T8" fmla="*/ 26 w 360"/>
                    <a:gd name="T9" fmla="*/ 25 h 95"/>
                    <a:gd name="T10" fmla="*/ 43 w 360"/>
                    <a:gd name="T11" fmla="*/ 19 h 95"/>
                    <a:gd name="T12" fmla="*/ 40 w 360"/>
                    <a:gd name="T13" fmla="*/ 19 h 95"/>
                    <a:gd name="T14" fmla="*/ 72 w 360"/>
                    <a:gd name="T15" fmla="*/ 31 h 95"/>
                    <a:gd name="T16" fmla="*/ 68 w 360"/>
                    <a:gd name="T17" fmla="*/ 29 h 95"/>
                    <a:gd name="T18" fmla="*/ 68 w 360"/>
                    <a:gd name="T19" fmla="*/ 26 h 95"/>
                    <a:gd name="T20" fmla="*/ 81 w 360"/>
                    <a:gd name="T21" fmla="*/ 52 h 95"/>
                    <a:gd name="T22" fmla="*/ 103 w 360"/>
                    <a:gd name="T23" fmla="*/ 81 h 95"/>
                    <a:gd name="T24" fmla="*/ 107 w 360"/>
                    <a:gd name="T25" fmla="*/ 83 h 95"/>
                    <a:gd name="T26" fmla="*/ 152 w 360"/>
                    <a:gd name="T27" fmla="*/ 95 h 95"/>
                    <a:gd name="T28" fmla="*/ 176 w 360"/>
                    <a:gd name="T29" fmla="*/ 88 h 95"/>
                    <a:gd name="T30" fmla="*/ 207 w 360"/>
                    <a:gd name="T31" fmla="*/ 71 h 95"/>
                    <a:gd name="T32" fmla="*/ 210 w 360"/>
                    <a:gd name="T33" fmla="*/ 69 h 95"/>
                    <a:gd name="T34" fmla="*/ 225 w 360"/>
                    <a:gd name="T35" fmla="*/ 37 h 95"/>
                    <a:gd name="T36" fmla="*/ 270 w 360"/>
                    <a:gd name="T37" fmla="*/ 34 h 95"/>
                    <a:gd name="T38" fmla="*/ 267 w 360"/>
                    <a:gd name="T39" fmla="*/ 35 h 95"/>
                    <a:gd name="T40" fmla="*/ 337 w 360"/>
                    <a:gd name="T41" fmla="*/ 25 h 95"/>
                    <a:gd name="T42" fmla="*/ 357 w 360"/>
                    <a:gd name="T43" fmla="*/ 38 h 95"/>
                    <a:gd name="T44" fmla="*/ 339 w 360"/>
                    <a:gd name="T45" fmla="*/ 15 h 95"/>
                    <a:gd name="T46" fmla="*/ 267 w 360"/>
                    <a:gd name="T47" fmla="*/ 15 h 95"/>
                    <a:gd name="T48" fmla="*/ 264 w 360"/>
                    <a:gd name="T49" fmla="*/ 15 h 95"/>
                    <a:gd name="T50" fmla="*/ 222 w 360"/>
                    <a:gd name="T51" fmla="*/ 28 h 95"/>
                    <a:gd name="T52" fmla="*/ 219 w 360"/>
                    <a:gd name="T53" fmla="*/ 31 h 95"/>
                    <a:gd name="T54" fmla="*/ 202 w 360"/>
                    <a:gd name="T55" fmla="*/ 61 h 95"/>
                    <a:gd name="T56" fmla="*/ 169 w 360"/>
                    <a:gd name="T57" fmla="*/ 71 h 95"/>
                    <a:gd name="T58" fmla="*/ 170 w 360"/>
                    <a:gd name="T59" fmla="*/ 69 h 95"/>
                    <a:gd name="T60" fmla="*/ 152 w 360"/>
                    <a:gd name="T61" fmla="*/ 77 h 95"/>
                    <a:gd name="T62" fmla="*/ 155 w 360"/>
                    <a:gd name="T63" fmla="*/ 77 h 95"/>
                    <a:gd name="T64" fmla="*/ 111 w 360"/>
                    <a:gd name="T65" fmla="*/ 74 h 95"/>
                    <a:gd name="T66" fmla="*/ 97 w 360"/>
                    <a:gd name="T67" fmla="*/ 40 h 95"/>
                    <a:gd name="T68" fmla="*/ 98 w 360"/>
                    <a:gd name="T69" fmla="*/ 42 h 95"/>
                    <a:gd name="T70" fmla="*/ 83 w 360"/>
                    <a:gd name="T71" fmla="*/ 15 h 95"/>
                    <a:gd name="T72" fmla="*/ 78 w 360"/>
                    <a:gd name="T73" fmla="*/ 12 h 95"/>
                    <a:gd name="T74" fmla="*/ 40 w 360"/>
                    <a:gd name="T75" fmla="*/ 0 h 95"/>
                    <a:gd name="T76" fmla="*/ 16 w 360"/>
                    <a:gd name="T77" fmla="*/ 8 h 95"/>
                    <a:gd name="T78" fmla="*/ 11 w 360"/>
                    <a:gd name="T79" fmla="*/ 11 h 95"/>
                    <a:gd name="T80" fmla="*/ 2 w 360"/>
                    <a:gd name="T81" fmla="*/ 31 h 95"/>
                    <a:gd name="T82" fmla="*/ 3 w 360"/>
                    <a:gd name="T83" fmla="*/ 28 h 95"/>
                    <a:gd name="T84" fmla="*/ 8 w 360"/>
                    <a:gd name="T85"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95">
                      <a:moveTo>
                        <a:pt x="0" y="28"/>
                      </a:moveTo>
                      <a:lnTo>
                        <a:pt x="8" y="46"/>
                      </a:lnTo>
                      <a:lnTo>
                        <a:pt x="16" y="43"/>
                      </a:lnTo>
                      <a:lnTo>
                        <a:pt x="16" y="43"/>
                      </a:lnTo>
                      <a:lnTo>
                        <a:pt x="19" y="42"/>
                      </a:lnTo>
                      <a:lnTo>
                        <a:pt x="20" y="38"/>
                      </a:lnTo>
                      <a:lnTo>
                        <a:pt x="28" y="22"/>
                      </a:lnTo>
                      <a:lnTo>
                        <a:pt x="19" y="17"/>
                      </a:lnTo>
                      <a:lnTo>
                        <a:pt x="23" y="26"/>
                      </a:lnTo>
                      <a:lnTo>
                        <a:pt x="26" y="25"/>
                      </a:lnTo>
                      <a:lnTo>
                        <a:pt x="22" y="26"/>
                      </a:lnTo>
                      <a:lnTo>
                        <a:pt x="43" y="19"/>
                      </a:lnTo>
                      <a:lnTo>
                        <a:pt x="40" y="9"/>
                      </a:lnTo>
                      <a:lnTo>
                        <a:pt x="40" y="19"/>
                      </a:lnTo>
                      <a:lnTo>
                        <a:pt x="37" y="19"/>
                      </a:lnTo>
                      <a:lnTo>
                        <a:pt x="72" y="31"/>
                      </a:lnTo>
                      <a:lnTo>
                        <a:pt x="75" y="22"/>
                      </a:lnTo>
                      <a:lnTo>
                        <a:pt x="68" y="29"/>
                      </a:lnTo>
                      <a:lnTo>
                        <a:pt x="72" y="31"/>
                      </a:lnTo>
                      <a:lnTo>
                        <a:pt x="68" y="26"/>
                      </a:lnTo>
                      <a:lnTo>
                        <a:pt x="81" y="51"/>
                      </a:lnTo>
                      <a:lnTo>
                        <a:pt x="81" y="52"/>
                      </a:lnTo>
                      <a:lnTo>
                        <a:pt x="103" y="80"/>
                      </a:lnTo>
                      <a:lnTo>
                        <a:pt x="103" y="81"/>
                      </a:lnTo>
                      <a:lnTo>
                        <a:pt x="107" y="83"/>
                      </a:lnTo>
                      <a:lnTo>
                        <a:pt x="107" y="83"/>
                      </a:lnTo>
                      <a:lnTo>
                        <a:pt x="149" y="95"/>
                      </a:lnTo>
                      <a:lnTo>
                        <a:pt x="152" y="95"/>
                      </a:lnTo>
                      <a:lnTo>
                        <a:pt x="155" y="95"/>
                      </a:lnTo>
                      <a:lnTo>
                        <a:pt x="176" y="88"/>
                      </a:lnTo>
                      <a:lnTo>
                        <a:pt x="178" y="88"/>
                      </a:lnTo>
                      <a:lnTo>
                        <a:pt x="207" y="71"/>
                      </a:lnTo>
                      <a:lnTo>
                        <a:pt x="210" y="69"/>
                      </a:lnTo>
                      <a:lnTo>
                        <a:pt x="210" y="69"/>
                      </a:lnTo>
                      <a:lnTo>
                        <a:pt x="233" y="45"/>
                      </a:lnTo>
                      <a:lnTo>
                        <a:pt x="225" y="37"/>
                      </a:lnTo>
                      <a:lnTo>
                        <a:pt x="228" y="46"/>
                      </a:lnTo>
                      <a:lnTo>
                        <a:pt x="270" y="34"/>
                      </a:lnTo>
                      <a:lnTo>
                        <a:pt x="267" y="25"/>
                      </a:lnTo>
                      <a:lnTo>
                        <a:pt x="267" y="35"/>
                      </a:lnTo>
                      <a:lnTo>
                        <a:pt x="337" y="35"/>
                      </a:lnTo>
                      <a:lnTo>
                        <a:pt x="337" y="25"/>
                      </a:lnTo>
                      <a:lnTo>
                        <a:pt x="336" y="35"/>
                      </a:lnTo>
                      <a:lnTo>
                        <a:pt x="357" y="38"/>
                      </a:lnTo>
                      <a:lnTo>
                        <a:pt x="360" y="19"/>
                      </a:lnTo>
                      <a:lnTo>
                        <a:pt x="339" y="15"/>
                      </a:lnTo>
                      <a:lnTo>
                        <a:pt x="337" y="15"/>
                      </a:lnTo>
                      <a:lnTo>
                        <a:pt x="267" y="15"/>
                      </a:lnTo>
                      <a:lnTo>
                        <a:pt x="267" y="15"/>
                      </a:lnTo>
                      <a:lnTo>
                        <a:pt x="264" y="15"/>
                      </a:lnTo>
                      <a:lnTo>
                        <a:pt x="222" y="28"/>
                      </a:lnTo>
                      <a:lnTo>
                        <a:pt x="222" y="28"/>
                      </a:lnTo>
                      <a:lnTo>
                        <a:pt x="218" y="31"/>
                      </a:lnTo>
                      <a:lnTo>
                        <a:pt x="219" y="31"/>
                      </a:lnTo>
                      <a:lnTo>
                        <a:pt x="196" y="55"/>
                      </a:lnTo>
                      <a:lnTo>
                        <a:pt x="202" y="61"/>
                      </a:lnTo>
                      <a:lnTo>
                        <a:pt x="198" y="54"/>
                      </a:lnTo>
                      <a:lnTo>
                        <a:pt x="169" y="71"/>
                      </a:lnTo>
                      <a:lnTo>
                        <a:pt x="173" y="78"/>
                      </a:lnTo>
                      <a:lnTo>
                        <a:pt x="170" y="69"/>
                      </a:lnTo>
                      <a:lnTo>
                        <a:pt x="149" y="77"/>
                      </a:lnTo>
                      <a:lnTo>
                        <a:pt x="152" y="77"/>
                      </a:lnTo>
                      <a:lnTo>
                        <a:pt x="152" y="86"/>
                      </a:lnTo>
                      <a:lnTo>
                        <a:pt x="155" y="77"/>
                      </a:lnTo>
                      <a:lnTo>
                        <a:pt x="114" y="65"/>
                      </a:lnTo>
                      <a:lnTo>
                        <a:pt x="111" y="74"/>
                      </a:lnTo>
                      <a:lnTo>
                        <a:pt x="118" y="68"/>
                      </a:lnTo>
                      <a:lnTo>
                        <a:pt x="97" y="40"/>
                      </a:lnTo>
                      <a:lnTo>
                        <a:pt x="89" y="46"/>
                      </a:lnTo>
                      <a:lnTo>
                        <a:pt x="98" y="42"/>
                      </a:lnTo>
                      <a:lnTo>
                        <a:pt x="85" y="17"/>
                      </a:lnTo>
                      <a:lnTo>
                        <a:pt x="83" y="15"/>
                      </a:lnTo>
                      <a:lnTo>
                        <a:pt x="80" y="12"/>
                      </a:lnTo>
                      <a:lnTo>
                        <a:pt x="78" y="12"/>
                      </a:lnTo>
                      <a:lnTo>
                        <a:pt x="43" y="0"/>
                      </a:lnTo>
                      <a:lnTo>
                        <a:pt x="40" y="0"/>
                      </a:lnTo>
                      <a:lnTo>
                        <a:pt x="37" y="0"/>
                      </a:lnTo>
                      <a:lnTo>
                        <a:pt x="16" y="8"/>
                      </a:lnTo>
                      <a:lnTo>
                        <a:pt x="16" y="8"/>
                      </a:lnTo>
                      <a:lnTo>
                        <a:pt x="11" y="11"/>
                      </a:lnTo>
                      <a:lnTo>
                        <a:pt x="9" y="14"/>
                      </a:lnTo>
                      <a:lnTo>
                        <a:pt x="2" y="31"/>
                      </a:lnTo>
                      <a:lnTo>
                        <a:pt x="8" y="25"/>
                      </a:lnTo>
                      <a:lnTo>
                        <a:pt x="3" y="28"/>
                      </a:lnTo>
                      <a:lnTo>
                        <a:pt x="11" y="34"/>
                      </a:lnTo>
                      <a:lnTo>
                        <a:pt x="8"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0" name="Freeform 24"/>
                <p:cNvSpPr>
                  <a:spLocks/>
                </p:cNvSpPr>
                <p:nvPr/>
              </p:nvSpPr>
              <p:spPr bwMode="auto">
                <a:xfrm>
                  <a:off x="2349" y="3631"/>
                  <a:ext cx="179" cy="47"/>
                </a:xfrm>
                <a:custGeom>
                  <a:avLst/>
                  <a:gdLst>
                    <a:gd name="T0" fmla="*/ 10 w 358"/>
                    <a:gd name="T1" fmla="*/ 46 h 95"/>
                    <a:gd name="T2" fmla="*/ 17 w 358"/>
                    <a:gd name="T3" fmla="*/ 42 h 95"/>
                    <a:gd name="T4" fmla="*/ 26 w 358"/>
                    <a:gd name="T5" fmla="*/ 22 h 95"/>
                    <a:gd name="T6" fmla="*/ 21 w 358"/>
                    <a:gd name="T7" fmla="*/ 26 h 95"/>
                    <a:gd name="T8" fmla="*/ 20 w 358"/>
                    <a:gd name="T9" fmla="*/ 26 h 95"/>
                    <a:gd name="T10" fmla="*/ 38 w 358"/>
                    <a:gd name="T11" fmla="*/ 9 h 95"/>
                    <a:gd name="T12" fmla="*/ 35 w 358"/>
                    <a:gd name="T13" fmla="*/ 19 h 95"/>
                    <a:gd name="T14" fmla="*/ 75 w 358"/>
                    <a:gd name="T15" fmla="*/ 22 h 95"/>
                    <a:gd name="T16" fmla="*/ 72 w 358"/>
                    <a:gd name="T17" fmla="*/ 31 h 95"/>
                    <a:gd name="T18" fmla="*/ 79 w 358"/>
                    <a:gd name="T19" fmla="*/ 51 h 95"/>
                    <a:gd name="T20" fmla="*/ 101 w 358"/>
                    <a:gd name="T21" fmla="*/ 80 h 95"/>
                    <a:gd name="T22" fmla="*/ 105 w 358"/>
                    <a:gd name="T23" fmla="*/ 83 h 95"/>
                    <a:gd name="T24" fmla="*/ 148 w 358"/>
                    <a:gd name="T25" fmla="*/ 95 h 95"/>
                    <a:gd name="T26" fmla="*/ 156 w 358"/>
                    <a:gd name="T27" fmla="*/ 95 h 95"/>
                    <a:gd name="T28" fmla="*/ 176 w 358"/>
                    <a:gd name="T29" fmla="*/ 88 h 95"/>
                    <a:gd name="T30" fmla="*/ 208 w 358"/>
                    <a:gd name="T31" fmla="*/ 69 h 95"/>
                    <a:gd name="T32" fmla="*/ 231 w 358"/>
                    <a:gd name="T33" fmla="*/ 45 h 95"/>
                    <a:gd name="T34" fmla="*/ 226 w 358"/>
                    <a:gd name="T35" fmla="*/ 46 h 95"/>
                    <a:gd name="T36" fmla="*/ 265 w 358"/>
                    <a:gd name="T37" fmla="*/ 25 h 95"/>
                    <a:gd name="T38" fmla="*/ 335 w 358"/>
                    <a:gd name="T39" fmla="*/ 35 h 95"/>
                    <a:gd name="T40" fmla="*/ 334 w 358"/>
                    <a:gd name="T41" fmla="*/ 35 h 95"/>
                    <a:gd name="T42" fmla="*/ 358 w 358"/>
                    <a:gd name="T43" fmla="*/ 19 h 95"/>
                    <a:gd name="T44" fmla="*/ 335 w 358"/>
                    <a:gd name="T45" fmla="*/ 15 h 95"/>
                    <a:gd name="T46" fmla="*/ 265 w 358"/>
                    <a:gd name="T47" fmla="*/ 15 h 95"/>
                    <a:gd name="T48" fmla="*/ 220 w 358"/>
                    <a:gd name="T49" fmla="*/ 28 h 95"/>
                    <a:gd name="T50" fmla="*/ 216 w 358"/>
                    <a:gd name="T51" fmla="*/ 31 h 95"/>
                    <a:gd name="T52" fmla="*/ 194 w 358"/>
                    <a:gd name="T53" fmla="*/ 55 h 95"/>
                    <a:gd name="T54" fmla="*/ 196 w 358"/>
                    <a:gd name="T55" fmla="*/ 54 h 95"/>
                    <a:gd name="T56" fmla="*/ 171 w 358"/>
                    <a:gd name="T57" fmla="*/ 78 h 95"/>
                    <a:gd name="T58" fmla="*/ 148 w 358"/>
                    <a:gd name="T59" fmla="*/ 77 h 95"/>
                    <a:gd name="T60" fmla="*/ 151 w 358"/>
                    <a:gd name="T61" fmla="*/ 86 h 95"/>
                    <a:gd name="T62" fmla="*/ 112 w 358"/>
                    <a:gd name="T63" fmla="*/ 65 h 95"/>
                    <a:gd name="T64" fmla="*/ 116 w 358"/>
                    <a:gd name="T65" fmla="*/ 68 h 95"/>
                    <a:gd name="T66" fmla="*/ 87 w 358"/>
                    <a:gd name="T67" fmla="*/ 46 h 95"/>
                    <a:gd name="T68" fmla="*/ 84 w 358"/>
                    <a:gd name="T69" fmla="*/ 17 h 95"/>
                    <a:gd name="T70" fmla="*/ 79 w 358"/>
                    <a:gd name="T71" fmla="*/ 12 h 95"/>
                    <a:gd name="T72" fmla="*/ 41 w 358"/>
                    <a:gd name="T73" fmla="*/ 0 h 95"/>
                    <a:gd name="T74" fmla="*/ 35 w 358"/>
                    <a:gd name="T75" fmla="*/ 0 h 95"/>
                    <a:gd name="T76" fmla="*/ 14 w 358"/>
                    <a:gd name="T77" fmla="*/ 8 h 95"/>
                    <a:gd name="T78" fmla="*/ 7 w 358"/>
                    <a:gd name="T79" fmla="*/ 14 h 95"/>
                    <a:gd name="T80" fmla="*/ 1 w 358"/>
                    <a:gd name="T81" fmla="*/ 28 h 95"/>
                    <a:gd name="T82" fmla="*/ 4 w 358"/>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95">
                      <a:moveTo>
                        <a:pt x="0" y="29"/>
                      </a:moveTo>
                      <a:lnTo>
                        <a:pt x="10" y="46"/>
                      </a:lnTo>
                      <a:lnTo>
                        <a:pt x="15" y="43"/>
                      </a:lnTo>
                      <a:lnTo>
                        <a:pt x="17" y="42"/>
                      </a:lnTo>
                      <a:lnTo>
                        <a:pt x="18" y="38"/>
                      </a:lnTo>
                      <a:lnTo>
                        <a:pt x="26" y="22"/>
                      </a:lnTo>
                      <a:lnTo>
                        <a:pt x="17" y="17"/>
                      </a:lnTo>
                      <a:lnTo>
                        <a:pt x="21" y="26"/>
                      </a:lnTo>
                      <a:lnTo>
                        <a:pt x="24" y="25"/>
                      </a:lnTo>
                      <a:lnTo>
                        <a:pt x="20" y="26"/>
                      </a:lnTo>
                      <a:lnTo>
                        <a:pt x="41" y="19"/>
                      </a:lnTo>
                      <a:lnTo>
                        <a:pt x="38" y="9"/>
                      </a:lnTo>
                      <a:lnTo>
                        <a:pt x="38" y="19"/>
                      </a:lnTo>
                      <a:lnTo>
                        <a:pt x="35" y="19"/>
                      </a:lnTo>
                      <a:lnTo>
                        <a:pt x="72" y="31"/>
                      </a:lnTo>
                      <a:lnTo>
                        <a:pt x="75" y="22"/>
                      </a:lnTo>
                      <a:lnTo>
                        <a:pt x="67" y="29"/>
                      </a:lnTo>
                      <a:lnTo>
                        <a:pt x="72" y="31"/>
                      </a:lnTo>
                      <a:lnTo>
                        <a:pt x="67" y="26"/>
                      </a:lnTo>
                      <a:lnTo>
                        <a:pt x="79" y="51"/>
                      </a:lnTo>
                      <a:lnTo>
                        <a:pt x="79" y="52"/>
                      </a:lnTo>
                      <a:lnTo>
                        <a:pt x="101" y="80"/>
                      </a:lnTo>
                      <a:lnTo>
                        <a:pt x="101" y="81"/>
                      </a:lnTo>
                      <a:lnTo>
                        <a:pt x="105" y="83"/>
                      </a:lnTo>
                      <a:lnTo>
                        <a:pt x="105" y="83"/>
                      </a:lnTo>
                      <a:lnTo>
                        <a:pt x="148" y="95"/>
                      </a:lnTo>
                      <a:lnTo>
                        <a:pt x="151" y="95"/>
                      </a:lnTo>
                      <a:lnTo>
                        <a:pt x="156" y="95"/>
                      </a:lnTo>
                      <a:lnTo>
                        <a:pt x="176" y="88"/>
                      </a:lnTo>
                      <a:lnTo>
                        <a:pt x="176" y="88"/>
                      </a:lnTo>
                      <a:lnTo>
                        <a:pt x="205" y="71"/>
                      </a:lnTo>
                      <a:lnTo>
                        <a:pt x="208" y="69"/>
                      </a:lnTo>
                      <a:lnTo>
                        <a:pt x="208" y="69"/>
                      </a:lnTo>
                      <a:lnTo>
                        <a:pt x="231" y="45"/>
                      </a:lnTo>
                      <a:lnTo>
                        <a:pt x="223" y="37"/>
                      </a:lnTo>
                      <a:lnTo>
                        <a:pt x="226" y="46"/>
                      </a:lnTo>
                      <a:lnTo>
                        <a:pt x="268" y="34"/>
                      </a:lnTo>
                      <a:lnTo>
                        <a:pt x="265" y="25"/>
                      </a:lnTo>
                      <a:lnTo>
                        <a:pt x="265" y="35"/>
                      </a:lnTo>
                      <a:lnTo>
                        <a:pt x="335" y="35"/>
                      </a:lnTo>
                      <a:lnTo>
                        <a:pt x="335" y="25"/>
                      </a:lnTo>
                      <a:lnTo>
                        <a:pt x="334" y="35"/>
                      </a:lnTo>
                      <a:lnTo>
                        <a:pt x="355" y="38"/>
                      </a:lnTo>
                      <a:lnTo>
                        <a:pt x="358" y="19"/>
                      </a:lnTo>
                      <a:lnTo>
                        <a:pt x="337" y="15"/>
                      </a:lnTo>
                      <a:lnTo>
                        <a:pt x="335" y="15"/>
                      </a:lnTo>
                      <a:lnTo>
                        <a:pt x="265" y="15"/>
                      </a:lnTo>
                      <a:lnTo>
                        <a:pt x="265" y="15"/>
                      </a:lnTo>
                      <a:lnTo>
                        <a:pt x="262" y="15"/>
                      </a:lnTo>
                      <a:lnTo>
                        <a:pt x="220" y="28"/>
                      </a:lnTo>
                      <a:lnTo>
                        <a:pt x="220" y="28"/>
                      </a:lnTo>
                      <a:lnTo>
                        <a:pt x="216" y="31"/>
                      </a:lnTo>
                      <a:lnTo>
                        <a:pt x="217" y="31"/>
                      </a:lnTo>
                      <a:lnTo>
                        <a:pt x="194" y="55"/>
                      </a:lnTo>
                      <a:lnTo>
                        <a:pt x="200" y="61"/>
                      </a:lnTo>
                      <a:lnTo>
                        <a:pt x="196" y="54"/>
                      </a:lnTo>
                      <a:lnTo>
                        <a:pt x="167" y="71"/>
                      </a:lnTo>
                      <a:lnTo>
                        <a:pt x="171" y="78"/>
                      </a:lnTo>
                      <a:lnTo>
                        <a:pt x="168" y="69"/>
                      </a:lnTo>
                      <a:lnTo>
                        <a:pt x="148" y="77"/>
                      </a:lnTo>
                      <a:lnTo>
                        <a:pt x="151" y="77"/>
                      </a:lnTo>
                      <a:lnTo>
                        <a:pt x="151" y="86"/>
                      </a:lnTo>
                      <a:lnTo>
                        <a:pt x="154" y="77"/>
                      </a:lnTo>
                      <a:lnTo>
                        <a:pt x="112" y="65"/>
                      </a:lnTo>
                      <a:lnTo>
                        <a:pt x="108" y="74"/>
                      </a:lnTo>
                      <a:lnTo>
                        <a:pt x="116" y="68"/>
                      </a:lnTo>
                      <a:lnTo>
                        <a:pt x="95" y="40"/>
                      </a:lnTo>
                      <a:lnTo>
                        <a:pt x="87" y="46"/>
                      </a:lnTo>
                      <a:lnTo>
                        <a:pt x="96" y="42"/>
                      </a:lnTo>
                      <a:lnTo>
                        <a:pt x="84" y="17"/>
                      </a:lnTo>
                      <a:lnTo>
                        <a:pt x="82" y="15"/>
                      </a:lnTo>
                      <a:lnTo>
                        <a:pt x="79" y="12"/>
                      </a:lnTo>
                      <a:lnTo>
                        <a:pt x="78" y="12"/>
                      </a:lnTo>
                      <a:lnTo>
                        <a:pt x="41" y="0"/>
                      </a:lnTo>
                      <a:lnTo>
                        <a:pt x="38" y="0"/>
                      </a:lnTo>
                      <a:lnTo>
                        <a:pt x="35" y="0"/>
                      </a:lnTo>
                      <a:lnTo>
                        <a:pt x="14" y="8"/>
                      </a:lnTo>
                      <a:lnTo>
                        <a:pt x="14" y="8"/>
                      </a:lnTo>
                      <a:lnTo>
                        <a:pt x="9" y="11"/>
                      </a:lnTo>
                      <a:lnTo>
                        <a:pt x="7" y="14"/>
                      </a:lnTo>
                      <a:lnTo>
                        <a:pt x="0" y="31"/>
                      </a:lnTo>
                      <a:lnTo>
                        <a:pt x="1" y="28"/>
                      </a:lnTo>
                      <a:lnTo>
                        <a:pt x="9" y="34"/>
                      </a:lnTo>
                      <a:lnTo>
                        <a:pt x="4" y="26"/>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1" name="Freeform 25"/>
                <p:cNvSpPr>
                  <a:spLocks/>
                </p:cNvSpPr>
                <p:nvPr/>
              </p:nvSpPr>
              <p:spPr bwMode="auto">
                <a:xfrm>
                  <a:off x="2458" y="3633"/>
                  <a:ext cx="180" cy="47"/>
                </a:xfrm>
                <a:custGeom>
                  <a:avLst/>
                  <a:gdLst>
                    <a:gd name="T0" fmla="*/ 14 w 362"/>
                    <a:gd name="T1" fmla="*/ 44 h 93"/>
                    <a:gd name="T2" fmla="*/ 19 w 362"/>
                    <a:gd name="T3" fmla="*/ 40 h 93"/>
                    <a:gd name="T4" fmla="*/ 28 w 362"/>
                    <a:gd name="T5" fmla="*/ 21 h 93"/>
                    <a:gd name="T6" fmla="*/ 23 w 362"/>
                    <a:gd name="T7" fmla="*/ 26 h 93"/>
                    <a:gd name="T8" fmla="*/ 22 w 362"/>
                    <a:gd name="T9" fmla="*/ 26 h 93"/>
                    <a:gd name="T10" fmla="*/ 40 w 362"/>
                    <a:gd name="T11" fmla="*/ 9 h 93"/>
                    <a:gd name="T12" fmla="*/ 37 w 362"/>
                    <a:gd name="T13" fmla="*/ 18 h 93"/>
                    <a:gd name="T14" fmla="*/ 77 w 362"/>
                    <a:gd name="T15" fmla="*/ 21 h 93"/>
                    <a:gd name="T16" fmla="*/ 74 w 362"/>
                    <a:gd name="T17" fmla="*/ 30 h 93"/>
                    <a:gd name="T18" fmla="*/ 83 w 362"/>
                    <a:gd name="T19" fmla="*/ 50 h 93"/>
                    <a:gd name="T20" fmla="*/ 103 w 362"/>
                    <a:gd name="T21" fmla="*/ 78 h 93"/>
                    <a:gd name="T22" fmla="*/ 107 w 362"/>
                    <a:gd name="T23" fmla="*/ 81 h 93"/>
                    <a:gd name="T24" fmla="*/ 150 w 362"/>
                    <a:gd name="T25" fmla="*/ 93 h 93"/>
                    <a:gd name="T26" fmla="*/ 158 w 362"/>
                    <a:gd name="T27" fmla="*/ 93 h 93"/>
                    <a:gd name="T28" fmla="*/ 178 w 362"/>
                    <a:gd name="T29" fmla="*/ 86 h 93"/>
                    <a:gd name="T30" fmla="*/ 210 w 362"/>
                    <a:gd name="T31" fmla="*/ 69 h 93"/>
                    <a:gd name="T32" fmla="*/ 233 w 362"/>
                    <a:gd name="T33" fmla="*/ 44 h 93"/>
                    <a:gd name="T34" fmla="*/ 228 w 362"/>
                    <a:gd name="T35" fmla="*/ 46 h 93"/>
                    <a:gd name="T36" fmla="*/ 267 w 362"/>
                    <a:gd name="T37" fmla="*/ 24 h 93"/>
                    <a:gd name="T38" fmla="*/ 337 w 362"/>
                    <a:gd name="T39" fmla="*/ 35 h 93"/>
                    <a:gd name="T40" fmla="*/ 334 w 362"/>
                    <a:gd name="T41" fmla="*/ 33 h 93"/>
                    <a:gd name="T42" fmla="*/ 362 w 362"/>
                    <a:gd name="T43" fmla="*/ 21 h 93"/>
                    <a:gd name="T44" fmla="*/ 337 w 362"/>
                    <a:gd name="T45" fmla="*/ 15 h 93"/>
                    <a:gd name="T46" fmla="*/ 267 w 362"/>
                    <a:gd name="T47" fmla="*/ 15 h 93"/>
                    <a:gd name="T48" fmla="*/ 222 w 362"/>
                    <a:gd name="T49" fmla="*/ 27 h 93"/>
                    <a:gd name="T50" fmla="*/ 218 w 362"/>
                    <a:gd name="T51" fmla="*/ 30 h 93"/>
                    <a:gd name="T52" fmla="*/ 196 w 362"/>
                    <a:gd name="T53" fmla="*/ 55 h 93"/>
                    <a:gd name="T54" fmla="*/ 198 w 362"/>
                    <a:gd name="T55" fmla="*/ 53 h 93"/>
                    <a:gd name="T56" fmla="*/ 173 w 362"/>
                    <a:gd name="T57" fmla="*/ 76 h 93"/>
                    <a:gd name="T58" fmla="*/ 150 w 362"/>
                    <a:gd name="T59" fmla="*/ 75 h 93"/>
                    <a:gd name="T60" fmla="*/ 153 w 362"/>
                    <a:gd name="T61" fmla="*/ 84 h 93"/>
                    <a:gd name="T62" fmla="*/ 114 w 362"/>
                    <a:gd name="T63" fmla="*/ 63 h 93"/>
                    <a:gd name="T64" fmla="*/ 118 w 362"/>
                    <a:gd name="T65" fmla="*/ 66 h 93"/>
                    <a:gd name="T66" fmla="*/ 91 w 362"/>
                    <a:gd name="T67" fmla="*/ 46 h 93"/>
                    <a:gd name="T68" fmla="*/ 86 w 362"/>
                    <a:gd name="T69" fmla="*/ 17 h 93"/>
                    <a:gd name="T70" fmla="*/ 81 w 362"/>
                    <a:gd name="T71" fmla="*/ 12 h 93"/>
                    <a:gd name="T72" fmla="*/ 43 w 362"/>
                    <a:gd name="T73" fmla="*/ 0 h 93"/>
                    <a:gd name="T74" fmla="*/ 37 w 362"/>
                    <a:gd name="T75" fmla="*/ 0 h 93"/>
                    <a:gd name="T76" fmla="*/ 16 w 362"/>
                    <a:gd name="T77" fmla="*/ 7 h 93"/>
                    <a:gd name="T78" fmla="*/ 11 w 362"/>
                    <a:gd name="T79" fmla="*/ 12 h 93"/>
                    <a:gd name="T80" fmla="*/ 11 w 362"/>
                    <a:gd name="T81" fmla="*/ 32 h 93"/>
                    <a:gd name="T82" fmla="*/ 0 w 362"/>
                    <a:gd name="T8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93">
                      <a:moveTo>
                        <a:pt x="0" y="30"/>
                      </a:moveTo>
                      <a:lnTo>
                        <a:pt x="14" y="44"/>
                      </a:lnTo>
                      <a:lnTo>
                        <a:pt x="19" y="40"/>
                      </a:lnTo>
                      <a:lnTo>
                        <a:pt x="19" y="40"/>
                      </a:lnTo>
                      <a:lnTo>
                        <a:pt x="20" y="37"/>
                      </a:lnTo>
                      <a:lnTo>
                        <a:pt x="28" y="21"/>
                      </a:lnTo>
                      <a:lnTo>
                        <a:pt x="19" y="17"/>
                      </a:lnTo>
                      <a:lnTo>
                        <a:pt x="23" y="26"/>
                      </a:lnTo>
                      <a:lnTo>
                        <a:pt x="26" y="24"/>
                      </a:lnTo>
                      <a:lnTo>
                        <a:pt x="22" y="26"/>
                      </a:lnTo>
                      <a:lnTo>
                        <a:pt x="43" y="18"/>
                      </a:lnTo>
                      <a:lnTo>
                        <a:pt x="40" y="9"/>
                      </a:lnTo>
                      <a:lnTo>
                        <a:pt x="40" y="18"/>
                      </a:lnTo>
                      <a:lnTo>
                        <a:pt x="37" y="18"/>
                      </a:lnTo>
                      <a:lnTo>
                        <a:pt x="74" y="30"/>
                      </a:lnTo>
                      <a:lnTo>
                        <a:pt x="77" y="21"/>
                      </a:lnTo>
                      <a:lnTo>
                        <a:pt x="69" y="29"/>
                      </a:lnTo>
                      <a:lnTo>
                        <a:pt x="74" y="30"/>
                      </a:lnTo>
                      <a:lnTo>
                        <a:pt x="69" y="26"/>
                      </a:lnTo>
                      <a:lnTo>
                        <a:pt x="83" y="50"/>
                      </a:lnTo>
                      <a:lnTo>
                        <a:pt x="83" y="52"/>
                      </a:lnTo>
                      <a:lnTo>
                        <a:pt x="103" y="78"/>
                      </a:lnTo>
                      <a:lnTo>
                        <a:pt x="103" y="79"/>
                      </a:lnTo>
                      <a:lnTo>
                        <a:pt x="107" y="81"/>
                      </a:lnTo>
                      <a:lnTo>
                        <a:pt x="107" y="81"/>
                      </a:lnTo>
                      <a:lnTo>
                        <a:pt x="150" y="93"/>
                      </a:lnTo>
                      <a:lnTo>
                        <a:pt x="153" y="93"/>
                      </a:lnTo>
                      <a:lnTo>
                        <a:pt x="158" y="93"/>
                      </a:lnTo>
                      <a:lnTo>
                        <a:pt x="178" y="86"/>
                      </a:lnTo>
                      <a:lnTo>
                        <a:pt x="178" y="86"/>
                      </a:lnTo>
                      <a:lnTo>
                        <a:pt x="207" y="70"/>
                      </a:lnTo>
                      <a:lnTo>
                        <a:pt x="210" y="69"/>
                      </a:lnTo>
                      <a:lnTo>
                        <a:pt x="210" y="69"/>
                      </a:lnTo>
                      <a:lnTo>
                        <a:pt x="233" y="44"/>
                      </a:lnTo>
                      <a:lnTo>
                        <a:pt x="225" y="37"/>
                      </a:lnTo>
                      <a:lnTo>
                        <a:pt x="228" y="46"/>
                      </a:lnTo>
                      <a:lnTo>
                        <a:pt x="270" y="33"/>
                      </a:lnTo>
                      <a:lnTo>
                        <a:pt x="267" y="24"/>
                      </a:lnTo>
                      <a:lnTo>
                        <a:pt x="267" y="35"/>
                      </a:lnTo>
                      <a:lnTo>
                        <a:pt x="337" y="35"/>
                      </a:lnTo>
                      <a:lnTo>
                        <a:pt x="337" y="24"/>
                      </a:lnTo>
                      <a:lnTo>
                        <a:pt x="334" y="33"/>
                      </a:lnTo>
                      <a:lnTo>
                        <a:pt x="356" y="40"/>
                      </a:lnTo>
                      <a:lnTo>
                        <a:pt x="362" y="21"/>
                      </a:lnTo>
                      <a:lnTo>
                        <a:pt x="340" y="15"/>
                      </a:lnTo>
                      <a:lnTo>
                        <a:pt x="337" y="15"/>
                      </a:lnTo>
                      <a:lnTo>
                        <a:pt x="267" y="15"/>
                      </a:lnTo>
                      <a:lnTo>
                        <a:pt x="267" y="15"/>
                      </a:lnTo>
                      <a:lnTo>
                        <a:pt x="264" y="15"/>
                      </a:lnTo>
                      <a:lnTo>
                        <a:pt x="222" y="27"/>
                      </a:lnTo>
                      <a:lnTo>
                        <a:pt x="222" y="27"/>
                      </a:lnTo>
                      <a:lnTo>
                        <a:pt x="218" y="30"/>
                      </a:lnTo>
                      <a:lnTo>
                        <a:pt x="219" y="30"/>
                      </a:lnTo>
                      <a:lnTo>
                        <a:pt x="196" y="55"/>
                      </a:lnTo>
                      <a:lnTo>
                        <a:pt x="202" y="61"/>
                      </a:lnTo>
                      <a:lnTo>
                        <a:pt x="198" y="53"/>
                      </a:lnTo>
                      <a:lnTo>
                        <a:pt x="169" y="69"/>
                      </a:lnTo>
                      <a:lnTo>
                        <a:pt x="173" y="76"/>
                      </a:lnTo>
                      <a:lnTo>
                        <a:pt x="170" y="67"/>
                      </a:lnTo>
                      <a:lnTo>
                        <a:pt x="150" y="75"/>
                      </a:lnTo>
                      <a:lnTo>
                        <a:pt x="153" y="75"/>
                      </a:lnTo>
                      <a:lnTo>
                        <a:pt x="153" y="84"/>
                      </a:lnTo>
                      <a:lnTo>
                        <a:pt x="156" y="75"/>
                      </a:lnTo>
                      <a:lnTo>
                        <a:pt x="114" y="63"/>
                      </a:lnTo>
                      <a:lnTo>
                        <a:pt x="110" y="72"/>
                      </a:lnTo>
                      <a:lnTo>
                        <a:pt x="118" y="66"/>
                      </a:lnTo>
                      <a:lnTo>
                        <a:pt x="98" y="40"/>
                      </a:lnTo>
                      <a:lnTo>
                        <a:pt x="91" y="46"/>
                      </a:lnTo>
                      <a:lnTo>
                        <a:pt x="100" y="41"/>
                      </a:lnTo>
                      <a:lnTo>
                        <a:pt x="86" y="17"/>
                      </a:lnTo>
                      <a:lnTo>
                        <a:pt x="84" y="15"/>
                      </a:lnTo>
                      <a:lnTo>
                        <a:pt x="81" y="12"/>
                      </a:lnTo>
                      <a:lnTo>
                        <a:pt x="80" y="12"/>
                      </a:lnTo>
                      <a:lnTo>
                        <a:pt x="43" y="0"/>
                      </a:lnTo>
                      <a:lnTo>
                        <a:pt x="40" y="0"/>
                      </a:lnTo>
                      <a:lnTo>
                        <a:pt x="37" y="0"/>
                      </a:lnTo>
                      <a:lnTo>
                        <a:pt x="16" y="7"/>
                      </a:lnTo>
                      <a:lnTo>
                        <a:pt x="16" y="7"/>
                      </a:lnTo>
                      <a:lnTo>
                        <a:pt x="11" y="10"/>
                      </a:lnTo>
                      <a:lnTo>
                        <a:pt x="11" y="12"/>
                      </a:lnTo>
                      <a:lnTo>
                        <a:pt x="3" y="27"/>
                      </a:lnTo>
                      <a:lnTo>
                        <a:pt x="11" y="32"/>
                      </a:lnTo>
                      <a:lnTo>
                        <a:pt x="5" y="26"/>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2" name="Freeform 26"/>
                <p:cNvSpPr>
                  <a:spLocks/>
                </p:cNvSpPr>
                <p:nvPr/>
              </p:nvSpPr>
              <p:spPr bwMode="auto">
                <a:xfrm>
                  <a:off x="2511" y="3633"/>
                  <a:ext cx="181" cy="47"/>
                </a:xfrm>
                <a:custGeom>
                  <a:avLst/>
                  <a:gdLst>
                    <a:gd name="T0" fmla="*/ 10 w 362"/>
                    <a:gd name="T1" fmla="*/ 46 h 93"/>
                    <a:gd name="T2" fmla="*/ 20 w 362"/>
                    <a:gd name="T3" fmla="*/ 40 h 93"/>
                    <a:gd name="T4" fmla="*/ 22 w 362"/>
                    <a:gd name="T5" fmla="*/ 37 h 93"/>
                    <a:gd name="T6" fmla="*/ 19 w 362"/>
                    <a:gd name="T7" fmla="*/ 17 h 93"/>
                    <a:gd name="T8" fmla="*/ 26 w 362"/>
                    <a:gd name="T9" fmla="*/ 24 h 93"/>
                    <a:gd name="T10" fmla="*/ 22 w 362"/>
                    <a:gd name="T11" fmla="*/ 26 h 93"/>
                    <a:gd name="T12" fmla="*/ 42 w 362"/>
                    <a:gd name="T13" fmla="*/ 9 h 93"/>
                    <a:gd name="T14" fmla="*/ 39 w 362"/>
                    <a:gd name="T15" fmla="*/ 18 h 93"/>
                    <a:gd name="T16" fmla="*/ 75 w 362"/>
                    <a:gd name="T17" fmla="*/ 21 h 93"/>
                    <a:gd name="T18" fmla="*/ 72 w 362"/>
                    <a:gd name="T19" fmla="*/ 30 h 93"/>
                    <a:gd name="T20" fmla="*/ 83 w 362"/>
                    <a:gd name="T21" fmla="*/ 52 h 93"/>
                    <a:gd name="T22" fmla="*/ 103 w 362"/>
                    <a:gd name="T23" fmla="*/ 78 h 93"/>
                    <a:gd name="T24" fmla="*/ 108 w 362"/>
                    <a:gd name="T25" fmla="*/ 81 h 93"/>
                    <a:gd name="T26" fmla="*/ 149 w 362"/>
                    <a:gd name="T27" fmla="*/ 93 h 93"/>
                    <a:gd name="T28" fmla="*/ 155 w 362"/>
                    <a:gd name="T29" fmla="*/ 93 h 93"/>
                    <a:gd name="T30" fmla="*/ 181 w 362"/>
                    <a:gd name="T31" fmla="*/ 86 h 93"/>
                    <a:gd name="T32" fmla="*/ 210 w 362"/>
                    <a:gd name="T33" fmla="*/ 69 h 93"/>
                    <a:gd name="T34" fmla="*/ 232 w 362"/>
                    <a:gd name="T35" fmla="*/ 43 h 93"/>
                    <a:gd name="T36" fmla="*/ 227 w 362"/>
                    <a:gd name="T37" fmla="*/ 46 h 93"/>
                    <a:gd name="T38" fmla="*/ 265 w 362"/>
                    <a:gd name="T39" fmla="*/ 24 h 93"/>
                    <a:gd name="T40" fmla="*/ 337 w 362"/>
                    <a:gd name="T41" fmla="*/ 35 h 93"/>
                    <a:gd name="T42" fmla="*/ 334 w 362"/>
                    <a:gd name="T43" fmla="*/ 33 h 93"/>
                    <a:gd name="T44" fmla="*/ 362 w 362"/>
                    <a:gd name="T45" fmla="*/ 21 h 93"/>
                    <a:gd name="T46" fmla="*/ 337 w 362"/>
                    <a:gd name="T47" fmla="*/ 15 h 93"/>
                    <a:gd name="T48" fmla="*/ 265 w 362"/>
                    <a:gd name="T49" fmla="*/ 15 h 93"/>
                    <a:gd name="T50" fmla="*/ 221 w 362"/>
                    <a:gd name="T51" fmla="*/ 27 h 93"/>
                    <a:gd name="T52" fmla="*/ 216 w 362"/>
                    <a:gd name="T53" fmla="*/ 30 h 93"/>
                    <a:gd name="T54" fmla="*/ 195 w 362"/>
                    <a:gd name="T55" fmla="*/ 55 h 93"/>
                    <a:gd name="T56" fmla="*/ 198 w 362"/>
                    <a:gd name="T57" fmla="*/ 53 h 93"/>
                    <a:gd name="T58" fmla="*/ 177 w 362"/>
                    <a:gd name="T59" fmla="*/ 76 h 93"/>
                    <a:gd name="T60" fmla="*/ 149 w 362"/>
                    <a:gd name="T61" fmla="*/ 75 h 93"/>
                    <a:gd name="T62" fmla="*/ 152 w 362"/>
                    <a:gd name="T63" fmla="*/ 84 h 93"/>
                    <a:gd name="T64" fmla="*/ 114 w 362"/>
                    <a:gd name="T65" fmla="*/ 63 h 93"/>
                    <a:gd name="T66" fmla="*/ 118 w 362"/>
                    <a:gd name="T67" fmla="*/ 66 h 93"/>
                    <a:gd name="T68" fmla="*/ 91 w 362"/>
                    <a:gd name="T69" fmla="*/ 46 h 93"/>
                    <a:gd name="T70" fmla="*/ 85 w 362"/>
                    <a:gd name="T71" fmla="*/ 17 h 93"/>
                    <a:gd name="T72" fmla="*/ 80 w 362"/>
                    <a:gd name="T73" fmla="*/ 12 h 93"/>
                    <a:gd name="T74" fmla="*/ 46 w 362"/>
                    <a:gd name="T75" fmla="*/ 0 h 93"/>
                    <a:gd name="T76" fmla="*/ 39 w 362"/>
                    <a:gd name="T77" fmla="*/ 0 h 93"/>
                    <a:gd name="T78" fmla="*/ 16 w 362"/>
                    <a:gd name="T79" fmla="*/ 7 h 93"/>
                    <a:gd name="T80" fmla="*/ 10 w 362"/>
                    <a:gd name="T81" fmla="*/ 14 h 93"/>
                    <a:gd name="T82" fmla="*/ 3 w 362"/>
                    <a:gd name="T83" fmla="*/ 29 h 93"/>
                    <a:gd name="T84" fmla="*/ 3 w 362"/>
                    <a:gd name="T85" fmla="*/ 29 h 93"/>
                    <a:gd name="T86" fmla="*/ 8 w 362"/>
                    <a:gd name="T87"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93">
                      <a:moveTo>
                        <a:pt x="0" y="29"/>
                      </a:moveTo>
                      <a:lnTo>
                        <a:pt x="10" y="46"/>
                      </a:lnTo>
                      <a:lnTo>
                        <a:pt x="17" y="41"/>
                      </a:lnTo>
                      <a:lnTo>
                        <a:pt x="20" y="40"/>
                      </a:lnTo>
                      <a:lnTo>
                        <a:pt x="22" y="35"/>
                      </a:lnTo>
                      <a:lnTo>
                        <a:pt x="22" y="37"/>
                      </a:lnTo>
                      <a:lnTo>
                        <a:pt x="28" y="21"/>
                      </a:lnTo>
                      <a:lnTo>
                        <a:pt x="19" y="17"/>
                      </a:lnTo>
                      <a:lnTo>
                        <a:pt x="23" y="26"/>
                      </a:lnTo>
                      <a:lnTo>
                        <a:pt x="26" y="24"/>
                      </a:lnTo>
                      <a:lnTo>
                        <a:pt x="28" y="20"/>
                      </a:lnTo>
                      <a:lnTo>
                        <a:pt x="22" y="26"/>
                      </a:lnTo>
                      <a:lnTo>
                        <a:pt x="45" y="18"/>
                      </a:lnTo>
                      <a:lnTo>
                        <a:pt x="42" y="9"/>
                      </a:lnTo>
                      <a:lnTo>
                        <a:pt x="42" y="18"/>
                      </a:lnTo>
                      <a:lnTo>
                        <a:pt x="39" y="18"/>
                      </a:lnTo>
                      <a:lnTo>
                        <a:pt x="72" y="30"/>
                      </a:lnTo>
                      <a:lnTo>
                        <a:pt x="75" y="21"/>
                      </a:lnTo>
                      <a:lnTo>
                        <a:pt x="68" y="29"/>
                      </a:lnTo>
                      <a:lnTo>
                        <a:pt x="72" y="30"/>
                      </a:lnTo>
                      <a:lnTo>
                        <a:pt x="68" y="27"/>
                      </a:lnTo>
                      <a:lnTo>
                        <a:pt x="83" y="52"/>
                      </a:lnTo>
                      <a:lnTo>
                        <a:pt x="83" y="52"/>
                      </a:lnTo>
                      <a:lnTo>
                        <a:pt x="103" y="78"/>
                      </a:lnTo>
                      <a:lnTo>
                        <a:pt x="103" y="79"/>
                      </a:lnTo>
                      <a:lnTo>
                        <a:pt x="108" y="81"/>
                      </a:lnTo>
                      <a:lnTo>
                        <a:pt x="108" y="81"/>
                      </a:lnTo>
                      <a:lnTo>
                        <a:pt x="149" y="93"/>
                      </a:lnTo>
                      <a:lnTo>
                        <a:pt x="152" y="93"/>
                      </a:lnTo>
                      <a:lnTo>
                        <a:pt x="155" y="93"/>
                      </a:lnTo>
                      <a:lnTo>
                        <a:pt x="180" y="86"/>
                      </a:lnTo>
                      <a:lnTo>
                        <a:pt x="181" y="86"/>
                      </a:lnTo>
                      <a:lnTo>
                        <a:pt x="207" y="70"/>
                      </a:lnTo>
                      <a:lnTo>
                        <a:pt x="210" y="69"/>
                      </a:lnTo>
                      <a:lnTo>
                        <a:pt x="210" y="67"/>
                      </a:lnTo>
                      <a:lnTo>
                        <a:pt x="232" y="43"/>
                      </a:lnTo>
                      <a:lnTo>
                        <a:pt x="224" y="37"/>
                      </a:lnTo>
                      <a:lnTo>
                        <a:pt x="227" y="46"/>
                      </a:lnTo>
                      <a:lnTo>
                        <a:pt x="268" y="33"/>
                      </a:lnTo>
                      <a:lnTo>
                        <a:pt x="265" y="24"/>
                      </a:lnTo>
                      <a:lnTo>
                        <a:pt x="265" y="35"/>
                      </a:lnTo>
                      <a:lnTo>
                        <a:pt x="337" y="35"/>
                      </a:lnTo>
                      <a:lnTo>
                        <a:pt x="337" y="24"/>
                      </a:lnTo>
                      <a:lnTo>
                        <a:pt x="334" y="33"/>
                      </a:lnTo>
                      <a:lnTo>
                        <a:pt x="356" y="40"/>
                      </a:lnTo>
                      <a:lnTo>
                        <a:pt x="362" y="21"/>
                      </a:lnTo>
                      <a:lnTo>
                        <a:pt x="340" y="15"/>
                      </a:lnTo>
                      <a:lnTo>
                        <a:pt x="337" y="15"/>
                      </a:lnTo>
                      <a:lnTo>
                        <a:pt x="265" y="15"/>
                      </a:lnTo>
                      <a:lnTo>
                        <a:pt x="265" y="15"/>
                      </a:lnTo>
                      <a:lnTo>
                        <a:pt x="262" y="15"/>
                      </a:lnTo>
                      <a:lnTo>
                        <a:pt x="221" y="27"/>
                      </a:lnTo>
                      <a:lnTo>
                        <a:pt x="221" y="27"/>
                      </a:lnTo>
                      <a:lnTo>
                        <a:pt x="216" y="30"/>
                      </a:lnTo>
                      <a:lnTo>
                        <a:pt x="216" y="30"/>
                      </a:lnTo>
                      <a:lnTo>
                        <a:pt x="195" y="55"/>
                      </a:lnTo>
                      <a:lnTo>
                        <a:pt x="203" y="61"/>
                      </a:lnTo>
                      <a:lnTo>
                        <a:pt x="198" y="53"/>
                      </a:lnTo>
                      <a:lnTo>
                        <a:pt x="172" y="69"/>
                      </a:lnTo>
                      <a:lnTo>
                        <a:pt x="177" y="76"/>
                      </a:lnTo>
                      <a:lnTo>
                        <a:pt x="173" y="67"/>
                      </a:lnTo>
                      <a:lnTo>
                        <a:pt x="149" y="75"/>
                      </a:lnTo>
                      <a:lnTo>
                        <a:pt x="152" y="75"/>
                      </a:lnTo>
                      <a:lnTo>
                        <a:pt x="152" y="84"/>
                      </a:lnTo>
                      <a:lnTo>
                        <a:pt x="155" y="75"/>
                      </a:lnTo>
                      <a:lnTo>
                        <a:pt x="114" y="63"/>
                      </a:lnTo>
                      <a:lnTo>
                        <a:pt x="111" y="72"/>
                      </a:lnTo>
                      <a:lnTo>
                        <a:pt x="118" y="66"/>
                      </a:lnTo>
                      <a:lnTo>
                        <a:pt x="98" y="40"/>
                      </a:lnTo>
                      <a:lnTo>
                        <a:pt x="91" y="46"/>
                      </a:lnTo>
                      <a:lnTo>
                        <a:pt x="100" y="41"/>
                      </a:lnTo>
                      <a:lnTo>
                        <a:pt x="85" y="17"/>
                      </a:lnTo>
                      <a:lnTo>
                        <a:pt x="83" y="15"/>
                      </a:lnTo>
                      <a:lnTo>
                        <a:pt x="80" y="12"/>
                      </a:lnTo>
                      <a:lnTo>
                        <a:pt x="80" y="12"/>
                      </a:lnTo>
                      <a:lnTo>
                        <a:pt x="46" y="0"/>
                      </a:lnTo>
                      <a:lnTo>
                        <a:pt x="42" y="0"/>
                      </a:lnTo>
                      <a:lnTo>
                        <a:pt x="39" y="0"/>
                      </a:lnTo>
                      <a:lnTo>
                        <a:pt x="16" y="7"/>
                      </a:lnTo>
                      <a:lnTo>
                        <a:pt x="16" y="7"/>
                      </a:lnTo>
                      <a:lnTo>
                        <a:pt x="11" y="10"/>
                      </a:lnTo>
                      <a:lnTo>
                        <a:pt x="10" y="14"/>
                      </a:lnTo>
                      <a:lnTo>
                        <a:pt x="10" y="14"/>
                      </a:lnTo>
                      <a:lnTo>
                        <a:pt x="3" y="29"/>
                      </a:lnTo>
                      <a:lnTo>
                        <a:pt x="5" y="26"/>
                      </a:lnTo>
                      <a:lnTo>
                        <a:pt x="3" y="29"/>
                      </a:lnTo>
                      <a:lnTo>
                        <a:pt x="13"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3" name="Freeform 27"/>
                <p:cNvSpPr>
                  <a:spLocks/>
                </p:cNvSpPr>
                <p:nvPr/>
              </p:nvSpPr>
              <p:spPr bwMode="auto">
                <a:xfrm>
                  <a:off x="2595" y="3627"/>
                  <a:ext cx="182" cy="46"/>
                </a:xfrm>
                <a:custGeom>
                  <a:avLst/>
                  <a:gdLst>
                    <a:gd name="T0" fmla="*/ 14 w 363"/>
                    <a:gd name="T1" fmla="*/ 45 h 94"/>
                    <a:gd name="T2" fmla="*/ 18 w 363"/>
                    <a:gd name="T3" fmla="*/ 40 h 94"/>
                    <a:gd name="T4" fmla="*/ 27 w 363"/>
                    <a:gd name="T5" fmla="*/ 22 h 94"/>
                    <a:gd name="T6" fmla="*/ 23 w 363"/>
                    <a:gd name="T7" fmla="*/ 27 h 94"/>
                    <a:gd name="T8" fmla="*/ 21 w 363"/>
                    <a:gd name="T9" fmla="*/ 27 h 94"/>
                    <a:gd name="T10" fmla="*/ 40 w 363"/>
                    <a:gd name="T11" fmla="*/ 10 h 94"/>
                    <a:gd name="T12" fmla="*/ 37 w 363"/>
                    <a:gd name="T13" fmla="*/ 19 h 94"/>
                    <a:gd name="T14" fmla="*/ 75 w 363"/>
                    <a:gd name="T15" fmla="*/ 22 h 94"/>
                    <a:gd name="T16" fmla="*/ 72 w 363"/>
                    <a:gd name="T17" fmla="*/ 31 h 94"/>
                    <a:gd name="T18" fmla="*/ 83 w 363"/>
                    <a:gd name="T19" fmla="*/ 51 h 94"/>
                    <a:gd name="T20" fmla="*/ 104 w 363"/>
                    <a:gd name="T21" fmla="*/ 79 h 94"/>
                    <a:gd name="T22" fmla="*/ 109 w 363"/>
                    <a:gd name="T23" fmla="*/ 82 h 94"/>
                    <a:gd name="T24" fmla="*/ 150 w 363"/>
                    <a:gd name="T25" fmla="*/ 94 h 94"/>
                    <a:gd name="T26" fmla="*/ 156 w 363"/>
                    <a:gd name="T27" fmla="*/ 94 h 94"/>
                    <a:gd name="T28" fmla="*/ 181 w 363"/>
                    <a:gd name="T29" fmla="*/ 86 h 94"/>
                    <a:gd name="T30" fmla="*/ 213 w 363"/>
                    <a:gd name="T31" fmla="*/ 69 h 94"/>
                    <a:gd name="T32" fmla="*/ 234 w 363"/>
                    <a:gd name="T33" fmla="*/ 43 h 94"/>
                    <a:gd name="T34" fmla="*/ 230 w 363"/>
                    <a:gd name="T35" fmla="*/ 46 h 94"/>
                    <a:gd name="T36" fmla="*/ 268 w 363"/>
                    <a:gd name="T37" fmla="*/ 25 h 94"/>
                    <a:gd name="T38" fmla="*/ 338 w 363"/>
                    <a:gd name="T39" fmla="*/ 36 h 94"/>
                    <a:gd name="T40" fmla="*/ 337 w 363"/>
                    <a:gd name="T41" fmla="*/ 36 h 94"/>
                    <a:gd name="T42" fmla="*/ 363 w 363"/>
                    <a:gd name="T43" fmla="*/ 20 h 94"/>
                    <a:gd name="T44" fmla="*/ 338 w 363"/>
                    <a:gd name="T45" fmla="*/ 16 h 94"/>
                    <a:gd name="T46" fmla="*/ 268 w 363"/>
                    <a:gd name="T47" fmla="*/ 16 h 94"/>
                    <a:gd name="T48" fmla="*/ 224 w 363"/>
                    <a:gd name="T49" fmla="*/ 28 h 94"/>
                    <a:gd name="T50" fmla="*/ 219 w 363"/>
                    <a:gd name="T51" fmla="*/ 31 h 94"/>
                    <a:gd name="T52" fmla="*/ 197 w 363"/>
                    <a:gd name="T53" fmla="*/ 56 h 94"/>
                    <a:gd name="T54" fmla="*/ 201 w 363"/>
                    <a:gd name="T55" fmla="*/ 54 h 94"/>
                    <a:gd name="T56" fmla="*/ 176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4 w 363"/>
                    <a:gd name="T69" fmla="*/ 17 h 94"/>
                    <a:gd name="T70" fmla="*/ 80 w 363"/>
                    <a:gd name="T71" fmla="*/ 13 h 94"/>
                    <a:gd name="T72" fmla="*/ 43 w 363"/>
                    <a:gd name="T73" fmla="*/ 0 h 94"/>
                    <a:gd name="T74" fmla="*/ 37 w 363"/>
                    <a:gd name="T75" fmla="*/ 0 h 94"/>
                    <a:gd name="T76" fmla="*/ 15 w 363"/>
                    <a:gd name="T77" fmla="*/ 8 h 94"/>
                    <a:gd name="T78" fmla="*/ 11 w 363"/>
                    <a:gd name="T79" fmla="*/ 13 h 94"/>
                    <a:gd name="T80" fmla="*/ 11 w 363"/>
                    <a:gd name="T81" fmla="*/ 33 h 94"/>
                    <a:gd name="T82" fmla="*/ 0 w 363"/>
                    <a:gd name="T83"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1"/>
                      </a:moveTo>
                      <a:lnTo>
                        <a:pt x="14" y="45"/>
                      </a:lnTo>
                      <a:lnTo>
                        <a:pt x="18" y="40"/>
                      </a:lnTo>
                      <a:lnTo>
                        <a:pt x="18" y="40"/>
                      </a:lnTo>
                      <a:lnTo>
                        <a:pt x="20" y="37"/>
                      </a:lnTo>
                      <a:lnTo>
                        <a:pt x="27" y="22"/>
                      </a:lnTo>
                      <a:lnTo>
                        <a:pt x="18" y="17"/>
                      </a:lnTo>
                      <a:lnTo>
                        <a:pt x="23" y="27"/>
                      </a:lnTo>
                      <a:lnTo>
                        <a:pt x="26" y="25"/>
                      </a:lnTo>
                      <a:lnTo>
                        <a:pt x="21" y="27"/>
                      </a:lnTo>
                      <a:lnTo>
                        <a:pt x="43" y="19"/>
                      </a:lnTo>
                      <a:lnTo>
                        <a:pt x="40" y="10"/>
                      </a:lnTo>
                      <a:lnTo>
                        <a:pt x="40" y="19"/>
                      </a:lnTo>
                      <a:lnTo>
                        <a:pt x="37" y="19"/>
                      </a:lnTo>
                      <a:lnTo>
                        <a:pt x="72" y="31"/>
                      </a:lnTo>
                      <a:lnTo>
                        <a:pt x="75" y="22"/>
                      </a:lnTo>
                      <a:lnTo>
                        <a:pt x="67" y="30"/>
                      </a:lnTo>
                      <a:lnTo>
                        <a:pt x="72" y="31"/>
                      </a:lnTo>
                      <a:lnTo>
                        <a:pt x="67" y="28"/>
                      </a:lnTo>
                      <a:lnTo>
                        <a:pt x="83" y="51"/>
                      </a:lnTo>
                      <a:lnTo>
                        <a:pt x="83" y="51"/>
                      </a:lnTo>
                      <a:lnTo>
                        <a:pt x="104" y="79"/>
                      </a:lnTo>
                      <a:lnTo>
                        <a:pt x="104" y="80"/>
                      </a:lnTo>
                      <a:lnTo>
                        <a:pt x="109" y="82"/>
                      </a:lnTo>
                      <a:lnTo>
                        <a:pt x="109" y="82"/>
                      </a:lnTo>
                      <a:lnTo>
                        <a:pt x="150" y="94"/>
                      </a:lnTo>
                      <a:lnTo>
                        <a:pt x="153" y="94"/>
                      </a:lnTo>
                      <a:lnTo>
                        <a:pt x="156" y="94"/>
                      </a:lnTo>
                      <a:lnTo>
                        <a:pt x="179" y="86"/>
                      </a:lnTo>
                      <a:lnTo>
                        <a:pt x="181" y="86"/>
                      </a:lnTo>
                      <a:lnTo>
                        <a:pt x="210" y="71"/>
                      </a:lnTo>
                      <a:lnTo>
                        <a:pt x="213" y="69"/>
                      </a:lnTo>
                      <a:lnTo>
                        <a:pt x="213" y="68"/>
                      </a:lnTo>
                      <a:lnTo>
                        <a:pt x="234" y="43"/>
                      </a:lnTo>
                      <a:lnTo>
                        <a:pt x="227" y="37"/>
                      </a:lnTo>
                      <a:lnTo>
                        <a:pt x="230" y="46"/>
                      </a:lnTo>
                      <a:lnTo>
                        <a:pt x="271" y="34"/>
                      </a:lnTo>
                      <a:lnTo>
                        <a:pt x="268" y="25"/>
                      </a:lnTo>
                      <a:lnTo>
                        <a:pt x="268" y="36"/>
                      </a:lnTo>
                      <a:lnTo>
                        <a:pt x="338" y="36"/>
                      </a:lnTo>
                      <a:lnTo>
                        <a:pt x="338" y="25"/>
                      </a:lnTo>
                      <a:lnTo>
                        <a:pt x="337" y="36"/>
                      </a:lnTo>
                      <a:lnTo>
                        <a:pt x="358" y="40"/>
                      </a:lnTo>
                      <a:lnTo>
                        <a:pt x="363" y="20"/>
                      </a:lnTo>
                      <a:lnTo>
                        <a:pt x="341" y="16"/>
                      </a:lnTo>
                      <a:lnTo>
                        <a:pt x="338" y="16"/>
                      </a:lnTo>
                      <a:lnTo>
                        <a:pt x="268" y="16"/>
                      </a:lnTo>
                      <a:lnTo>
                        <a:pt x="268" y="16"/>
                      </a:lnTo>
                      <a:lnTo>
                        <a:pt x="265" y="16"/>
                      </a:lnTo>
                      <a:lnTo>
                        <a:pt x="224" y="28"/>
                      </a:lnTo>
                      <a:lnTo>
                        <a:pt x="224" y="28"/>
                      </a:lnTo>
                      <a:lnTo>
                        <a:pt x="219" y="31"/>
                      </a:lnTo>
                      <a:lnTo>
                        <a:pt x="219" y="31"/>
                      </a:lnTo>
                      <a:lnTo>
                        <a:pt x="197" y="56"/>
                      </a:lnTo>
                      <a:lnTo>
                        <a:pt x="205" y="62"/>
                      </a:lnTo>
                      <a:lnTo>
                        <a:pt x="201" y="54"/>
                      </a:lnTo>
                      <a:lnTo>
                        <a:pt x="171" y="69"/>
                      </a:lnTo>
                      <a:lnTo>
                        <a:pt x="176" y="77"/>
                      </a:lnTo>
                      <a:lnTo>
                        <a:pt x="173" y="68"/>
                      </a:lnTo>
                      <a:lnTo>
                        <a:pt x="150" y="76"/>
                      </a:lnTo>
                      <a:lnTo>
                        <a:pt x="153" y="76"/>
                      </a:lnTo>
                      <a:lnTo>
                        <a:pt x="153" y="85"/>
                      </a:lnTo>
                      <a:lnTo>
                        <a:pt x="156" y="76"/>
                      </a:lnTo>
                      <a:lnTo>
                        <a:pt x="115" y="63"/>
                      </a:lnTo>
                      <a:lnTo>
                        <a:pt x="112" y="73"/>
                      </a:lnTo>
                      <a:lnTo>
                        <a:pt x="119" y="66"/>
                      </a:lnTo>
                      <a:lnTo>
                        <a:pt x="98" y="39"/>
                      </a:lnTo>
                      <a:lnTo>
                        <a:pt x="90" y="45"/>
                      </a:lnTo>
                      <a:lnTo>
                        <a:pt x="99" y="40"/>
                      </a:lnTo>
                      <a:lnTo>
                        <a:pt x="84" y="17"/>
                      </a:lnTo>
                      <a:lnTo>
                        <a:pt x="83" y="16"/>
                      </a:lnTo>
                      <a:lnTo>
                        <a:pt x="80" y="13"/>
                      </a:lnTo>
                      <a:lnTo>
                        <a:pt x="78" y="13"/>
                      </a:lnTo>
                      <a:lnTo>
                        <a:pt x="43" y="0"/>
                      </a:lnTo>
                      <a:lnTo>
                        <a:pt x="40" y="0"/>
                      </a:lnTo>
                      <a:lnTo>
                        <a:pt x="37" y="0"/>
                      </a:lnTo>
                      <a:lnTo>
                        <a:pt x="15" y="8"/>
                      </a:lnTo>
                      <a:lnTo>
                        <a:pt x="15" y="8"/>
                      </a:lnTo>
                      <a:lnTo>
                        <a:pt x="11" y="11"/>
                      </a:lnTo>
                      <a:lnTo>
                        <a:pt x="11" y="13"/>
                      </a:lnTo>
                      <a:lnTo>
                        <a:pt x="3" y="28"/>
                      </a:lnTo>
                      <a:lnTo>
                        <a:pt x="11" y="33"/>
                      </a:lnTo>
                      <a:lnTo>
                        <a:pt x="4"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4" name="Freeform 28"/>
                <p:cNvSpPr>
                  <a:spLocks/>
                </p:cNvSpPr>
                <p:nvPr/>
              </p:nvSpPr>
              <p:spPr bwMode="auto">
                <a:xfrm>
                  <a:off x="2684" y="3622"/>
                  <a:ext cx="181" cy="48"/>
                </a:xfrm>
                <a:custGeom>
                  <a:avLst/>
                  <a:gdLst>
                    <a:gd name="T0" fmla="*/ 9 w 361"/>
                    <a:gd name="T1" fmla="*/ 48 h 95"/>
                    <a:gd name="T2" fmla="*/ 19 w 361"/>
                    <a:gd name="T3" fmla="*/ 42 h 95"/>
                    <a:gd name="T4" fmla="*/ 29 w 361"/>
                    <a:gd name="T5" fmla="*/ 22 h 95"/>
                    <a:gd name="T6" fmla="*/ 24 w 361"/>
                    <a:gd name="T7" fmla="*/ 26 h 95"/>
                    <a:gd name="T8" fmla="*/ 23 w 361"/>
                    <a:gd name="T9" fmla="*/ 26 h 95"/>
                    <a:gd name="T10" fmla="*/ 41 w 361"/>
                    <a:gd name="T11" fmla="*/ 9 h 95"/>
                    <a:gd name="T12" fmla="*/ 38 w 361"/>
                    <a:gd name="T13" fmla="*/ 19 h 95"/>
                    <a:gd name="T14" fmla="*/ 76 w 361"/>
                    <a:gd name="T15" fmla="*/ 22 h 95"/>
                    <a:gd name="T16" fmla="*/ 73 w 361"/>
                    <a:gd name="T17" fmla="*/ 31 h 95"/>
                    <a:gd name="T18" fmla="*/ 82 w 361"/>
                    <a:gd name="T19" fmla="*/ 51 h 95"/>
                    <a:gd name="T20" fmla="*/ 102 w 361"/>
                    <a:gd name="T21" fmla="*/ 83 h 95"/>
                    <a:gd name="T22" fmla="*/ 108 w 361"/>
                    <a:gd name="T23" fmla="*/ 85 h 95"/>
                    <a:gd name="T24" fmla="*/ 153 w 361"/>
                    <a:gd name="T25" fmla="*/ 95 h 95"/>
                    <a:gd name="T26" fmla="*/ 177 w 361"/>
                    <a:gd name="T27" fmla="*/ 88 h 95"/>
                    <a:gd name="T28" fmla="*/ 208 w 361"/>
                    <a:gd name="T29" fmla="*/ 72 h 95"/>
                    <a:gd name="T30" fmla="*/ 211 w 361"/>
                    <a:gd name="T31" fmla="*/ 69 h 95"/>
                    <a:gd name="T32" fmla="*/ 223 w 361"/>
                    <a:gd name="T33" fmla="*/ 39 h 95"/>
                    <a:gd name="T34" fmla="*/ 271 w 361"/>
                    <a:gd name="T35" fmla="*/ 36 h 95"/>
                    <a:gd name="T36" fmla="*/ 268 w 361"/>
                    <a:gd name="T37" fmla="*/ 37 h 95"/>
                    <a:gd name="T38" fmla="*/ 338 w 361"/>
                    <a:gd name="T39" fmla="*/ 26 h 95"/>
                    <a:gd name="T40" fmla="*/ 358 w 361"/>
                    <a:gd name="T41" fmla="*/ 40 h 95"/>
                    <a:gd name="T42" fmla="*/ 340 w 361"/>
                    <a:gd name="T43" fmla="*/ 17 h 95"/>
                    <a:gd name="T44" fmla="*/ 268 w 361"/>
                    <a:gd name="T45" fmla="*/ 17 h 95"/>
                    <a:gd name="T46" fmla="*/ 266 w 361"/>
                    <a:gd name="T47" fmla="*/ 17 h 95"/>
                    <a:gd name="T48" fmla="*/ 220 w 361"/>
                    <a:gd name="T49" fmla="*/ 29 h 95"/>
                    <a:gd name="T50" fmla="*/ 216 w 361"/>
                    <a:gd name="T51" fmla="*/ 32 h 95"/>
                    <a:gd name="T52" fmla="*/ 203 w 361"/>
                    <a:gd name="T53" fmla="*/ 63 h 95"/>
                    <a:gd name="T54" fmla="*/ 170 w 361"/>
                    <a:gd name="T55" fmla="*/ 71 h 95"/>
                    <a:gd name="T56" fmla="*/ 171 w 361"/>
                    <a:gd name="T57" fmla="*/ 69 h 95"/>
                    <a:gd name="T58" fmla="*/ 153 w 361"/>
                    <a:gd name="T59" fmla="*/ 77 h 95"/>
                    <a:gd name="T60" fmla="*/ 156 w 361"/>
                    <a:gd name="T61" fmla="*/ 77 h 95"/>
                    <a:gd name="T62" fmla="*/ 117 w 361"/>
                    <a:gd name="T63" fmla="*/ 69 h 95"/>
                    <a:gd name="T64" fmla="*/ 110 w 361"/>
                    <a:gd name="T65" fmla="*/ 75 h 95"/>
                    <a:gd name="T66" fmla="*/ 99 w 361"/>
                    <a:gd name="T67" fmla="*/ 40 h 95"/>
                    <a:gd name="T68" fmla="*/ 84 w 361"/>
                    <a:gd name="T69" fmla="*/ 16 h 95"/>
                    <a:gd name="T70" fmla="*/ 79 w 361"/>
                    <a:gd name="T71" fmla="*/ 13 h 95"/>
                    <a:gd name="T72" fmla="*/ 41 w 361"/>
                    <a:gd name="T73" fmla="*/ 0 h 95"/>
                    <a:gd name="T74" fmla="*/ 16 w 361"/>
                    <a:gd name="T75" fmla="*/ 8 h 95"/>
                    <a:gd name="T76" fmla="*/ 12 w 361"/>
                    <a:gd name="T77" fmla="*/ 11 h 95"/>
                    <a:gd name="T78" fmla="*/ 3 w 361"/>
                    <a:gd name="T79" fmla="*/ 31 h 95"/>
                    <a:gd name="T80" fmla="*/ 12 w 361"/>
                    <a:gd name="T81" fmla="*/ 34 h 95"/>
                    <a:gd name="T82" fmla="*/ 0 w 361"/>
                    <a:gd name="T83"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1"/>
                      </a:moveTo>
                      <a:lnTo>
                        <a:pt x="9" y="48"/>
                      </a:lnTo>
                      <a:lnTo>
                        <a:pt x="16" y="43"/>
                      </a:lnTo>
                      <a:lnTo>
                        <a:pt x="19" y="42"/>
                      </a:lnTo>
                      <a:lnTo>
                        <a:pt x="21" y="39"/>
                      </a:lnTo>
                      <a:lnTo>
                        <a:pt x="29" y="22"/>
                      </a:lnTo>
                      <a:lnTo>
                        <a:pt x="19" y="17"/>
                      </a:lnTo>
                      <a:lnTo>
                        <a:pt x="24" y="26"/>
                      </a:lnTo>
                      <a:lnTo>
                        <a:pt x="27" y="25"/>
                      </a:lnTo>
                      <a:lnTo>
                        <a:pt x="23" y="26"/>
                      </a:lnTo>
                      <a:lnTo>
                        <a:pt x="44" y="19"/>
                      </a:lnTo>
                      <a:lnTo>
                        <a:pt x="41" y="9"/>
                      </a:lnTo>
                      <a:lnTo>
                        <a:pt x="41" y="19"/>
                      </a:lnTo>
                      <a:lnTo>
                        <a:pt x="38" y="19"/>
                      </a:lnTo>
                      <a:lnTo>
                        <a:pt x="73" y="31"/>
                      </a:lnTo>
                      <a:lnTo>
                        <a:pt x="76" y="22"/>
                      </a:lnTo>
                      <a:lnTo>
                        <a:pt x="68" y="29"/>
                      </a:lnTo>
                      <a:lnTo>
                        <a:pt x="73" y="31"/>
                      </a:lnTo>
                      <a:lnTo>
                        <a:pt x="68" y="28"/>
                      </a:lnTo>
                      <a:lnTo>
                        <a:pt x="82" y="51"/>
                      </a:lnTo>
                      <a:lnTo>
                        <a:pt x="102" y="82"/>
                      </a:lnTo>
                      <a:lnTo>
                        <a:pt x="102" y="83"/>
                      </a:lnTo>
                      <a:lnTo>
                        <a:pt x="107" y="85"/>
                      </a:lnTo>
                      <a:lnTo>
                        <a:pt x="108" y="85"/>
                      </a:lnTo>
                      <a:lnTo>
                        <a:pt x="151" y="95"/>
                      </a:lnTo>
                      <a:lnTo>
                        <a:pt x="153" y="95"/>
                      </a:lnTo>
                      <a:lnTo>
                        <a:pt x="156" y="95"/>
                      </a:lnTo>
                      <a:lnTo>
                        <a:pt x="177" y="88"/>
                      </a:lnTo>
                      <a:lnTo>
                        <a:pt x="179" y="88"/>
                      </a:lnTo>
                      <a:lnTo>
                        <a:pt x="208" y="72"/>
                      </a:lnTo>
                      <a:lnTo>
                        <a:pt x="211" y="71"/>
                      </a:lnTo>
                      <a:lnTo>
                        <a:pt x="211" y="69"/>
                      </a:lnTo>
                      <a:lnTo>
                        <a:pt x="231" y="45"/>
                      </a:lnTo>
                      <a:lnTo>
                        <a:pt x="223" y="39"/>
                      </a:lnTo>
                      <a:lnTo>
                        <a:pt x="226" y="48"/>
                      </a:lnTo>
                      <a:lnTo>
                        <a:pt x="271" y="36"/>
                      </a:lnTo>
                      <a:lnTo>
                        <a:pt x="268" y="26"/>
                      </a:lnTo>
                      <a:lnTo>
                        <a:pt x="268" y="37"/>
                      </a:lnTo>
                      <a:lnTo>
                        <a:pt x="338" y="37"/>
                      </a:lnTo>
                      <a:lnTo>
                        <a:pt x="338" y="26"/>
                      </a:lnTo>
                      <a:lnTo>
                        <a:pt x="337" y="37"/>
                      </a:lnTo>
                      <a:lnTo>
                        <a:pt x="358" y="40"/>
                      </a:lnTo>
                      <a:lnTo>
                        <a:pt x="361" y="20"/>
                      </a:lnTo>
                      <a:lnTo>
                        <a:pt x="340" y="17"/>
                      </a:lnTo>
                      <a:lnTo>
                        <a:pt x="338" y="17"/>
                      </a:lnTo>
                      <a:lnTo>
                        <a:pt x="268" y="17"/>
                      </a:lnTo>
                      <a:lnTo>
                        <a:pt x="268" y="17"/>
                      </a:lnTo>
                      <a:lnTo>
                        <a:pt x="266" y="17"/>
                      </a:lnTo>
                      <a:lnTo>
                        <a:pt x="222" y="29"/>
                      </a:lnTo>
                      <a:lnTo>
                        <a:pt x="220" y="29"/>
                      </a:lnTo>
                      <a:lnTo>
                        <a:pt x="216" y="32"/>
                      </a:lnTo>
                      <a:lnTo>
                        <a:pt x="216" y="32"/>
                      </a:lnTo>
                      <a:lnTo>
                        <a:pt x="196" y="57"/>
                      </a:lnTo>
                      <a:lnTo>
                        <a:pt x="203" y="63"/>
                      </a:lnTo>
                      <a:lnTo>
                        <a:pt x="199" y="55"/>
                      </a:lnTo>
                      <a:lnTo>
                        <a:pt x="170" y="71"/>
                      </a:lnTo>
                      <a:lnTo>
                        <a:pt x="174" y="78"/>
                      </a:lnTo>
                      <a:lnTo>
                        <a:pt x="171" y="69"/>
                      </a:lnTo>
                      <a:lnTo>
                        <a:pt x="150" y="77"/>
                      </a:lnTo>
                      <a:lnTo>
                        <a:pt x="153" y="77"/>
                      </a:lnTo>
                      <a:lnTo>
                        <a:pt x="153" y="86"/>
                      </a:lnTo>
                      <a:lnTo>
                        <a:pt x="156" y="77"/>
                      </a:lnTo>
                      <a:lnTo>
                        <a:pt x="113" y="66"/>
                      </a:lnTo>
                      <a:lnTo>
                        <a:pt x="117" y="69"/>
                      </a:lnTo>
                      <a:lnTo>
                        <a:pt x="114" y="66"/>
                      </a:lnTo>
                      <a:lnTo>
                        <a:pt x="110" y="75"/>
                      </a:lnTo>
                      <a:lnTo>
                        <a:pt x="119" y="71"/>
                      </a:lnTo>
                      <a:lnTo>
                        <a:pt x="99" y="40"/>
                      </a:lnTo>
                      <a:lnTo>
                        <a:pt x="85" y="17"/>
                      </a:lnTo>
                      <a:lnTo>
                        <a:pt x="84" y="16"/>
                      </a:lnTo>
                      <a:lnTo>
                        <a:pt x="81" y="13"/>
                      </a:lnTo>
                      <a:lnTo>
                        <a:pt x="79" y="13"/>
                      </a:lnTo>
                      <a:lnTo>
                        <a:pt x="44" y="0"/>
                      </a:lnTo>
                      <a:lnTo>
                        <a:pt x="41" y="0"/>
                      </a:lnTo>
                      <a:lnTo>
                        <a:pt x="38" y="0"/>
                      </a:lnTo>
                      <a:lnTo>
                        <a:pt x="16" y="8"/>
                      </a:lnTo>
                      <a:lnTo>
                        <a:pt x="16" y="8"/>
                      </a:lnTo>
                      <a:lnTo>
                        <a:pt x="12" y="11"/>
                      </a:lnTo>
                      <a:lnTo>
                        <a:pt x="10" y="14"/>
                      </a:lnTo>
                      <a:lnTo>
                        <a:pt x="3" y="31"/>
                      </a:lnTo>
                      <a:lnTo>
                        <a:pt x="4" y="28"/>
                      </a:lnTo>
                      <a:lnTo>
                        <a:pt x="12" y="34"/>
                      </a:lnTo>
                      <a:lnTo>
                        <a:pt x="7"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5" name="Freeform 29"/>
                <p:cNvSpPr>
                  <a:spLocks/>
                </p:cNvSpPr>
                <p:nvPr/>
              </p:nvSpPr>
              <p:spPr bwMode="auto">
                <a:xfrm>
                  <a:off x="2798" y="3633"/>
                  <a:ext cx="180" cy="47"/>
                </a:xfrm>
                <a:custGeom>
                  <a:avLst/>
                  <a:gdLst>
                    <a:gd name="T0" fmla="*/ 9 w 360"/>
                    <a:gd name="T1" fmla="*/ 46 h 93"/>
                    <a:gd name="T2" fmla="*/ 20 w 360"/>
                    <a:gd name="T3" fmla="*/ 40 h 93"/>
                    <a:gd name="T4" fmla="*/ 29 w 360"/>
                    <a:gd name="T5" fmla="*/ 21 h 93"/>
                    <a:gd name="T6" fmla="*/ 25 w 360"/>
                    <a:gd name="T7" fmla="*/ 26 h 93"/>
                    <a:gd name="T8" fmla="*/ 23 w 360"/>
                    <a:gd name="T9" fmla="*/ 26 h 93"/>
                    <a:gd name="T10" fmla="*/ 42 w 360"/>
                    <a:gd name="T11" fmla="*/ 9 h 93"/>
                    <a:gd name="T12" fmla="*/ 39 w 360"/>
                    <a:gd name="T13" fmla="*/ 18 h 93"/>
                    <a:gd name="T14" fmla="*/ 77 w 360"/>
                    <a:gd name="T15" fmla="*/ 21 h 93"/>
                    <a:gd name="T16" fmla="*/ 74 w 360"/>
                    <a:gd name="T17" fmla="*/ 30 h 93"/>
                    <a:gd name="T18" fmla="*/ 81 w 360"/>
                    <a:gd name="T19" fmla="*/ 50 h 93"/>
                    <a:gd name="T20" fmla="*/ 103 w 360"/>
                    <a:gd name="T21" fmla="*/ 78 h 93"/>
                    <a:gd name="T22" fmla="*/ 107 w 360"/>
                    <a:gd name="T23" fmla="*/ 81 h 93"/>
                    <a:gd name="T24" fmla="*/ 150 w 360"/>
                    <a:gd name="T25" fmla="*/ 93 h 93"/>
                    <a:gd name="T26" fmla="*/ 156 w 360"/>
                    <a:gd name="T27" fmla="*/ 93 h 93"/>
                    <a:gd name="T28" fmla="*/ 179 w 360"/>
                    <a:gd name="T29" fmla="*/ 86 h 93"/>
                    <a:gd name="T30" fmla="*/ 210 w 360"/>
                    <a:gd name="T31" fmla="*/ 69 h 93"/>
                    <a:gd name="T32" fmla="*/ 232 w 360"/>
                    <a:gd name="T33" fmla="*/ 43 h 93"/>
                    <a:gd name="T34" fmla="*/ 227 w 360"/>
                    <a:gd name="T35" fmla="*/ 46 h 93"/>
                    <a:gd name="T36" fmla="*/ 267 w 360"/>
                    <a:gd name="T37" fmla="*/ 24 h 93"/>
                    <a:gd name="T38" fmla="*/ 336 w 360"/>
                    <a:gd name="T39" fmla="*/ 35 h 93"/>
                    <a:gd name="T40" fmla="*/ 333 w 360"/>
                    <a:gd name="T41" fmla="*/ 33 h 93"/>
                    <a:gd name="T42" fmla="*/ 360 w 360"/>
                    <a:gd name="T43" fmla="*/ 21 h 93"/>
                    <a:gd name="T44" fmla="*/ 336 w 360"/>
                    <a:gd name="T45" fmla="*/ 15 h 93"/>
                    <a:gd name="T46" fmla="*/ 267 w 360"/>
                    <a:gd name="T47" fmla="*/ 15 h 93"/>
                    <a:gd name="T48" fmla="*/ 221 w 360"/>
                    <a:gd name="T49" fmla="*/ 27 h 93"/>
                    <a:gd name="T50" fmla="*/ 216 w 360"/>
                    <a:gd name="T51" fmla="*/ 30 h 93"/>
                    <a:gd name="T52" fmla="*/ 195 w 360"/>
                    <a:gd name="T53" fmla="*/ 55 h 93"/>
                    <a:gd name="T54" fmla="*/ 198 w 360"/>
                    <a:gd name="T55" fmla="*/ 53 h 93"/>
                    <a:gd name="T56" fmla="*/ 175 w 360"/>
                    <a:gd name="T57" fmla="*/ 76 h 93"/>
                    <a:gd name="T58" fmla="*/ 150 w 360"/>
                    <a:gd name="T59" fmla="*/ 75 h 93"/>
                    <a:gd name="T60" fmla="*/ 153 w 360"/>
                    <a:gd name="T61" fmla="*/ 84 h 93"/>
                    <a:gd name="T62" fmla="*/ 114 w 360"/>
                    <a:gd name="T63" fmla="*/ 63 h 93"/>
                    <a:gd name="T64" fmla="*/ 118 w 360"/>
                    <a:gd name="T65" fmla="*/ 66 h 93"/>
                    <a:gd name="T66" fmla="*/ 89 w 360"/>
                    <a:gd name="T67" fmla="*/ 46 h 93"/>
                    <a:gd name="T68" fmla="*/ 86 w 360"/>
                    <a:gd name="T69" fmla="*/ 17 h 93"/>
                    <a:gd name="T70" fmla="*/ 81 w 360"/>
                    <a:gd name="T71" fmla="*/ 12 h 93"/>
                    <a:gd name="T72" fmla="*/ 45 w 360"/>
                    <a:gd name="T73" fmla="*/ 0 h 93"/>
                    <a:gd name="T74" fmla="*/ 39 w 360"/>
                    <a:gd name="T75" fmla="*/ 0 h 93"/>
                    <a:gd name="T76" fmla="*/ 17 w 360"/>
                    <a:gd name="T77" fmla="*/ 7 h 93"/>
                    <a:gd name="T78" fmla="*/ 12 w 360"/>
                    <a:gd name="T79" fmla="*/ 12 h 93"/>
                    <a:gd name="T80" fmla="*/ 5 w 360"/>
                    <a:gd name="T81" fmla="*/ 26 h 93"/>
                    <a:gd name="T82" fmla="*/ 8 w 360"/>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 h="93">
                      <a:moveTo>
                        <a:pt x="0" y="29"/>
                      </a:moveTo>
                      <a:lnTo>
                        <a:pt x="9" y="46"/>
                      </a:lnTo>
                      <a:lnTo>
                        <a:pt x="17" y="41"/>
                      </a:lnTo>
                      <a:lnTo>
                        <a:pt x="20" y="40"/>
                      </a:lnTo>
                      <a:lnTo>
                        <a:pt x="22" y="37"/>
                      </a:lnTo>
                      <a:lnTo>
                        <a:pt x="29" y="21"/>
                      </a:lnTo>
                      <a:lnTo>
                        <a:pt x="20" y="17"/>
                      </a:lnTo>
                      <a:lnTo>
                        <a:pt x="25" y="26"/>
                      </a:lnTo>
                      <a:lnTo>
                        <a:pt x="28" y="24"/>
                      </a:lnTo>
                      <a:lnTo>
                        <a:pt x="23" y="26"/>
                      </a:lnTo>
                      <a:lnTo>
                        <a:pt x="45" y="18"/>
                      </a:lnTo>
                      <a:lnTo>
                        <a:pt x="42" y="9"/>
                      </a:lnTo>
                      <a:lnTo>
                        <a:pt x="42" y="18"/>
                      </a:lnTo>
                      <a:lnTo>
                        <a:pt x="39" y="18"/>
                      </a:lnTo>
                      <a:lnTo>
                        <a:pt x="74" y="30"/>
                      </a:lnTo>
                      <a:lnTo>
                        <a:pt x="77" y="21"/>
                      </a:lnTo>
                      <a:lnTo>
                        <a:pt x="69" y="29"/>
                      </a:lnTo>
                      <a:lnTo>
                        <a:pt x="74" y="30"/>
                      </a:lnTo>
                      <a:lnTo>
                        <a:pt x="69" y="26"/>
                      </a:lnTo>
                      <a:lnTo>
                        <a:pt x="81" y="50"/>
                      </a:lnTo>
                      <a:lnTo>
                        <a:pt x="81" y="52"/>
                      </a:lnTo>
                      <a:lnTo>
                        <a:pt x="103" y="78"/>
                      </a:lnTo>
                      <a:lnTo>
                        <a:pt x="103" y="79"/>
                      </a:lnTo>
                      <a:lnTo>
                        <a:pt x="107" y="81"/>
                      </a:lnTo>
                      <a:lnTo>
                        <a:pt x="107" y="81"/>
                      </a:lnTo>
                      <a:lnTo>
                        <a:pt x="150" y="93"/>
                      </a:lnTo>
                      <a:lnTo>
                        <a:pt x="153" y="93"/>
                      </a:lnTo>
                      <a:lnTo>
                        <a:pt x="156" y="93"/>
                      </a:lnTo>
                      <a:lnTo>
                        <a:pt x="178" y="86"/>
                      </a:lnTo>
                      <a:lnTo>
                        <a:pt x="179" y="86"/>
                      </a:lnTo>
                      <a:lnTo>
                        <a:pt x="207" y="70"/>
                      </a:lnTo>
                      <a:lnTo>
                        <a:pt x="210" y="69"/>
                      </a:lnTo>
                      <a:lnTo>
                        <a:pt x="210" y="67"/>
                      </a:lnTo>
                      <a:lnTo>
                        <a:pt x="232" y="43"/>
                      </a:lnTo>
                      <a:lnTo>
                        <a:pt x="224" y="37"/>
                      </a:lnTo>
                      <a:lnTo>
                        <a:pt x="227" y="46"/>
                      </a:lnTo>
                      <a:lnTo>
                        <a:pt x="270" y="33"/>
                      </a:lnTo>
                      <a:lnTo>
                        <a:pt x="267" y="24"/>
                      </a:lnTo>
                      <a:lnTo>
                        <a:pt x="267" y="35"/>
                      </a:lnTo>
                      <a:lnTo>
                        <a:pt x="336" y="35"/>
                      </a:lnTo>
                      <a:lnTo>
                        <a:pt x="336" y="24"/>
                      </a:lnTo>
                      <a:lnTo>
                        <a:pt x="333" y="33"/>
                      </a:lnTo>
                      <a:lnTo>
                        <a:pt x="354" y="40"/>
                      </a:lnTo>
                      <a:lnTo>
                        <a:pt x="360" y="21"/>
                      </a:lnTo>
                      <a:lnTo>
                        <a:pt x="339" y="15"/>
                      </a:lnTo>
                      <a:lnTo>
                        <a:pt x="336" y="15"/>
                      </a:lnTo>
                      <a:lnTo>
                        <a:pt x="267" y="15"/>
                      </a:lnTo>
                      <a:lnTo>
                        <a:pt x="267" y="15"/>
                      </a:lnTo>
                      <a:lnTo>
                        <a:pt x="264" y="15"/>
                      </a:lnTo>
                      <a:lnTo>
                        <a:pt x="221" y="27"/>
                      </a:lnTo>
                      <a:lnTo>
                        <a:pt x="221" y="27"/>
                      </a:lnTo>
                      <a:lnTo>
                        <a:pt x="216" y="30"/>
                      </a:lnTo>
                      <a:lnTo>
                        <a:pt x="216" y="30"/>
                      </a:lnTo>
                      <a:lnTo>
                        <a:pt x="195" y="55"/>
                      </a:lnTo>
                      <a:lnTo>
                        <a:pt x="202" y="61"/>
                      </a:lnTo>
                      <a:lnTo>
                        <a:pt x="198" y="53"/>
                      </a:lnTo>
                      <a:lnTo>
                        <a:pt x="170" y="69"/>
                      </a:lnTo>
                      <a:lnTo>
                        <a:pt x="175" y="76"/>
                      </a:lnTo>
                      <a:lnTo>
                        <a:pt x="172" y="67"/>
                      </a:lnTo>
                      <a:lnTo>
                        <a:pt x="150" y="75"/>
                      </a:lnTo>
                      <a:lnTo>
                        <a:pt x="153" y="75"/>
                      </a:lnTo>
                      <a:lnTo>
                        <a:pt x="153" y="84"/>
                      </a:lnTo>
                      <a:lnTo>
                        <a:pt x="156" y="75"/>
                      </a:lnTo>
                      <a:lnTo>
                        <a:pt x="114" y="63"/>
                      </a:lnTo>
                      <a:lnTo>
                        <a:pt x="111" y="72"/>
                      </a:lnTo>
                      <a:lnTo>
                        <a:pt x="118" y="66"/>
                      </a:lnTo>
                      <a:lnTo>
                        <a:pt x="97" y="40"/>
                      </a:lnTo>
                      <a:lnTo>
                        <a:pt x="89" y="46"/>
                      </a:lnTo>
                      <a:lnTo>
                        <a:pt x="98" y="41"/>
                      </a:lnTo>
                      <a:lnTo>
                        <a:pt x="86" y="17"/>
                      </a:lnTo>
                      <a:lnTo>
                        <a:pt x="84" y="15"/>
                      </a:lnTo>
                      <a:lnTo>
                        <a:pt x="81" y="12"/>
                      </a:lnTo>
                      <a:lnTo>
                        <a:pt x="80" y="12"/>
                      </a:lnTo>
                      <a:lnTo>
                        <a:pt x="45" y="0"/>
                      </a:lnTo>
                      <a:lnTo>
                        <a:pt x="42" y="0"/>
                      </a:lnTo>
                      <a:lnTo>
                        <a:pt x="39"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6" name="Freeform 30"/>
                <p:cNvSpPr>
                  <a:spLocks/>
                </p:cNvSpPr>
                <p:nvPr/>
              </p:nvSpPr>
              <p:spPr bwMode="auto">
                <a:xfrm>
                  <a:off x="2918" y="3627"/>
                  <a:ext cx="181" cy="46"/>
                </a:xfrm>
                <a:custGeom>
                  <a:avLst/>
                  <a:gdLst>
                    <a:gd name="T0" fmla="*/ 9 w 363"/>
                    <a:gd name="T1" fmla="*/ 46 h 94"/>
                    <a:gd name="T2" fmla="*/ 20 w 363"/>
                    <a:gd name="T3" fmla="*/ 40 h 94"/>
                    <a:gd name="T4" fmla="*/ 29 w 363"/>
                    <a:gd name="T5" fmla="*/ 22 h 94"/>
                    <a:gd name="T6" fmla="*/ 24 w 363"/>
                    <a:gd name="T7" fmla="*/ 27 h 94"/>
                    <a:gd name="T8" fmla="*/ 23 w 363"/>
                    <a:gd name="T9" fmla="*/ 27 h 94"/>
                    <a:gd name="T10" fmla="*/ 41 w 363"/>
                    <a:gd name="T11" fmla="*/ 10 h 94"/>
                    <a:gd name="T12" fmla="*/ 38 w 363"/>
                    <a:gd name="T13" fmla="*/ 19 h 94"/>
                    <a:gd name="T14" fmla="*/ 76 w 363"/>
                    <a:gd name="T15" fmla="*/ 22 h 94"/>
                    <a:gd name="T16" fmla="*/ 73 w 363"/>
                    <a:gd name="T17" fmla="*/ 31 h 94"/>
                    <a:gd name="T18" fmla="*/ 82 w 363"/>
                    <a:gd name="T19" fmla="*/ 51 h 94"/>
                    <a:gd name="T20" fmla="*/ 104 w 363"/>
                    <a:gd name="T21" fmla="*/ 79 h 94"/>
                    <a:gd name="T22" fmla="*/ 108 w 363"/>
                    <a:gd name="T23" fmla="*/ 82 h 94"/>
                    <a:gd name="T24" fmla="*/ 150 w 363"/>
                    <a:gd name="T25" fmla="*/ 94 h 94"/>
                    <a:gd name="T26" fmla="*/ 156 w 363"/>
                    <a:gd name="T27" fmla="*/ 94 h 94"/>
                    <a:gd name="T28" fmla="*/ 179 w 363"/>
                    <a:gd name="T29" fmla="*/ 86 h 94"/>
                    <a:gd name="T30" fmla="*/ 211 w 363"/>
                    <a:gd name="T31" fmla="*/ 69 h 94"/>
                    <a:gd name="T32" fmla="*/ 233 w 363"/>
                    <a:gd name="T33" fmla="*/ 43 h 94"/>
                    <a:gd name="T34" fmla="*/ 228 w 363"/>
                    <a:gd name="T35" fmla="*/ 46 h 94"/>
                    <a:gd name="T36" fmla="*/ 268 w 363"/>
                    <a:gd name="T37" fmla="*/ 25 h 94"/>
                    <a:gd name="T38" fmla="*/ 337 w 363"/>
                    <a:gd name="T39" fmla="*/ 36 h 94"/>
                    <a:gd name="T40" fmla="*/ 335 w 363"/>
                    <a:gd name="T41" fmla="*/ 36 h 94"/>
                    <a:gd name="T42" fmla="*/ 363 w 363"/>
                    <a:gd name="T43" fmla="*/ 20 h 94"/>
                    <a:gd name="T44" fmla="*/ 337 w 363"/>
                    <a:gd name="T45" fmla="*/ 16 h 94"/>
                    <a:gd name="T46" fmla="*/ 268 w 363"/>
                    <a:gd name="T47" fmla="*/ 16 h 94"/>
                    <a:gd name="T48" fmla="*/ 222 w 363"/>
                    <a:gd name="T49" fmla="*/ 28 h 94"/>
                    <a:gd name="T50" fmla="*/ 217 w 363"/>
                    <a:gd name="T51" fmla="*/ 31 h 94"/>
                    <a:gd name="T52" fmla="*/ 196 w 363"/>
                    <a:gd name="T53" fmla="*/ 56 h 94"/>
                    <a:gd name="T54" fmla="*/ 199 w 363"/>
                    <a:gd name="T55" fmla="*/ 54 h 94"/>
                    <a:gd name="T56" fmla="*/ 174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5 w 363"/>
                    <a:gd name="T69" fmla="*/ 17 h 94"/>
                    <a:gd name="T70" fmla="*/ 81 w 363"/>
                    <a:gd name="T71" fmla="*/ 13 h 94"/>
                    <a:gd name="T72" fmla="*/ 44 w 363"/>
                    <a:gd name="T73" fmla="*/ 0 h 94"/>
                    <a:gd name="T74" fmla="*/ 38 w 363"/>
                    <a:gd name="T75" fmla="*/ 0 h 94"/>
                    <a:gd name="T76" fmla="*/ 17 w 363"/>
                    <a:gd name="T77" fmla="*/ 8 h 94"/>
                    <a:gd name="T78" fmla="*/ 12 w 363"/>
                    <a:gd name="T79" fmla="*/ 13 h 94"/>
                    <a:gd name="T80" fmla="*/ 4 w 363"/>
                    <a:gd name="T81" fmla="*/ 27 h 94"/>
                    <a:gd name="T82" fmla="*/ 7 w 363"/>
                    <a:gd name="T83"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0"/>
                      </a:moveTo>
                      <a:lnTo>
                        <a:pt x="9" y="46"/>
                      </a:lnTo>
                      <a:lnTo>
                        <a:pt x="17" y="42"/>
                      </a:lnTo>
                      <a:lnTo>
                        <a:pt x="20" y="40"/>
                      </a:lnTo>
                      <a:lnTo>
                        <a:pt x="21" y="37"/>
                      </a:lnTo>
                      <a:lnTo>
                        <a:pt x="29" y="22"/>
                      </a:lnTo>
                      <a:lnTo>
                        <a:pt x="20" y="17"/>
                      </a:lnTo>
                      <a:lnTo>
                        <a:pt x="24" y="27"/>
                      </a:lnTo>
                      <a:lnTo>
                        <a:pt x="27" y="25"/>
                      </a:lnTo>
                      <a:lnTo>
                        <a:pt x="23" y="27"/>
                      </a:lnTo>
                      <a:lnTo>
                        <a:pt x="44" y="19"/>
                      </a:lnTo>
                      <a:lnTo>
                        <a:pt x="41" y="10"/>
                      </a:lnTo>
                      <a:lnTo>
                        <a:pt x="41" y="19"/>
                      </a:lnTo>
                      <a:lnTo>
                        <a:pt x="38" y="19"/>
                      </a:lnTo>
                      <a:lnTo>
                        <a:pt x="73" y="31"/>
                      </a:lnTo>
                      <a:lnTo>
                        <a:pt x="76" y="22"/>
                      </a:lnTo>
                      <a:lnTo>
                        <a:pt x="69" y="30"/>
                      </a:lnTo>
                      <a:lnTo>
                        <a:pt x="73" y="31"/>
                      </a:lnTo>
                      <a:lnTo>
                        <a:pt x="69" y="28"/>
                      </a:lnTo>
                      <a:lnTo>
                        <a:pt x="82" y="51"/>
                      </a:lnTo>
                      <a:lnTo>
                        <a:pt x="82" y="51"/>
                      </a:lnTo>
                      <a:lnTo>
                        <a:pt x="104" y="79"/>
                      </a:lnTo>
                      <a:lnTo>
                        <a:pt x="104" y="80"/>
                      </a:lnTo>
                      <a:lnTo>
                        <a:pt x="108" y="82"/>
                      </a:lnTo>
                      <a:lnTo>
                        <a:pt x="108" y="82"/>
                      </a:lnTo>
                      <a:lnTo>
                        <a:pt x="150" y="94"/>
                      </a:lnTo>
                      <a:lnTo>
                        <a:pt x="153" y="94"/>
                      </a:lnTo>
                      <a:lnTo>
                        <a:pt x="156" y="94"/>
                      </a:lnTo>
                      <a:lnTo>
                        <a:pt x="177" y="86"/>
                      </a:lnTo>
                      <a:lnTo>
                        <a:pt x="179" y="86"/>
                      </a:lnTo>
                      <a:lnTo>
                        <a:pt x="208" y="71"/>
                      </a:lnTo>
                      <a:lnTo>
                        <a:pt x="211" y="69"/>
                      </a:lnTo>
                      <a:lnTo>
                        <a:pt x="211" y="68"/>
                      </a:lnTo>
                      <a:lnTo>
                        <a:pt x="233" y="43"/>
                      </a:lnTo>
                      <a:lnTo>
                        <a:pt x="225" y="37"/>
                      </a:lnTo>
                      <a:lnTo>
                        <a:pt x="228" y="46"/>
                      </a:lnTo>
                      <a:lnTo>
                        <a:pt x="271" y="34"/>
                      </a:lnTo>
                      <a:lnTo>
                        <a:pt x="268" y="25"/>
                      </a:lnTo>
                      <a:lnTo>
                        <a:pt x="268" y="36"/>
                      </a:lnTo>
                      <a:lnTo>
                        <a:pt x="337" y="36"/>
                      </a:lnTo>
                      <a:lnTo>
                        <a:pt x="337" y="25"/>
                      </a:lnTo>
                      <a:lnTo>
                        <a:pt x="335" y="36"/>
                      </a:lnTo>
                      <a:lnTo>
                        <a:pt x="358" y="40"/>
                      </a:lnTo>
                      <a:lnTo>
                        <a:pt x="363" y="20"/>
                      </a:lnTo>
                      <a:lnTo>
                        <a:pt x="340" y="16"/>
                      </a:lnTo>
                      <a:lnTo>
                        <a:pt x="337" y="16"/>
                      </a:lnTo>
                      <a:lnTo>
                        <a:pt x="268" y="16"/>
                      </a:lnTo>
                      <a:lnTo>
                        <a:pt x="268" y="16"/>
                      </a:lnTo>
                      <a:lnTo>
                        <a:pt x="265" y="16"/>
                      </a:lnTo>
                      <a:lnTo>
                        <a:pt x="222" y="28"/>
                      </a:lnTo>
                      <a:lnTo>
                        <a:pt x="222" y="28"/>
                      </a:lnTo>
                      <a:lnTo>
                        <a:pt x="217" y="31"/>
                      </a:lnTo>
                      <a:lnTo>
                        <a:pt x="217" y="31"/>
                      </a:lnTo>
                      <a:lnTo>
                        <a:pt x="196" y="56"/>
                      </a:lnTo>
                      <a:lnTo>
                        <a:pt x="203" y="62"/>
                      </a:lnTo>
                      <a:lnTo>
                        <a:pt x="199" y="54"/>
                      </a:lnTo>
                      <a:lnTo>
                        <a:pt x="170" y="69"/>
                      </a:lnTo>
                      <a:lnTo>
                        <a:pt x="174" y="77"/>
                      </a:lnTo>
                      <a:lnTo>
                        <a:pt x="171" y="68"/>
                      </a:lnTo>
                      <a:lnTo>
                        <a:pt x="150" y="76"/>
                      </a:lnTo>
                      <a:lnTo>
                        <a:pt x="153" y="76"/>
                      </a:lnTo>
                      <a:lnTo>
                        <a:pt x="153" y="85"/>
                      </a:lnTo>
                      <a:lnTo>
                        <a:pt x="156" y="76"/>
                      </a:lnTo>
                      <a:lnTo>
                        <a:pt x="115" y="63"/>
                      </a:lnTo>
                      <a:lnTo>
                        <a:pt x="112" y="73"/>
                      </a:lnTo>
                      <a:lnTo>
                        <a:pt x="119" y="66"/>
                      </a:lnTo>
                      <a:lnTo>
                        <a:pt x="98" y="39"/>
                      </a:lnTo>
                      <a:lnTo>
                        <a:pt x="90" y="45"/>
                      </a:lnTo>
                      <a:lnTo>
                        <a:pt x="99" y="40"/>
                      </a:lnTo>
                      <a:lnTo>
                        <a:pt x="85" y="17"/>
                      </a:lnTo>
                      <a:lnTo>
                        <a:pt x="84" y="16"/>
                      </a:lnTo>
                      <a:lnTo>
                        <a:pt x="81" y="13"/>
                      </a:lnTo>
                      <a:lnTo>
                        <a:pt x="79" y="13"/>
                      </a:lnTo>
                      <a:lnTo>
                        <a:pt x="44" y="0"/>
                      </a:lnTo>
                      <a:lnTo>
                        <a:pt x="41" y="0"/>
                      </a:lnTo>
                      <a:lnTo>
                        <a:pt x="38" y="0"/>
                      </a:lnTo>
                      <a:lnTo>
                        <a:pt x="17" y="8"/>
                      </a:lnTo>
                      <a:lnTo>
                        <a:pt x="17" y="8"/>
                      </a:lnTo>
                      <a:lnTo>
                        <a:pt x="12" y="11"/>
                      </a:lnTo>
                      <a:lnTo>
                        <a:pt x="12" y="13"/>
                      </a:lnTo>
                      <a:lnTo>
                        <a:pt x="4" y="28"/>
                      </a:lnTo>
                      <a:lnTo>
                        <a:pt x="4" y="27"/>
                      </a:lnTo>
                      <a:lnTo>
                        <a:pt x="12" y="33"/>
                      </a:lnTo>
                      <a:lnTo>
                        <a:pt x="7" y="25"/>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7" name="Freeform 31"/>
                <p:cNvSpPr>
                  <a:spLocks/>
                </p:cNvSpPr>
                <p:nvPr/>
              </p:nvSpPr>
              <p:spPr bwMode="auto">
                <a:xfrm>
                  <a:off x="3044" y="3628"/>
                  <a:ext cx="181" cy="48"/>
                </a:xfrm>
                <a:custGeom>
                  <a:avLst/>
                  <a:gdLst>
                    <a:gd name="T0" fmla="*/ 13 w 362"/>
                    <a:gd name="T1" fmla="*/ 47 h 95"/>
                    <a:gd name="T2" fmla="*/ 22 w 362"/>
                    <a:gd name="T3" fmla="*/ 41 h 95"/>
                    <a:gd name="T4" fmla="*/ 23 w 362"/>
                    <a:gd name="T5" fmla="*/ 38 h 95"/>
                    <a:gd name="T6" fmla="*/ 20 w 362"/>
                    <a:gd name="T7" fmla="*/ 16 h 95"/>
                    <a:gd name="T8" fmla="*/ 28 w 362"/>
                    <a:gd name="T9" fmla="*/ 24 h 95"/>
                    <a:gd name="T10" fmla="*/ 23 w 362"/>
                    <a:gd name="T11" fmla="*/ 26 h 95"/>
                    <a:gd name="T12" fmla="*/ 42 w 362"/>
                    <a:gd name="T13" fmla="*/ 9 h 95"/>
                    <a:gd name="T14" fmla="*/ 39 w 362"/>
                    <a:gd name="T15" fmla="*/ 18 h 95"/>
                    <a:gd name="T16" fmla="*/ 79 w 362"/>
                    <a:gd name="T17" fmla="*/ 21 h 95"/>
                    <a:gd name="T18" fmla="*/ 75 w 362"/>
                    <a:gd name="T19" fmla="*/ 30 h 95"/>
                    <a:gd name="T20" fmla="*/ 83 w 362"/>
                    <a:gd name="T21" fmla="*/ 49 h 95"/>
                    <a:gd name="T22" fmla="*/ 105 w 362"/>
                    <a:gd name="T23" fmla="*/ 79 h 95"/>
                    <a:gd name="T24" fmla="*/ 109 w 362"/>
                    <a:gd name="T25" fmla="*/ 82 h 95"/>
                    <a:gd name="T26" fmla="*/ 154 w 362"/>
                    <a:gd name="T27" fmla="*/ 95 h 95"/>
                    <a:gd name="T28" fmla="*/ 161 w 362"/>
                    <a:gd name="T29" fmla="*/ 95 h 95"/>
                    <a:gd name="T30" fmla="*/ 181 w 362"/>
                    <a:gd name="T31" fmla="*/ 87 h 95"/>
                    <a:gd name="T32" fmla="*/ 213 w 362"/>
                    <a:gd name="T33" fmla="*/ 70 h 95"/>
                    <a:gd name="T34" fmla="*/ 235 w 362"/>
                    <a:gd name="T35" fmla="*/ 47 h 95"/>
                    <a:gd name="T36" fmla="*/ 230 w 362"/>
                    <a:gd name="T37" fmla="*/ 49 h 95"/>
                    <a:gd name="T38" fmla="*/ 270 w 362"/>
                    <a:gd name="T39" fmla="*/ 26 h 95"/>
                    <a:gd name="T40" fmla="*/ 339 w 362"/>
                    <a:gd name="T41" fmla="*/ 36 h 95"/>
                    <a:gd name="T42" fmla="*/ 337 w 362"/>
                    <a:gd name="T43" fmla="*/ 36 h 95"/>
                    <a:gd name="T44" fmla="*/ 362 w 362"/>
                    <a:gd name="T45" fmla="*/ 19 h 95"/>
                    <a:gd name="T46" fmla="*/ 339 w 362"/>
                    <a:gd name="T47" fmla="*/ 16 h 95"/>
                    <a:gd name="T48" fmla="*/ 270 w 362"/>
                    <a:gd name="T49" fmla="*/ 16 h 95"/>
                    <a:gd name="T50" fmla="*/ 224 w 362"/>
                    <a:gd name="T51" fmla="*/ 30 h 95"/>
                    <a:gd name="T52" fmla="*/ 219 w 362"/>
                    <a:gd name="T53" fmla="*/ 33 h 95"/>
                    <a:gd name="T54" fmla="*/ 200 w 362"/>
                    <a:gd name="T55" fmla="*/ 56 h 95"/>
                    <a:gd name="T56" fmla="*/ 201 w 362"/>
                    <a:gd name="T57" fmla="*/ 55 h 95"/>
                    <a:gd name="T58" fmla="*/ 177 w 362"/>
                    <a:gd name="T59" fmla="*/ 78 h 95"/>
                    <a:gd name="T60" fmla="*/ 154 w 362"/>
                    <a:gd name="T61" fmla="*/ 76 h 95"/>
                    <a:gd name="T62" fmla="*/ 157 w 362"/>
                    <a:gd name="T63" fmla="*/ 85 h 95"/>
                    <a:gd name="T64" fmla="*/ 115 w 362"/>
                    <a:gd name="T65" fmla="*/ 64 h 95"/>
                    <a:gd name="T66" fmla="*/ 120 w 362"/>
                    <a:gd name="T67" fmla="*/ 67 h 95"/>
                    <a:gd name="T68" fmla="*/ 91 w 362"/>
                    <a:gd name="T69" fmla="*/ 44 h 95"/>
                    <a:gd name="T70" fmla="*/ 88 w 362"/>
                    <a:gd name="T71" fmla="*/ 16 h 95"/>
                    <a:gd name="T72" fmla="*/ 83 w 362"/>
                    <a:gd name="T73" fmla="*/ 12 h 95"/>
                    <a:gd name="T74" fmla="*/ 45 w 362"/>
                    <a:gd name="T75" fmla="*/ 0 h 95"/>
                    <a:gd name="T76" fmla="*/ 39 w 362"/>
                    <a:gd name="T77" fmla="*/ 0 h 95"/>
                    <a:gd name="T78" fmla="*/ 17 w 362"/>
                    <a:gd name="T79" fmla="*/ 7 h 95"/>
                    <a:gd name="T80" fmla="*/ 11 w 362"/>
                    <a:gd name="T81" fmla="*/ 13 h 95"/>
                    <a:gd name="T82" fmla="*/ 5 w 362"/>
                    <a:gd name="T83" fmla="*/ 30 h 95"/>
                    <a:gd name="T84" fmla="*/ 8 w 362"/>
                    <a:gd name="T85"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95">
                      <a:moveTo>
                        <a:pt x="0" y="32"/>
                      </a:moveTo>
                      <a:lnTo>
                        <a:pt x="13" y="47"/>
                      </a:lnTo>
                      <a:lnTo>
                        <a:pt x="20" y="41"/>
                      </a:lnTo>
                      <a:lnTo>
                        <a:pt x="22" y="41"/>
                      </a:lnTo>
                      <a:lnTo>
                        <a:pt x="23" y="36"/>
                      </a:lnTo>
                      <a:lnTo>
                        <a:pt x="23" y="38"/>
                      </a:lnTo>
                      <a:lnTo>
                        <a:pt x="30" y="21"/>
                      </a:lnTo>
                      <a:lnTo>
                        <a:pt x="20" y="16"/>
                      </a:lnTo>
                      <a:lnTo>
                        <a:pt x="25" y="26"/>
                      </a:lnTo>
                      <a:lnTo>
                        <a:pt x="28" y="24"/>
                      </a:lnTo>
                      <a:lnTo>
                        <a:pt x="30" y="19"/>
                      </a:lnTo>
                      <a:lnTo>
                        <a:pt x="23" y="26"/>
                      </a:lnTo>
                      <a:lnTo>
                        <a:pt x="45" y="18"/>
                      </a:lnTo>
                      <a:lnTo>
                        <a:pt x="42" y="9"/>
                      </a:lnTo>
                      <a:lnTo>
                        <a:pt x="42" y="18"/>
                      </a:lnTo>
                      <a:lnTo>
                        <a:pt x="39" y="18"/>
                      </a:lnTo>
                      <a:lnTo>
                        <a:pt x="75" y="30"/>
                      </a:lnTo>
                      <a:lnTo>
                        <a:pt x="79" y="21"/>
                      </a:lnTo>
                      <a:lnTo>
                        <a:pt x="71" y="29"/>
                      </a:lnTo>
                      <a:lnTo>
                        <a:pt x="75" y="30"/>
                      </a:lnTo>
                      <a:lnTo>
                        <a:pt x="71" y="26"/>
                      </a:lnTo>
                      <a:lnTo>
                        <a:pt x="83" y="49"/>
                      </a:lnTo>
                      <a:lnTo>
                        <a:pt x="83" y="50"/>
                      </a:lnTo>
                      <a:lnTo>
                        <a:pt x="105" y="79"/>
                      </a:lnTo>
                      <a:lnTo>
                        <a:pt x="105" y="81"/>
                      </a:lnTo>
                      <a:lnTo>
                        <a:pt x="109" y="82"/>
                      </a:lnTo>
                      <a:lnTo>
                        <a:pt x="109" y="82"/>
                      </a:lnTo>
                      <a:lnTo>
                        <a:pt x="154" y="95"/>
                      </a:lnTo>
                      <a:lnTo>
                        <a:pt x="157" y="95"/>
                      </a:lnTo>
                      <a:lnTo>
                        <a:pt x="161" y="95"/>
                      </a:lnTo>
                      <a:lnTo>
                        <a:pt x="181" y="87"/>
                      </a:lnTo>
                      <a:lnTo>
                        <a:pt x="181" y="87"/>
                      </a:lnTo>
                      <a:lnTo>
                        <a:pt x="210" y="72"/>
                      </a:lnTo>
                      <a:lnTo>
                        <a:pt x="213" y="70"/>
                      </a:lnTo>
                      <a:lnTo>
                        <a:pt x="213" y="70"/>
                      </a:lnTo>
                      <a:lnTo>
                        <a:pt x="235" y="47"/>
                      </a:lnTo>
                      <a:lnTo>
                        <a:pt x="227" y="39"/>
                      </a:lnTo>
                      <a:lnTo>
                        <a:pt x="230" y="49"/>
                      </a:lnTo>
                      <a:lnTo>
                        <a:pt x="273" y="35"/>
                      </a:lnTo>
                      <a:lnTo>
                        <a:pt x="270" y="26"/>
                      </a:lnTo>
                      <a:lnTo>
                        <a:pt x="270" y="36"/>
                      </a:lnTo>
                      <a:lnTo>
                        <a:pt x="339" y="36"/>
                      </a:lnTo>
                      <a:lnTo>
                        <a:pt x="339" y="26"/>
                      </a:lnTo>
                      <a:lnTo>
                        <a:pt x="337" y="36"/>
                      </a:lnTo>
                      <a:lnTo>
                        <a:pt x="359" y="39"/>
                      </a:lnTo>
                      <a:lnTo>
                        <a:pt x="362" y="19"/>
                      </a:lnTo>
                      <a:lnTo>
                        <a:pt x="340" y="16"/>
                      </a:lnTo>
                      <a:lnTo>
                        <a:pt x="339" y="16"/>
                      </a:lnTo>
                      <a:lnTo>
                        <a:pt x="270" y="16"/>
                      </a:lnTo>
                      <a:lnTo>
                        <a:pt x="270" y="16"/>
                      </a:lnTo>
                      <a:lnTo>
                        <a:pt x="267" y="16"/>
                      </a:lnTo>
                      <a:lnTo>
                        <a:pt x="224" y="30"/>
                      </a:lnTo>
                      <a:lnTo>
                        <a:pt x="224" y="30"/>
                      </a:lnTo>
                      <a:lnTo>
                        <a:pt x="219" y="33"/>
                      </a:lnTo>
                      <a:lnTo>
                        <a:pt x="221" y="33"/>
                      </a:lnTo>
                      <a:lnTo>
                        <a:pt x="200" y="56"/>
                      </a:lnTo>
                      <a:lnTo>
                        <a:pt x="206" y="62"/>
                      </a:lnTo>
                      <a:lnTo>
                        <a:pt x="201" y="55"/>
                      </a:lnTo>
                      <a:lnTo>
                        <a:pt x="172" y="70"/>
                      </a:lnTo>
                      <a:lnTo>
                        <a:pt x="177" y="78"/>
                      </a:lnTo>
                      <a:lnTo>
                        <a:pt x="173" y="69"/>
                      </a:lnTo>
                      <a:lnTo>
                        <a:pt x="154" y="76"/>
                      </a:lnTo>
                      <a:lnTo>
                        <a:pt x="157" y="76"/>
                      </a:lnTo>
                      <a:lnTo>
                        <a:pt x="157" y="85"/>
                      </a:lnTo>
                      <a:lnTo>
                        <a:pt x="160" y="76"/>
                      </a:lnTo>
                      <a:lnTo>
                        <a:pt x="115" y="64"/>
                      </a:lnTo>
                      <a:lnTo>
                        <a:pt x="112" y="73"/>
                      </a:lnTo>
                      <a:lnTo>
                        <a:pt x="120" y="67"/>
                      </a:lnTo>
                      <a:lnTo>
                        <a:pt x="98" y="38"/>
                      </a:lnTo>
                      <a:lnTo>
                        <a:pt x="91" y="44"/>
                      </a:lnTo>
                      <a:lnTo>
                        <a:pt x="100" y="39"/>
                      </a:lnTo>
                      <a:lnTo>
                        <a:pt x="88" y="16"/>
                      </a:lnTo>
                      <a:lnTo>
                        <a:pt x="86" y="15"/>
                      </a:lnTo>
                      <a:lnTo>
                        <a:pt x="83" y="12"/>
                      </a:lnTo>
                      <a:lnTo>
                        <a:pt x="82" y="12"/>
                      </a:lnTo>
                      <a:lnTo>
                        <a:pt x="45" y="0"/>
                      </a:lnTo>
                      <a:lnTo>
                        <a:pt x="42" y="0"/>
                      </a:lnTo>
                      <a:lnTo>
                        <a:pt x="39" y="0"/>
                      </a:lnTo>
                      <a:lnTo>
                        <a:pt x="17" y="7"/>
                      </a:lnTo>
                      <a:lnTo>
                        <a:pt x="17" y="7"/>
                      </a:lnTo>
                      <a:lnTo>
                        <a:pt x="13" y="10"/>
                      </a:lnTo>
                      <a:lnTo>
                        <a:pt x="11" y="13"/>
                      </a:lnTo>
                      <a:lnTo>
                        <a:pt x="11"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8" name="Freeform 32"/>
                <p:cNvSpPr>
                  <a:spLocks/>
                </p:cNvSpPr>
                <p:nvPr/>
              </p:nvSpPr>
              <p:spPr bwMode="auto">
                <a:xfrm>
                  <a:off x="3130" y="3633"/>
                  <a:ext cx="181" cy="47"/>
                </a:xfrm>
                <a:custGeom>
                  <a:avLst/>
                  <a:gdLst>
                    <a:gd name="T0" fmla="*/ 9 w 361"/>
                    <a:gd name="T1" fmla="*/ 46 h 93"/>
                    <a:gd name="T2" fmla="*/ 20 w 361"/>
                    <a:gd name="T3" fmla="*/ 40 h 93"/>
                    <a:gd name="T4" fmla="*/ 29 w 361"/>
                    <a:gd name="T5" fmla="*/ 21 h 93"/>
                    <a:gd name="T6" fmla="*/ 24 w 361"/>
                    <a:gd name="T7" fmla="*/ 26 h 93"/>
                    <a:gd name="T8" fmla="*/ 23 w 361"/>
                    <a:gd name="T9" fmla="*/ 26 h 93"/>
                    <a:gd name="T10" fmla="*/ 41 w 361"/>
                    <a:gd name="T11" fmla="*/ 9 h 93"/>
                    <a:gd name="T12" fmla="*/ 38 w 361"/>
                    <a:gd name="T13" fmla="*/ 18 h 93"/>
                    <a:gd name="T14" fmla="*/ 77 w 361"/>
                    <a:gd name="T15" fmla="*/ 21 h 93"/>
                    <a:gd name="T16" fmla="*/ 73 w 361"/>
                    <a:gd name="T17" fmla="*/ 30 h 93"/>
                    <a:gd name="T18" fmla="*/ 81 w 361"/>
                    <a:gd name="T19" fmla="*/ 50 h 93"/>
                    <a:gd name="T20" fmla="*/ 103 w 361"/>
                    <a:gd name="T21" fmla="*/ 78 h 93"/>
                    <a:gd name="T22" fmla="*/ 107 w 361"/>
                    <a:gd name="T23" fmla="*/ 81 h 93"/>
                    <a:gd name="T24" fmla="*/ 152 w 361"/>
                    <a:gd name="T25" fmla="*/ 93 h 93"/>
                    <a:gd name="T26" fmla="*/ 159 w 361"/>
                    <a:gd name="T27" fmla="*/ 93 h 93"/>
                    <a:gd name="T28" fmla="*/ 179 w 361"/>
                    <a:gd name="T29" fmla="*/ 86 h 93"/>
                    <a:gd name="T30" fmla="*/ 211 w 361"/>
                    <a:gd name="T31" fmla="*/ 69 h 93"/>
                    <a:gd name="T32" fmla="*/ 233 w 361"/>
                    <a:gd name="T33" fmla="*/ 43 h 93"/>
                    <a:gd name="T34" fmla="*/ 228 w 361"/>
                    <a:gd name="T35" fmla="*/ 46 h 93"/>
                    <a:gd name="T36" fmla="*/ 268 w 361"/>
                    <a:gd name="T37" fmla="*/ 24 h 93"/>
                    <a:gd name="T38" fmla="*/ 337 w 361"/>
                    <a:gd name="T39" fmla="*/ 35 h 93"/>
                    <a:gd name="T40" fmla="*/ 334 w 361"/>
                    <a:gd name="T41" fmla="*/ 33 h 93"/>
                    <a:gd name="T42" fmla="*/ 361 w 361"/>
                    <a:gd name="T43" fmla="*/ 21 h 93"/>
                    <a:gd name="T44" fmla="*/ 337 w 361"/>
                    <a:gd name="T45" fmla="*/ 15 h 93"/>
                    <a:gd name="T46" fmla="*/ 268 w 361"/>
                    <a:gd name="T47" fmla="*/ 15 h 93"/>
                    <a:gd name="T48" fmla="*/ 222 w 361"/>
                    <a:gd name="T49" fmla="*/ 27 h 93"/>
                    <a:gd name="T50" fmla="*/ 217 w 361"/>
                    <a:gd name="T51" fmla="*/ 30 h 93"/>
                    <a:gd name="T52" fmla="*/ 196 w 361"/>
                    <a:gd name="T53" fmla="*/ 55 h 93"/>
                    <a:gd name="T54" fmla="*/ 199 w 361"/>
                    <a:gd name="T55" fmla="*/ 53 h 93"/>
                    <a:gd name="T56" fmla="*/ 175 w 361"/>
                    <a:gd name="T57" fmla="*/ 76 h 93"/>
                    <a:gd name="T58" fmla="*/ 152 w 361"/>
                    <a:gd name="T59" fmla="*/ 75 h 93"/>
                    <a:gd name="T60" fmla="*/ 155 w 361"/>
                    <a:gd name="T61" fmla="*/ 84 h 93"/>
                    <a:gd name="T62" fmla="*/ 113 w 361"/>
                    <a:gd name="T63" fmla="*/ 63 h 93"/>
                    <a:gd name="T64" fmla="*/ 118 w 361"/>
                    <a:gd name="T65" fmla="*/ 66 h 93"/>
                    <a:gd name="T66" fmla="*/ 89 w 361"/>
                    <a:gd name="T67" fmla="*/ 46 h 93"/>
                    <a:gd name="T68" fmla="*/ 86 w 361"/>
                    <a:gd name="T69" fmla="*/ 17 h 93"/>
                    <a:gd name="T70" fmla="*/ 81 w 361"/>
                    <a:gd name="T71" fmla="*/ 12 h 93"/>
                    <a:gd name="T72" fmla="*/ 44 w 361"/>
                    <a:gd name="T73" fmla="*/ 0 h 93"/>
                    <a:gd name="T74" fmla="*/ 38 w 361"/>
                    <a:gd name="T75" fmla="*/ 0 h 93"/>
                    <a:gd name="T76" fmla="*/ 17 w 361"/>
                    <a:gd name="T77" fmla="*/ 7 h 93"/>
                    <a:gd name="T78" fmla="*/ 12 w 361"/>
                    <a:gd name="T79" fmla="*/ 12 h 93"/>
                    <a:gd name="T80" fmla="*/ 5 w 361"/>
                    <a:gd name="T81" fmla="*/ 26 h 93"/>
                    <a:gd name="T82" fmla="*/ 8 w 361"/>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3">
                      <a:moveTo>
                        <a:pt x="0" y="29"/>
                      </a:moveTo>
                      <a:lnTo>
                        <a:pt x="9" y="46"/>
                      </a:lnTo>
                      <a:lnTo>
                        <a:pt x="17" y="41"/>
                      </a:lnTo>
                      <a:lnTo>
                        <a:pt x="20" y="40"/>
                      </a:lnTo>
                      <a:lnTo>
                        <a:pt x="21" y="37"/>
                      </a:lnTo>
                      <a:lnTo>
                        <a:pt x="29" y="21"/>
                      </a:lnTo>
                      <a:lnTo>
                        <a:pt x="20" y="17"/>
                      </a:lnTo>
                      <a:lnTo>
                        <a:pt x="24" y="26"/>
                      </a:lnTo>
                      <a:lnTo>
                        <a:pt x="28" y="24"/>
                      </a:lnTo>
                      <a:lnTo>
                        <a:pt x="23" y="26"/>
                      </a:lnTo>
                      <a:lnTo>
                        <a:pt x="44" y="18"/>
                      </a:lnTo>
                      <a:lnTo>
                        <a:pt x="41" y="9"/>
                      </a:lnTo>
                      <a:lnTo>
                        <a:pt x="41" y="18"/>
                      </a:lnTo>
                      <a:lnTo>
                        <a:pt x="38" y="18"/>
                      </a:lnTo>
                      <a:lnTo>
                        <a:pt x="73" y="30"/>
                      </a:lnTo>
                      <a:lnTo>
                        <a:pt x="77" y="21"/>
                      </a:lnTo>
                      <a:lnTo>
                        <a:pt x="69" y="29"/>
                      </a:lnTo>
                      <a:lnTo>
                        <a:pt x="73" y="30"/>
                      </a:lnTo>
                      <a:lnTo>
                        <a:pt x="69" y="26"/>
                      </a:lnTo>
                      <a:lnTo>
                        <a:pt x="81" y="50"/>
                      </a:lnTo>
                      <a:lnTo>
                        <a:pt x="81" y="52"/>
                      </a:lnTo>
                      <a:lnTo>
                        <a:pt x="103" y="78"/>
                      </a:lnTo>
                      <a:lnTo>
                        <a:pt x="103" y="79"/>
                      </a:lnTo>
                      <a:lnTo>
                        <a:pt x="107" y="81"/>
                      </a:lnTo>
                      <a:lnTo>
                        <a:pt x="107" y="81"/>
                      </a:lnTo>
                      <a:lnTo>
                        <a:pt x="152" y="93"/>
                      </a:lnTo>
                      <a:lnTo>
                        <a:pt x="155" y="93"/>
                      </a:lnTo>
                      <a:lnTo>
                        <a:pt x="159" y="93"/>
                      </a:lnTo>
                      <a:lnTo>
                        <a:pt x="179" y="86"/>
                      </a:lnTo>
                      <a:lnTo>
                        <a:pt x="179" y="86"/>
                      </a:lnTo>
                      <a:lnTo>
                        <a:pt x="208" y="70"/>
                      </a:lnTo>
                      <a:lnTo>
                        <a:pt x="211" y="69"/>
                      </a:lnTo>
                      <a:lnTo>
                        <a:pt x="211" y="67"/>
                      </a:lnTo>
                      <a:lnTo>
                        <a:pt x="233" y="43"/>
                      </a:lnTo>
                      <a:lnTo>
                        <a:pt x="225" y="37"/>
                      </a:lnTo>
                      <a:lnTo>
                        <a:pt x="228" y="46"/>
                      </a:lnTo>
                      <a:lnTo>
                        <a:pt x="271" y="33"/>
                      </a:lnTo>
                      <a:lnTo>
                        <a:pt x="268" y="24"/>
                      </a:lnTo>
                      <a:lnTo>
                        <a:pt x="268" y="35"/>
                      </a:lnTo>
                      <a:lnTo>
                        <a:pt x="337" y="35"/>
                      </a:lnTo>
                      <a:lnTo>
                        <a:pt x="337" y="24"/>
                      </a:lnTo>
                      <a:lnTo>
                        <a:pt x="334" y="33"/>
                      </a:lnTo>
                      <a:lnTo>
                        <a:pt x="355" y="40"/>
                      </a:lnTo>
                      <a:lnTo>
                        <a:pt x="361" y="21"/>
                      </a:lnTo>
                      <a:lnTo>
                        <a:pt x="340" y="15"/>
                      </a:lnTo>
                      <a:lnTo>
                        <a:pt x="337" y="15"/>
                      </a:lnTo>
                      <a:lnTo>
                        <a:pt x="268" y="15"/>
                      </a:lnTo>
                      <a:lnTo>
                        <a:pt x="268" y="15"/>
                      </a:lnTo>
                      <a:lnTo>
                        <a:pt x="265" y="15"/>
                      </a:lnTo>
                      <a:lnTo>
                        <a:pt x="222" y="27"/>
                      </a:lnTo>
                      <a:lnTo>
                        <a:pt x="222" y="27"/>
                      </a:lnTo>
                      <a:lnTo>
                        <a:pt x="217" y="30"/>
                      </a:lnTo>
                      <a:lnTo>
                        <a:pt x="217" y="30"/>
                      </a:lnTo>
                      <a:lnTo>
                        <a:pt x="196" y="55"/>
                      </a:lnTo>
                      <a:lnTo>
                        <a:pt x="204" y="61"/>
                      </a:lnTo>
                      <a:lnTo>
                        <a:pt x="199" y="53"/>
                      </a:lnTo>
                      <a:lnTo>
                        <a:pt x="170" y="69"/>
                      </a:lnTo>
                      <a:lnTo>
                        <a:pt x="175" y="76"/>
                      </a:lnTo>
                      <a:lnTo>
                        <a:pt x="172" y="67"/>
                      </a:lnTo>
                      <a:lnTo>
                        <a:pt x="152" y="75"/>
                      </a:lnTo>
                      <a:lnTo>
                        <a:pt x="155" y="75"/>
                      </a:lnTo>
                      <a:lnTo>
                        <a:pt x="155" y="84"/>
                      </a:lnTo>
                      <a:lnTo>
                        <a:pt x="158" y="75"/>
                      </a:lnTo>
                      <a:lnTo>
                        <a:pt x="113" y="63"/>
                      </a:lnTo>
                      <a:lnTo>
                        <a:pt x="110" y="72"/>
                      </a:lnTo>
                      <a:lnTo>
                        <a:pt x="118" y="66"/>
                      </a:lnTo>
                      <a:lnTo>
                        <a:pt x="96" y="40"/>
                      </a:lnTo>
                      <a:lnTo>
                        <a:pt x="89" y="46"/>
                      </a:lnTo>
                      <a:lnTo>
                        <a:pt x="98" y="41"/>
                      </a:lnTo>
                      <a:lnTo>
                        <a:pt x="86" y="17"/>
                      </a:lnTo>
                      <a:lnTo>
                        <a:pt x="84" y="15"/>
                      </a:lnTo>
                      <a:lnTo>
                        <a:pt x="81" y="12"/>
                      </a:lnTo>
                      <a:lnTo>
                        <a:pt x="80" y="12"/>
                      </a:lnTo>
                      <a:lnTo>
                        <a:pt x="44" y="0"/>
                      </a:lnTo>
                      <a:lnTo>
                        <a:pt x="41" y="0"/>
                      </a:lnTo>
                      <a:lnTo>
                        <a:pt x="38"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49" name="Freeform 33"/>
                <p:cNvSpPr>
                  <a:spLocks/>
                </p:cNvSpPr>
                <p:nvPr/>
              </p:nvSpPr>
              <p:spPr bwMode="auto">
                <a:xfrm>
                  <a:off x="3145" y="3638"/>
                  <a:ext cx="179" cy="48"/>
                </a:xfrm>
                <a:custGeom>
                  <a:avLst/>
                  <a:gdLst>
                    <a:gd name="T0" fmla="*/ 9 w 360"/>
                    <a:gd name="T1" fmla="*/ 48 h 96"/>
                    <a:gd name="T2" fmla="*/ 20 w 360"/>
                    <a:gd name="T3" fmla="*/ 42 h 96"/>
                    <a:gd name="T4" fmla="*/ 22 w 360"/>
                    <a:gd name="T5" fmla="*/ 39 h 96"/>
                    <a:gd name="T6" fmla="*/ 18 w 360"/>
                    <a:gd name="T7" fmla="*/ 19 h 96"/>
                    <a:gd name="T8" fmla="*/ 28 w 360"/>
                    <a:gd name="T9" fmla="*/ 22 h 96"/>
                    <a:gd name="T10" fmla="*/ 44 w 360"/>
                    <a:gd name="T11" fmla="*/ 19 h 96"/>
                    <a:gd name="T12" fmla="*/ 40 w 360"/>
                    <a:gd name="T13" fmla="*/ 19 h 96"/>
                    <a:gd name="T14" fmla="*/ 37 w 360"/>
                    <a:gd name="T15" fmla="*/ 19 h 96"/>
                    <a:gd name="T16" fmla="*/ 77 w 360"/>
                    <a:gd name="T17" fmla="*/ 22 h 96"/>
                    <a:gd name="T18" fmla="*/ 74 w 360"/>
                    <a:gd name="T19" fmla="*/ 31 h 96"/>
                    <a:gd name="T20" fmla="*/ 81 w 360"/>
                    <a:gd name="T21" fmla="*/ 51 h 96"/>
                    <a:gd name="T22" fmla="*/ 101 w 360"/>
                    <a:gd name="T23" fmla="*/ 80 h 96"/>
                    <a:gd name="T24" fmla="*/ 106 w 360"/>
                    <a:gd name="T25" fmla="*/ 83 h 96"/>
                    <a:gd name="T26" fmla="*/ 150 w 360"/>
                    <a:gd name="T27" fmla="*/ 96 h 96"/>
                    <a:gd name="T28" fmla="*/ 156 w 360"/>
                    <a:gd name="T29" fmla="*/ 96 h 96"/>
                    <a:gd name="T30" fmla="*/ 179 w 360"/>
                    <a:gd name="T31" fmla="*/ 88 h 96"/>
                    <a:gd name="T32" fmla="*/ 210 w 360"/>
                    <a:gd name="T33" fmla="*/ 69 h 96"/>
                    <a:gd name="T34" fmla="*/ 231 w 360"/>
                    <a:gd name="T35" fmla="*/ 46 h 96"/>
                    <a:gd name="T36" fmla="*/ 227 w 360"/>
                    <a:gd name="T37" fmla="*/ 48 h 96"/>
                    <a:gd name="T38" fmla="*/ 267 w 360"/>
                    <a:gd name="T39" fmla="*/ 25 h 96"/>
                    <a:gd name="T40" fmla="*/ 335 w 360"/>
                    <a:gd name="T41" fmla="*/ 36 h 96"/>
                    <a:gd name="T42" fmla="*/ 332 w 360"/>
                    <a:gd name="T43" fmla="*/ 34 h 96"/>
                    <a:gd name="T44" fmla="*/ 360 w 360"/>
                    <a:gd name="T45" fmla="*/ 22 h 96"/>
                    <a:gd name="T46" fmla="*/ 335 w 360"/>
                    <a:gd name="T47" fmla="*/ 16 h 96"/>
                    <a:gd name="T48" fmla="*/ 267 w 360"/>
                    <a:gd name="T49" fmla="*/ 16 h 96"/>
                    <a:gd name="T50" fmla="*/ 221 w 360"/>
                    <a:gd name="T51" fmla="*/ 30 h 96"/>
                    <a:gd name="T52" fmla="*/ 216 w 360"/>
                    <a:gd name="T53" fmla="*/ 33 h 96"/>
                    <a:gd name="T54" fmla="*/ 196 w 360"/>
                    <a:gd name="T55" fmla="*/ 56 h 96"/>
                    <a:gd name="T56" fmla="*/ 198 w 360"/>
                    <a:gd name="T57" fmla="*/ 54 h 96"/>
                    <a:gd name="T58" fmla="*/ 175 w 360"/>
                    <a:gd name="T59" fmla="*/ 79 h 96"/>
                    <a:gd name="T60" fmla="*/ 150 w 360"/>
                    <a:gd name="T61" fmla="*/ 77 h 96"/>
                    <a:gd name="T62" fmla="*/ 153 w 360"/>
                    <a:gd name="T63" fmla="*/ 86 h 96"/>
                    <a:gd name="T64" fmla="*/ 112 w 360"/>
                    <a:gd name="T65" fmla="*/ 65 h 96"/>
                    <a:gd name="T66" fmla="*/ 116 w 360"/>
                    <a:gd name="T67" fmla="*/ 69 h 96"/>
                    <a:gd name="T68" fmla="*/ 89 w 360"/>
                    <a:gd name="T69" fmla="*/ 46 h 96"/>
                    <a:gd name="T70" fmla="*/ 86 w 360"/>
                    <a:gd name="T71" fmla="*/ 17 h 96"/>
                    <a:gd name="T72" fmla="*/ 81 w 360"/>
                    <a:gd name="T73" fmla="*/ 13 h 96"/>
                    <a:gd name="T74" fmla="*/ 43 w 360"/>
                    <a:gd name="T75" fmla="*/ 0 h 96"/>
                    <a:gd name="T76" fmla="*/ 37 w 360"/>
                    <a:gd name="T77" fmla="*/ 0 h 96"/>
                    <a:gd name="T78" fmla="*/ 15 w 360"/>
                    <a:gd name="T79" fmla="*/ 10 h 96"/>
                    <a:gd name="T80" fmla="*/ 9 w 360"/>
                    <a:gd name="T81" fmla="*/ 16 h 96"/>
                    <a:gd name="T82" fmla="*/ 3 w 360"/>
                    <a:gd name="T83" fmla="*/ 31 h 96"/>
                    <a:gd name="T84" fmla="*/ 3 w 360"/>
                    <a:gd name="T85" fmla="*/ 31 h 96"/>
                    <a:gd name="T86" fmla="*/ 8 w 360"/>
                    <a:gd name="T87"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6">
                      <a:moveTo>
                        <a:pt x="0" y="31"/>
                      </a:moveTo>
                      <a:lnTo>
                        <a:pt x="9" y="48"/>
                      </a:lnTo>
                      <a:lnTo>
                        <a:pt x="17" y="43"/>
                      </a:lnTo>
                      <a:lnTo>
                        <a:pt x="20" y="42"/>
                      </a:lnTo>
                      <a:lnTo>
                        <a:pt x="22" y="37"/>
                      </a:lnTo>
                      <a:lnTo>
                        <a:pt x="22" y="39"/>
                      </a:lnTo>
                      <a:lnTo>
                        <a:pt x="28" y="23"/>
                      </a:lnTo>
                      <a:lnTo>
                        <a:pt x="18" y="19"/>
                      </a:lnTo>
                      <a:lnTo>
                        <a:pt x="26" y="27"/>
                      </a:lnTo>
                      <a:lnTo>
                        <a:pt x="28" y="22"/>
                      </a:lnTo>
                      <a:lnTo>
                        <a:pt x="23" y="28"/>
                      </a:lnTo>
                      <a:lnTo>
                        <a:pt x="44" y="19"/>
                      </a:lnTo>
                      <a:lnTo>
                        <a:pt x="40" y="10"/>
                      </a:lnTo>
                      <a:lnTo>
                        <a:pt x="40" y="19"/>
                      </a:lnTo>
                      <a:lnTo>
                        <a:pt x="44" y="19"/>
                      </a:lnTo>
                      <a:lnTo>
                        <a:pt x="37" y="19"/>
                      </a:lnTo>
                      <a:lnTo>
                        <a:pt x="74" y="31"/>
                      </a:lnTo>
                      <a:lnTo>
                        <a:pt x="77" y="22"/>
                      </a:lnTo>
                      <a:lnTo>
                        <a:pt x="69" y="30"/>
                      </a:lnTo>
                      <a:lnTo>
                        <a:pt x="74" y="31"/>
                      </a:lnTo>
                      <a:lnTo>
                        <a:pt x="69" y="27"/>
                      </a:lnTo>
                      <a:lnTo>
                        <a:pt x="81" y="51"/>
                      </a:lnTo>
                      <a:lnTo>
                        <a:pt x="81" y="53"/>
                      </a:lnTo>
                      <a:lnTo>
                        <a:pt x="101" y="80"/>
                      </a:lnTo>
                      <a:lnTo>
                        <a:pt x="101" y="82"/>
                      </a:lnTo>
                      <a:lnTo>
                        <a:pt x="106" y="83"/>
                      </a:lnTo>
                      <a:lnTo>
                        <a:pt x="106" y="83"/>
                      </a:lnTo>
                      <a:lnTo>
                        <a:pt x="150" y="96"/>
                      </a:lnTo>
                      <a:lnTo>
                        <a:pt x="153" y="96"/>
                      </a:lnTo>
                      <a:lnTo>
                        <a:pt x="156" y="96"/>
                      </a:lnTo>
                      <a:lnTo>
                        <a:pt x="178" y="88"/>
                      </a:lnTo>
                      <a:lnTo>
                        <a:pt x="179" y="88"/>
                      </a:lnTo>
                      <a:lnTo>
                        <a:pt x="207" y="71"/>
                      </a:lnTo>
                      <a:lnTo>
                        <a:pt x="210" y="69"/>
                      </a:lnTo>
                      <a:lnTo>
                        <a:pt x="210" y="69"/>
                      </a:lnTo>
                      <a:lnTo>
                        <a:pt x="231" y="46"/>
                      </a:lnTo>
                      <a:lnTo>
                        <a:pt x="224" y="39"/>
                      </a:lnTo>
                      <a:lnTo>
                        <a:pt x="227" y="48"/>
                      </a:lnTo>
                      <a:lnTo>
                        <a:pt x="270" y="34"/>
                      </a:lnTo>
                      <a:lnTo>
                        <a:pt x="267" y="25"/>
                      </a:lnTo>
                      <a:lnTo>
                        <a:pt x="267" y="36"/>
                      </a:lnTo>
                      <a:lnTo>
                        <a:pt x="335" y="36"/>
                      </a:lnTo>
                      <a:lnTo>
                        <a:pt x="335" y="25"/>
                      </a:lnTo>
                      <a:lnTo>
                        <a:pt x="332" y="34"/>
                      </a:lnTo>
                      <a:lnTo>
                        <a:pt x="354" y="40"/>
                      </a:lnTo>
                      <a:lnTo>
                        <a:pt x="360" y="22"/>
                      </a:lnTo>
                      <a:lnTo>
                        <a:pt x="339" y="16"/>
                      </a:lnTo>
                      <a:lnTo>
                        <a:pt x="335" y="16"/>
                      </a:lnTo>
                      <a:lnTo>
                        <a:pt x="267" y="16"/>
                      </a:lnTo>
                      <a:lnTo>
                        <a:pt x="267" y="16"/>
                      </a:lnTo>
                      <a:lnTo>
                        <a:pt x="263" y="16"/>
                      </a:lnTo>
                      <a:lnTo>
                        <a:pt x="221" y="30"/>
                      </a:lnTo>
                      <a:lnTo>
                        <a:pt x="221" y="30"/>
                      </a:lnTo>
                      <a:lnTo>
                        <a:pt x="216" y="33"/>
                      </a:lnTo>
                      <a:lnTo>
                        <a:pt x="218" y="33"/>
                      </a:lnTo>
                      <a:lnTo>
                        <a:pt x="196" y="56"/>
                      </a:lnTo>
                      <a:lnTo>
                        <a:pt x="202" y="62"/>
                      </a:lnTo>
                      <a:lnTo>
                        <a:pt x="198" y="54"/>
                      </a:lnTo>
                      <a:lnTo>
                        <a:pt x="170" y="71"/>
                      </a:lnTo>
                      <a:lnTo>
                        <a:pt x="175" y="79"/>
                      </a:lnTo>
                      <a:lnTo>
                        <a:pt x="172" y="69"/>
                      </a:lnTo>
                      <a:lnTo>
                        <a:pt x="150" y="77"/>
                      </a:lnTo>
                      <a:lnTo>
                        <a:pt x="153" y="77"/>
                      </a:lnTo>
                      <a:lnTo>
                        <a:pt x="153" y="86"/>
                      </a:lnTo>
                      <a:lnTo>
                        <a:pt x="156" y="77"/>
                      </a:lnTo>
                      <a:lnTo>
                        <a:pt x="112" y="65"/>
                      </a:lnTo>
                      <a:lnTo>
                        <a:pt x="109" y="74"/>
                      </a:lnTo>
                      <a:lnTo>
                        <a:pt x="116" y="69"/>
                      </a:lnTo>
                      <a:lnTo>
                        <a:pt x="97" y="42"/>
                      </a:lnTo>
                      <a:lnTo>
                        <a:pt x="89" y="46"/>
                      </a:lnTo>
                      <a:lnTo>
                        <a:pt x="98" y="42"/>
                      </a:lnTo>
                      <a:lnTo>
                        <a:pt x="86" y="17"/>
                      </a:lnTo>
                      <a:lnTo>
                        <a:pt x="84" y="16"/>
                      </a:lnTo>
                      <a:lnTo>
                        <a:pt x="81" y="13"/>
                      </a:lnTo>
                      <a:lnTo>
                        <a:pt x="80" y="13"/>
                      </a:lnTo>
                      <a:lnTo>
                        <a:pt x="43" y="0"/>
                      </a:lnTo>
                      <a:lnTo>
                        <a:pt x="40" y="0"/>
                      </a:lnTo>
                      <a:lnTo>
                        <a:pt x="37" y="0"/>
                      </a:lnTo>
                      <a:lnTo>
                        <a:pt x="37" y="0"/>
                      </a:lnTo>
                      <a:lnTo>
                        <a:pt x="15" y="10"/>
                      </a:lnTo>
                      <a:lnTo>
                        <a:pt x="11" y="13"/>
                      </a:lnTo>
                      <a:lnTo>
                        <a:pt x="9" y="16"/>
                      </a:lnTo>
                      <a:lnTo>
                        <a:pt x="9" y="16"/>
                      </a:lnTo>
                      <a:lnTo>
                        <a:pt x="3" y="31"/>
                      </a:lnTo>
                      <a:lnTo>
                        <a:pt x="5" y="28"/>
                      </a:lnTo>
                      <a:lnTo>
                        <a:pt x="3" y="31"/>
                      </a:lnTo>
                      <a:lnTo>
                        <a:pt x="12" y="34"/>
                      </a:lnTo>
                      <a:lnTo>
                        <a:pt x="8"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0" name="Freeform 34"/>
                <p:cNvSpPr>
                  <a:spLocks/>
                </p:cNvSpPr>
                <p:nvPr/>
              </p:nvSpPr>
              <p:spPr bwMode="auto">
                <a:xfrm>
                  <a:off x="3275" y="3631"/>
                  <a:ext cx="180" cy="47"/>
                </a:xfrm>
                <a:custGeom>
                  <a:avLst/>
                  <a:gdLst>
                    <a:gd name="T0" fmla="*/ 9 w 360"/>
                    <a:gd name="T1" fmla="*/ 46 h 95"/>
                    <a:gd name="T2" fmla="*/ 18 w 360"/>
                    <a:gd name="T3" fmla="*/ 42 h 95"/>
                    <a:gd name="T4" fmla="*/ 20 w 360"/>
                    <a:gd name="T5" fmla="*/ 38 h 95"/>
                    <a:gd name="T6" fmla="*/ 17 w 360"/>
                    <a:gd name="T7" fmla="*/ 17 h 95"/>
                    <a:gd name="T8" fmla="*/ 24 w 360"/>
                    <a:gd name="T9" fmla="*/ 25 h 95"/>
                    <a:gd name="T10" fmla="*/ 20 w 360"/>
                    <a:gd name="T11" fmla="*/ 26 h 95"/>
                    <a:gd name="T12" fmla="*/ 38 w 360"/>
                    <a:gd name="T13" fmla="*/ 9 h 95"/>
                    <a:gd name="T14" fmla="*/ 35 w 360"/>
                    <a:gd name="T15" fmla="*/ 19 h 95"/>
                    <a:gd name="T16" fmla="*/ 75 w 360"/>
                    <a:gd name="T17" fmla="*/ 22 h 95"/>
                    <a:gd name="T18" fmla="*/ 72 w 360"/>
                    <a:gd name="T19" fmla="*/ 31 h 95"/>
                    <a:gd name="T20" fmla="*/ 83 w 360"/>
                    <a:gd name="T21" fmla="*/ 52 h 95"/>
                    <a:gd name="T22" fmla="*/ 103 w 360"/>
                    <a:gd name="T23" fmla="*/ 80 h 95"/>
                    <a:gd name="T24" fmla="*/ 107 w 360"/>
                    <a:gd name="T25" fmla="*/ 83 h 95"/>
                    <a:gd name="T26" fmla="*/ 149 w 360"/>
                    <a:gd name="T27" fmla="*/ 95 h 95"/>
                    <a:gd name="T28" fmla="*/ 155 w 360"/>
                    <a:gd name="T29" fmla="*/ 95 h 95"/>
                    <a:gd name="T30" fmla="*/ 179 w 360"/>
                    <a:gd name="T31" fmla="*/ 88 h 95"/>
                    <a:gd name="T32" fmla="*/ 210 w 360"/>
                    <a:gd name="T33" fmla="*/ 69 h 95"/>
                    <a:gd name="T34" fmla="*/ 231 w 360"/>
                    <a:gd name="T35" fmla="*/ 43 h 95"/>
                    <a:gd name="T36" fmla="*/ 227 w 360"/>
                    <a:gd name="T37" fmla="*/ 46 h 95"/>
                    <a:gd name="T38" fmla="*/ 265 w 360"/>
                    <a:gd name="T39" fmla="*/ 25 h 95"/>
                    <a:gd name="T40" fmla="*/ 337 w 360"/>
                    <a:gd name="T41" fmla="*/ 35 h 95"/>
                    <a:gd name="T42" fmla="*/ 335 w 360"/>
                    <a:gd name="T43" fmla="*/ 35 h 95"/>
                    <a:gd name="T44" fmla="*/ 360 w 360"/>
                    <a:gd name="T45" fmla="*/ 19 h 95"/>
                    <a:gd name="T46" fmla="*/ 337 w 360"/>
                    <a:gd name="T47" fmla="*/ 15 h 95"/>
                    <a:gd name="T48" fmla="*/ 265 w 360"/>
                    <a:gd name="T49" fmla="*/ 15 h 95"/>
                    <a:gd name="T50" fmla="*/ 221 w 360"/>
                    <a:gd name="T51" fmla="*/ 28 h 95"/>
                    <a:gd name="T52" fmla="*/ 216 w 360"/>
                    <a:gd name="T53" fmla="*/ 31 h 95"/>
                    <a:gd name="T54" fmla="*/ 194 w 360"/>
                    <a:gd name="T55" fmla="*/ 55 h 95"/>
                    <a:gd name="T56" fmla="*/ 198 w 360"/>
                    <a:gd name="T57" fmla="*/ 54 h 95"/>
                    <a:gd name="T58" fmla="*/ 175 w 360"/>
                    <a:gd name="T59" fmla="*/ 78 h 95"/>
                    <a:gd name="T60" fmla="*/ 149 w 360"/>
                    <a:gd name="T61" fmla="*/ 77 h 95"/>
                    <a:gd name="T62" fmla="*/ 152 w 360"/>
                    <a:gd name="T63" fmla="*/ 86 h 95"/>
                    <a:gd name="T64" fmla="*/ 113 w 360"/>
                    <a:gd name="T65" fmla="*/ 65 h 95"/>
                    <a:gd name="T66" fmla="*/ 118 w 360"/>
                    <a:gd name="T67" fmla="*/ 69 h 95"/>
                    <a:gd name="T68" fmla="*/ 90 w 360"/>
                    <a:gd name="T69" fmla="*/ 46 h 95"/>
                    <a:gd name="T70" fmla="*/ 84 w 360"/>
                    <a:gd name="T71" fmla="*/ 17 h 95"/>
                    <a:gd name="T72" fmla="*/ 80 w 360"/>
                    <a:gd name="T73" fmla="*/ 12 h 95"/>
                    <a:gd name="T74" fmla="*/ 41 w 360"/>
                    <a:gd name="T75" fmla="*/ 0 h 95"/>
                    <a:gd name="T76" fmla="*/ 35 w 360"/>
                    <a:gd name="T77" fmla="*/ 0 h 95"/>
                    <a:gd name="T78" fmla="*/ 14 w 360"/>
                    <a:gd name="T79" fmla="*/ 8 h 95"/>
                    <a:gd name="T80" fmla="*/ 8 w 360"/>
                    <a:gd name="T81" fmla="*/ 14 h 95"/>
                    <a:gd name="T82" fmla="*/ 1 w 360"/>
                    <a:gd name="T83" fmla="*/ 31 h 95"/>
                    <a:gd name="T84" fmla="*/ 1 w 360"/>
                    <a:gd name="T85" fmla="*/ 31 h 95"/>
                    <a:gd name="T86" fmla="*/ 6 w 360"/>
                    <a:gd name="T87"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5">
                      <a:moveTo>
                        <a:pt x="0" y="28"/>
                      </a:moveTo>
                      <a:lnTo>
                        <a:pt x="9" y="46"/>
                      </a:lnTo>
                      <a:lnTo>
                        <a:pt x="15" y="43"/>
                      </a:lnTo>
                      <a:lnTo>
                        <a:pt x="18" y="42"/>
                      </a:lnTo>
                      <a:lnTo>
                        <a:pt x="20" y="37"/>
                      </a:lnTo>
                      <a:lnTo>
                        <a:pt x="20" y="38"/>
                      </a:lnTo>
                      <a:lnTo>
                        <a:pt x="26" y="22"/>
                      </a:lnTo>
                      <a:lnTo>
                        <a:pt x="17" y="17"/>
                      </a:lnTo>
                      <a:lnTo>
                        <a:pt x="21" y="26"/>
                      </a:lnTo>
                      <a:lnTo>
                        <a:pt x="24" y="25"/>
                      </a:lnTo>
                      <a:lnTo>
                        <a:pt x="26" y="20"/>
                      </a:lnTo>
                      <a:lnTo>
                        <a:pt x="20" y="26"/>
                      </a:lnTo>
                      <a:lnTo>
                        <a:pt x="41" y="19"/>
                      </a:lnTo>
                      <a:lnTo>
                        <a:pt x="38" y="9"/>
                      </a:lnTo>
                      <a:lnTo>
                        <a:pt x="38" y="19"/>
                      </a:lnTo>
                      <a:lnTo>
                        <a:pt x="35" y="19"/>
                      </a:lnTo>
                      <a:lnTo>
                        <a:pt x="72" y="31"/>
                      </a:lnTo>
                      <a:lnTo>
                        <a:pt x="75" y="22"/>
                      </a:lnTo>
                      <a:lnTo>
                        <a:pt x="67" y="29"/>
                      </a:lnTo>
                      <a:lnTo>
                        <a:pt x="72" y="31"/>
                      </a:lnTo>
                      <a:lnTo>
                        <a:pt x="67" y="28"/>
                      </a:lnTo>
                      <a:lnTo>
                        <a:pt x="83" y="52"/>
                      </a:lnTo>
                      <a:lnTo>
                        <a:pt x="83" y="52"/>
                      </a:lnTo>
                      <a:lnTo>
                        <a:pt x="103" y="80"/>
                      </a:lnTo>
                      <a:lnTo>
                        <a:pt x="103" y="81"/>
                      </a:lnTo>
                      <a:lnTo>
                        <a:pt x="107" y="83"/>
                      </a:lnTo>
                      <a:lnTo>
                        <a:pt x="107" y="83"/>
                      </a:lnTo>
                      <a:lnTo>
                        <a:pt x="149" y="95"/>
                      </a:lnTo>
                      <a:lnTo>
                        <a:pt x="152" y="95"/>
                      </a:lnTo>
                      <a:lnTo>
                        <a:pt x="155" y="95"/>
                      </a:lnTo>
                      <a:lnTo>
                        <a:pt x="178" y="88"/>
                      </a:lnTo>
                      <a:lnTo>
                        <a:pt x="179" y="88"/>
                      </a:lnTo>
                      <a:lnTo>
                        <a:pt x="207" y="71"/>
                      </a:lnTo>
                      <a:lnTo>
                        <a:pt x="210" y="69"/>
                      </a:lnTo>
                      <a:lnTo>
                        <a:pt x="210" y="68"/>
                      </a:lnTo>
                      <a:lnTo>
                        <a:pt x="231" y="43"/>
                      </a:lnTo>
                      <a:lnTo>
                        <a:pt x="224" y="37"/>
                      </a:lnTo>
                      <a:lnTo>
                        <a:pt x="227" y="46"/>
                      </a:lnTo>
                      <a:lnTo>
                        <a:pt x="268" y="34"/>
                      </a:lnTo>
                      <a:lnTo>
                        <a:pt x="265" y="25"/>
                      </a:lnTo>
                      <a:lnTo>
                        <a:pt x="265" y="35"/>
                      </a:lnTo>
                      <a:lnTo>
                        <a:pt x="337" y="35"/>
                      </a:lnTo>
                      <a:lnTo>
                        <a:pt x="337" y="25"/>
                      </a:lnTo>
                      <a:lnTo>
                        <a:pt x="335" y="35"/>
                      </a:lnTo>
                      <a:lnTo>
                        <a:pt x="357" y="38"/>
                      </a:lnTo>
                      <a:lnTo>
                        <a:pt x="360" y="19"/>
                      </a:lnTo>
                      <a:lnTo>
                        <a:pt x="338" y="15"/>
                      </a:lnTo>
                      <a:lnTo>
                        <a:pt x="337" y="15"/>
                      </a:lnTo>
                      <a:lnTo>
                        <a:pt x="265" y="15"/>
                      </a:lnTo>
                      <a:lnTo>
                        <a:pt x="265" y="15"/>
                      </a:lnTo>
                      <a:lnTo>
                        <a:pt x="262" y="15"/>
                      </a:lnTo>
                      <a:lnTo>
                        <a:pt x="221" y="28"/>
                      </a:lnTo>
                      <a:lnTo>
                        <a:pt x="221" y="28"/>
                      </a:lnTo>
                      <a:lnTo>
                        <a:pt x="216" y="31"/>
                      </a:lnTo>
                      <a:lnTo>
                        <a:pt x="216" y="31"/>
                      </a:lnTo>
                      <a:lnTo>
                        <a:pt x="194" y="55"/>
                      </a:lnTo>
                      <a:lnTo>
                        <a:pt x="202" y="61"/>
                      </a:lnTo>
                      <a:lnTo>
                        <a:pt x="198" y="54"/>
                      </a:lnTo>
                      <a:lnTo>
                        <a:pt x="170" y="71"/>
                      </a:lnTo>
                      <a:lnTo>
                        <a:pt x="175" y="78"/>
                      </a:lnTo>
                      <a:lnTo>
                        <a:pt x="172" y="69"/>
                      </a:lnTo>
                      <a:lnTo>
                        <a:pt x="149" y="77"/>
                      </a:lnTo>
                      <a:lnTo>
                        <a:pt x="152" y="77"/>
                      </a:lnTo>
                      <a:lnTo>
                        <a:pt x="152" y="86"/>
                      </a:lnTo>
                      <a:lnTo>
                        <a:pt x="155" y="77"/>
                      </a:lnTo>
                      <a:lnTo>
                        <a:pt x="113" y="65"/>
                      </a:lnTo>
                      <a:lnTo>
                        <a:pt x="110" y="74"/>
                      </a:lnTo>
                      <a:lnTo>
                        <a:pt x="118" y="69"/>
                      </a:lnTo>
                      <a:lnTo>
                        <a:pt x="98" y="42"/>
                      </a:lnTo>
                      <a:lnTo>
                        <a:pt x="90" y="46"/>
                      </a:lnTo>
                      <a:lnTo>
                        <a:pt x="100" y="42"/>
                      </a:lnTo>
                      <a:lnTo>
                        <a:pt x="84" y="17"/>
                      </a:lnTo>
                      <a:lnTo>
                        <a:pt x="83" y="15"/>
                      </a:lnTo>
                      <a:lnTo>
                        <a:pt x="80" y="12"/>
                      </a:lnTo>
                      <a:lnTo>
                        <a:pt x="78" y="12"/>
                      </a:lnTo>
                      <a:lnTo>
                        <a:pt x="41" y="0"/>
                      </a:lnTo>
                      <a:lnTo>
                        <a:pt x="38" y="0"/>
                      </a:lnTo>
                      <a:lnTo>
                        <a:pt x="35" y="0"/>
                      </a:lnTo>
                      <a:lnTo>
                        <a:pt x="14" y="8"/>
                      </a:lnTo>
                      <a:lnTo>
                        <a:pt x="14" y="8"/>
                      </a:lnTo>
                      <a:lnTo>
                        <a:pt x="9" y="11"/>
                      </a:lnTo>
                      <a:lnTo>
                        <a:pt x="8" y="14"/>
                      </a:lnTo>
                      <a:lnTo>
                        <a:pt x="8" y="14"/>
                      </a:lnTo>
                      <a:lnTo>
                        <a:pt x="1" y="31"/>
                      </a:lnTo>
                      <a:lnTo>
                        <a:pt x="3" y="28"/>
                      </a:lnTo>
                      <a:lnTo>
                        <a:pt x="1" y="31"/>
                      </a:lnTo>
                      <a:lnTo>
                        <a:pt x="11" y="34"/>
                      </a:lnTo>
                      <a:lnTo>
                        <a:pt x="6"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1" name="Freeform 35"/>
                <p:cNvSpPr>
                  <a:spLocks/>
                </p:cNvSpPr>
                <p:nvPr/>
              </p:nvSpPr>
              <p:spPr bwMode="auto">
                <a:xfrm>
                  <a:off x="3403" y="3637"/>
                  <a:ext cx="180" cy="47"/>
                </a:xfrm>
                <a:custGeom>
                  <a:avLst/>
                  <a:gdLst>
                    <a:gd name="T0" fmla="*/ 11 w 360"/>
                    <a:gd name="T1" fmla="*/ 46 h 95"/>
                    <a:gd name="T2" fmla="*/ 19 w 360"/>
                    <a:gd name="T3" fmla="*/ 42 h 95"/>
                    <a:gd name="T4" fmla="*/ 28 w 360"/>
                    <a:gd name="T5" fmla="*/ 22 h 95"/>
                    <a:gd name="T6" fmla="*/ 23 w 360"/>
                    <a:gd name="T7" fmla="*/ 26 h 95"/>
                    <a:gd name="T8" fmla="*/ 22 w 360"/>
                    <a:gd name="T9" fmla="*/ 26 h 95"/>
                    <a:gd name="T10" fmla="*/ 40 w 360"/>
                    <a:gd name="T11" fmla="*/ 10 h 95"/>
                    <a:gd name="T12" fmla="*/ 37 w 360"/>
                    <a:gd name="T13" fmla="*/ 19 h 95"/>
                    <a:gd name="T14" fmla="*/ 77 w 360"/>
                    <a:gd name="T15" fmla="*/ 23 h 95"/>
                    <a:gd name="T16" fmla="*/ 74 w 360"/>
                    <a:gd name="T17" fmla="*/ 33 h 95"/>
                    <a:gd name="T18" fmla="*/ 81 w 360"/>
                    <a:gd name="T19" fmla="*/ 51 h 95"/>
                    <a:gd name="T20" fmla="*/ 104 w 360"/>
                    <a:gd name="T21" fmla="*/ 80 h 95"/>
                    <a:gd name="T22" fmla="*/ 109 w 360"/>
                    <a:gd name="T23" fmla="*/ 83 h 95"/>
                    <a:gd name="T24" fmla="*/ 150 w 360"/>
                    <a:gd name="T25" fmla="*/ 95 h 95"/>
                    <a:gd name="T26" fmla="*/ 156 w 360"/>
                    <a:gd name="T27" fmla="*/ 95 h 95"/>
                    <a:gd name="T28" fmla="*/ 179 w 360"/>
                    <a:gd name="T29" fmla="*/ 88 h 95"/>
                    <a:gd name="T30" fmla="*/ 210 w 360"/>
                    <a:gd name="T31" fmla="*/ 69 h 95"/>
                    <a:gd name="T32" fmla="*/ 225 w 360"/>
                    <a:gd name="T33" fmla="*/ 39 h 95"/>
                    <a:gd name="T34" fmla="*/ 270 w 360"/>
                    <a:gd name="T35" fmla="*/ 34 h 95"/>
                    <a:gd name="T36" fmla="*/ 267 w 360"/>
                    <a:gd name="T37" fmla="*/ 36 h 95"/>
                    <a:gd name="T38" fmla="*/ 337 w 360"/>
                    <a:gd name="T39" fmla="*/ 25 h 95"/>
                    <a:gd name="T40" fmla="*/ 357 w 360"/>
                    <a:gd name="T41" fmla="*/ 39 h 95"/>
                    <a:gd name="T42" fmla="*/ 339 w 360"/>
                    <a:gd name="T43" fmla="*/ 16 h 95"/>
                    <a:gd name="T44" fmla="*/ 267 w 360"/>
                    <a:gd name="T45" fmla="*/ 16 h 95"/>
                    <a:gd name="T46" fmla="*/ 264 w 360"/>
                    <a:gd name="T47" fmla="*/ 16 h 95"/>
                    <a:gd name="T48" fmla="*/ 222 w 360"/>
                    <a:gd name="T49" fmla="*/ 30 h 95"/>
                    <a:gd name="T50" fmla="*/ 196 w 360"/>
                    <a:gd name="T51" fmla="*/ 56 h 95"/>
                    <a:gd name="T52" fmla="*/ 198 w 360"/>
                    <a:gd name="T53" fmla="*/ 54 h 95"/>
                    <a:gd name="T54" fmla="*/ 175 w 360"/>
                    <a:gd name="T55" fmla="*/ 79 h 95"/>
                    <a:gd name="T56" fmla="*/ 150 w 360"/>
                    <a:gd name="T57" fmla="*/ 77 h 95"/>
                    <a:gd name="T58" fmla="*/ 153 w 360"/>
                    <a:gd name="T59" fmla="*/ 86 h 95"/>
                    <a:gd name="T60" fmla="*/ 115 w 360"/>
                    <a:gd name="T61" fmla="*/ 65 h 95"/>
                    <a:gd name="T62" fmla="*/ 120 w 360"/>
                    <a:gd name="T63" fmla="*/ 68 h 95"/>
                    <a:gd name="T64" fmla="*/ 89 w 360"/>
                    <a:gd name="T65" fmla="*/ 46 h 95"/>
                    <a:gd name="T66" fmla="*/ 86 w 360"/>
                    <a:gd name="T67" fmla="*/ 19 h 95"/>
                    <a:gd name="T68" fmla="*/ 81 w 360"/>
                    <a:gd name="T69" fmla="*/ 14 h 95"/>
                    <a:gd name="T70" fmla="*/ 45 w 360"/>
                    <a:gd name="T71" fmla="*/ 0 h 95"/>
                    <a:gd name="T72" fmla="*/ 37 w 360"/>
                    <a:gd name="T73" fmla="*/ 0 h 95"/>
                    <a:gd name="T74" fmla="*/ 16 w 360"/>
                    <a:gd name="T75" fmla="*/ 8 h 95"/>
                    <a:gd name="T76" fmla="*/ 9 w 360"/>
                    <a:gd name="T77" fmla="*/ 14 h 95"/>
                    <a:gd name="T78" fmla="*/ 11 w 360"/>
                    <a:gd name="T79" fmla="*/ 34 h 95"/>
                    <a:gd name="T80" fmla="*/ 0 w 360"/>
                    <a:gd name="T81"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95">
                      <a:moveTo>
                        <a:pt x="0" y="31"/>
                      </a:moveTo>
                      <a:lnTo>
                        <a:pt x="11" y="46"/>
                      </a:lnTo>
                      <a:lnTo>
                        <a:pt x="17" y="42"/>
                      </a:lnTo>
                      <a:lnTo>
                        <a:pt x="19" y="42"/>
                      </a:lnTo>
                      <a:lnTo>
                        <a:pt x="20" y="39"/>
                      </a:lnTo>
                      <a:lnTo>
                        <a:pt x="28" y="22"/>
                      </a:lnTo>
                      <a:lnTo>
                        <a:pt x="19" y="17"/>
                      </a:lnTo>
                      <a:lnTo>
                        <a:pt x="23" y="26"/>
                      </a:lnTo>
                      <a:lnTo>
                        <a:pt x="26" y="25"/>
                      </a:lnTo>
                      <a:lnTo>
                        <a:pt x="22" y="26"/>
                      </a:lnTo>
                      <a:lnTo>
                        <a:pt x="43" y="19"/>
                      </a:lnTo>
                      <a:lnTo>
                        <a:pt x="40" y="10"/>
                      </a:lnTo>
                      <a:lnTo>
                        <a:pt x="40" y="19"/>
                      </a:lnTo>
                      <a:lnTo>
                        <a:pt x="37" y="19"/>
                      </a:lnTo>
                      <a:lnTo>
                        <a:pt x="74" y="33"/>
                      </a:lnTo>
                      <a:lnTo>
                        <a:pt x="77" y="23"/>
                      </a:lnTo>
                      <a:lnTo>
                        <a:pt x="69" y="31"/>
                      </a:lnTo>
                      <a:lnTo>
                        <a:pt x="74" y="33"/>
                      </a:lnTo>
                      <a:lnTo>
                        <a:pt x="69" y="28"/>
                      </a:lnTo>
                      <a:lnTo>
                        <a:pt x="81" y="51"/>
                      </a:lnTo>
                      <a:lnTo>
                        <a:pt x="81" y="53"/>
                      </a:lnTo>
                      <a:lnTo>
                        <a:pt x="104" y="80"/>
                      </a:lnTo>
                      <a:lnTo>
                        <a:pt x="104" y="82"/>
                      </a:lnTo>
                      <a:lnTo>
                        <a:pt x="109" y="83"/>
                      </a:lnTo>
                      <a:lnTo>
                        <a:pt x="109" y="83"/>
                      </a:lnTo>
                      <a:lnTo>
                        <a:pt x="150" y="95"/>
                      </a:lnTo>
                      <a:lnTo>
                        <a:pt x="153" y="95"/>
                      </a:lnTo>
                      <a:lnTo>
                        <a:pt x="156" y="95"/>
                      </a:lnTo>
                      <a:lnTo>
                        <a:pt x="178" y="88"/>
                      </a:lnTo>
                      <a:lnTo>
                        <a:pt x="179" y="88"/>
                      </a:lnTo>
                      <a:lnTo>
                        <a:pt x="207" y="71"/>
                      </a:lnTo>
                      <a:lnTo>
                        <a:pt x="210" y="69"/>
                      </a:lnTo>
                      <a:lnTo>
                        <a:pt x="233" y="46"/>
                      </a:lnTo>
                      <a:lnTo>
                        <a:pt x="225" y="39"/>
                      </a:lnTo>
                      <a:lnTo>
                        <a:pt x="228" y="48"/>
                      </a:lnTo>
                      <a:lnTo>
                        <a:pt x="270" y="34"/>
                      </a:lnTo>
                      <a:lnTo>
                        <a:pt x="267" y="25"/>
                      </a:lnTo>
                      <a:lnTo>
                        <a:pt x="267" y="36"/>
                      </a:lnTo>
                      <a:lnTo>
                        <a:pt x="337" y="36"/>
                      </a:lnTo>
                      <a:lnTo>
                        <a:pt x="337" y="25"/>
                      </a:lnTo>
                      <a:lnTo>
                        <a:pt x="336" y="36"/>
                      </a:lnTo>
                      <a:lnTo>
                        <a:pt x="357" y="39"/>
                      </a:lnTo>
                      <a:lnTo>
                        <a:pt x="360" y="19"/>
                      </a:lnTo>
                      <a:lnTo>
                        <a:pt x="339" y="16"/>
                      </a:lnTo>
                      <a:lnTo>
                        <a:pt x="337" y="16"/>
                      </a:lnTo>
                      <a:lnTo>
                        <a:pt x="267" y="16"/>
                      </a:lnTo>
                      <a:lnTo>
                        <a:pt x="267" y="16"/>
                      </a:lnTo>
                      <a:lnTo>
                        <a:pt x="264" y="16"/>
                      </a:lnTo>
                      <a:lnTo>
                        <a:pt x="222" y="30"/>
                      </a:lnTo>
                      <a:lnTo>
                        <a:pt x="222" y="30"/>
                      </a:lnTo>
                      <a:lnTo>
                        <a:pt x="219" y="33"/>
                      </a:lnTo>
                      <a:lnTo>
                        <a:pt x="196" y="56"/>
                      </a:lnTo>
                      <a:lnTo>
                        <a:pt x="202" y="62"/>
                      </a:lnTo>
                      <a:lnTo>
                        <a:pt x="198" y="54"/>
                      </a:lnTo>
                      <a:lnTo>
                        <a:pt x="170" y="71"/>
                      </a:lnTo>
                      <a:lnTo>
                        <a:pt x="175" y="79"/>
                      </a:lnTo>
                      <a:lnTo>
                        <a:pt x="172" y="69"/>
                      </a:lnTo>
                      <a:lnTo>
                        <a:pt x="150" y="77"/>
                      </a:lnTo>
                      <a:lnTo>
                        <a:pt x="153" y="77"/>
                      </a:lnTo>
                      <a:lnTo>
                        <a:pt x="153" y="86"/>
                      </a:lnTo>
                      <a:lnTo>
                        <a:pt x="156" y="77"/>
                      </a:lnTo>
                      <a:lnTo>
                        <a:pt x="115" y="65"/>
                      </a:lnTo>
                      <a:lnTo>
                        <a:pt x="112" y="74"/>
                      </a:lnTo>
                      <a:lnTo>
                        <a:pt x="120" y="68"/>
                      </a:lnTo>
                      <a:lnTo>
                        <a:pt x="97" y="40"/>
                      </a:lnTo>
                      <a:lnTo>
                        <a:pt x="89" y="46"/>
                      </a:lnTo>
                      <a:lnTo>
                        <a:pt x="98" y="42"/>
                      </a:lnTo>
                      <a:lnTo>
                        <a:pt x="86" y="19"/>
                      </a:lnTo>
                      <a:lnTo>
                        <a:pt x="84" y="17"/>
                      </a:lnTo>
                      <a:lnTo>
                        <a:pt x="81" y="14"/>
                      </a:lnTo>
                      <a:lnTo>
                        <a:pt x="81" y="14"/>
                      </a:lnTo>
                      <a:lnTo>
                        <a:pt x="45" y="0"/>
                      </a:lnTo>
                      <a:lnTo>
                        <a:pt x="40" y="0"/>
                      </a:lnTo>
                      <a:lnTo>
                        <a:pt x="37" y="0"/>
                      </a:lnTo>
                      <a:lnTo>
                        <a:pt x="16" y="8"/>
                      </a:lnTo>
                      <a:lnTo>
                        <a:pt x="16" y="8"/>
                      </a:lnTo>
                      <a:lnTo>
                        <a:pt x="11" y="11"/>
                      </a:lnTo>
                      <a:lnTo>
                        <a:pt x="9" y="14"/>
                      </a:lnTo>
                      <a:lnTo>
                        <a:pt x="2" y="31"/>
                      </a:lnTo>
                      <a:lnTo>
                        <a:pt x="11" y="34"/>
                      </a:lnTo>
                      <a:lnTo>
                        <a:pt x="6"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2" name="Freeform 36"/>
                <p:cNvSpPr>
                  <a:spLocks/>
                </p:cNvSpPr>
                <p:nvPr/>
              </p:nvSpPr>
              <p:spPr bwMode="auto">
                <a:xfrm>
                  <a:off x="3504" y="3628"/>
                  <a:ext cx="181" cy="48"/>
                </a:xfrm>
                <a:custGeom>
                  <a:avLst/>
                  <a:gdLst>
                    <a:gd name="T0" fmla="*/ 12 w 361"/>
                    <a:gd name="T1" fmla="*/ 47 h 95"/>
                    <a:gd name="T2" fmla="*/ 21 w 361"/>
                    <a:gd name="T3" fmla="*/ 41 h 95"/>
                    <a:gd name="T4" fmla="*/ 31 w 361"/>
                    <a:gd name="T5" fmla="*/ 21 h 95"/>
                    <a:gd name="T6" fmla="*/ 26 w 361"/>
                    <a:gd name="T7" fmla="*/ 26 h 95"/>
                    <a:gd name="T8" fmla="*/ 24 w 361"/>
                    <a:gd name="T9" fmla="*/ 26 h 95"/>
                    <a:gd name="T10" fmla="*/ 43 w 361"/>
                    <a:gd name="T11" fmla="*/ 9 h 95"/>
                    <a:gd name="T12" fmla="*/ 40 w 361"/>
                    <a:gd name="T13" fmla="*/ 18 h 95"/>
                    <a:gd name="T14" fmla="*/ 78 w 361"/>
                    <a:gd name="T15" fmla="*/ 21 h 95"/>
                    <a:gd name="T16" fmla="*/ 75 w 361"/>
                    <a:gd name="T17" fmla="*/ 30 h 95"/>
                    <a:gd name="T18" fmla="*/ 84 w 361"/>
                    <a:gd name="T19" fmla="*/ 50 h 95"/>
                    <a:gd name="T20" fmla="*/ 104 w 361"/>
                    <a:gd name="T21" fmla="*/ 79 h 95"/>
                    <a:gd name="T22" fmla="*/ 109 w 361"/>
                    <a:gd name="T23" fmla="*/ 82 h 95"/>
                    <a:gd name="T24" fmla="*/ 152 w 361"/>
                    <a:gd name="T25" fmla="*/ 95 h 95"/>
                    <a:gd name="T26" fmla="*/ 158 w 361"/>
                    <a:gd name="T27" fmla="*/ 95 h 95"/>
                    <a:gd name="T28" fmla="*/ 182 w 361"/>
                    <a:gd name="T29" fmla="*/ 87 h 95"/>
                    <a:gd name="T30" fmla="*/ 211 w 361"/>
                    <a:gd name="T31" fmla="*/ 70 h 95"/>
                    <a:gd name="T32" fmla="*/ 233 w 361"/>
                    <a:gd name="T33" fmla="*/ 47 h 95"/>
                    <a:gd name="T34" fmla="*/ 228 w 361"/>
                    <a:gd name="T35" fmla="*/ 49 h 95"/>
                    <a:gd name="T36" fmla="*/ 269 w 361"/>
                    <a:gd name="T37" fmla="*/ 26 h 95"/>
                    <a:gd name="T38" fmla="*/ 338 w 361"/>
                    <a:gd name="T39" fmla="*/ 36 h 95"/>
                    <a:gd name="T40" fmla="*/ 337 w 361"/>
                    <a:gd name="T41" fmla="*/ 36 h 95"/>
                    <a:gd name="T42" fmla="*/ 361 w 361"/>
                    <a:gd name="T43" fmla="*/ 19 h 95"/>
                    <a:gd name="T44" fmla="*/ 338 w 361"/>
                    <a:gd name="T45" fmla="*/ 16 h 95"/>
                    <a:gd name="T46" fmla="*/ 269 w 361"/>
                    <a:gd name="T47" fmla="*/ 16 h 95"/>
                    <a:gd name="T48" fmla="*/ 222 w 361"/>
                    <a:gd name="T49" fmla="*/ 30 h 95"/>
                    <a:gd name="T50" fmla="*/ 217 w 361"/>
                    <a:gd name="T51" fmla="*/ 33 h 95"/>
                    <a:gd name="T52" fmla="*/ 197 w 361"/>
                    <a:gd name="T53" fmla="*/ 56 h 95"/>
                    <a:gd name="T54" fmla="*/ 199 w 361"/>
                    <a:gd name="T55" fmla="*/ 55 h 95"/>
                    <a:gd name="T56" fmla="*/ 178 w 361"/>
                    <a:gd name="T57" fmla="*/ 78 h 95"/>
                    <a:gd name="T58" fmla="*/ 152 w 361"/>
                    <a:gd name="T59" fmla="*/ 76 h 95"/>
                    <a:gd name="T60" fmla="*/ 155 w 361"/>
                    <a:gd name="T61" fmla="*/ 85 h 95"/>
                    <a:gd name="T62" fmla="*/ 115 w 361"/>
                    <a:gd name="T63" fmla="*/ 64 h 95"/>
                    <a:gd name="T64" fmla="*/ 119 w 361"/>
                    <a:gd name="T65" fmla="*/ 69 h 95"/>
                    <a:gd name="T66" fmla="*/ 92 w 361"/>
                    <a:gd name="T67" fmla="*/ 44 h 95"/>
                    <a:gd name="T68" fmla="*/ 87 w 361"/>
                    <a:gd name="T69" fmla="*/ 16 h 95"/>
                    <a:gd name="T70" fmla="*/ 83 w 361"/>
                    <a:gd name="T71" fmla="*/ 12 h 95"/>
                    <a:gd name="T72" fmla="*/ 46 w 361"/>
                    <a:gd name="T73" fmla="*/ 0 h 95"/>
                    <a:gd name="T74" fmla="*/ 40 w 361"/>
                    <a:gd name="T75" fmla="*/ 0 h 95"/>
                    <a:gd name="T76" fmla="*/ 18 w 361"/>
                    <a:gd name="T77" fmla="*/ 7 h 95"/>
                    <a:gd name="T78" fmla="*/ 12 w 361"/>
                    <a:gd name="T79" fmla="*/ 13 h 95"/>
                    <a:gd name="T80" fmla="*/ 14 w 361"/>
                    <a:gd name="T81" fmla="*/ 33 h 95"/>
                    <a:gd name="T82" fmla="*/ 0 w 361"/>
                    <a:gd name="T83"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2"/>
                      </a:moveTo>
                      <a:lnTo>
                        <a:pt x="12" y="47"/>
                      </a:lnTo>
                      <a:lnTo>
                        <a:pt x="20" y="41"/>
                      </a:lnTo>
                      <a:lnTo>
                        <a:pt x="21" y="41"/>
                      </a:lnTo>
                      <a:lnTo>
                        <a:pt x="23" y="38"/>
                      </a:lnTo>
                      <a:lnTo>
                        <a:pt x="31" y="21"/>
                      </a:lnTo>
                      <a:lnTo>
                        <a:pt x="21" y="16"/>
                      </a:lnTo>
                      <a:lnTo>
                        <a:pt x="26" y="26"/>
                      </a:lnTo>
                      <a:lnTo>
                        <a:pt x="29" y="24"/>
                      </a:lnTo>
                      <a:lnTo>
                        <a:pt x="24" y="26"/>
                      </a:lnTo>
                      <a:lnTo>
                        <a:pt x="46" y="18"/>
                      </a:lnTo>
                      <a:lnTo>
                        <a:pt x="43" y="9"/>
                      </a:lnTo>
                      <a:lnTo>
                        <a:pt x="43" y="18"/>
                      </a:lnTo>
                      <a:lnTo>
                        <a:pt x="40" y="18"/>
                      </a:lnTo>
                      <a:lnTo>
                        <a:pt x="75" y="30"/>
                      </a:lnTo>
                      <a:lnTo>
                        <a:pt x="78" y="21"/>
                      </a:lnTo>
                      <a:lnTo>
                        <a:pt x="70" y="29"/>
                      </a:lnTo>
                      <a:lnTo>
                        <a:pt x="75" y="30"/>
                      </a:lnTo>
                      <a:lnTo>
                        <a:pt x="70" y="27"/>
                      </a:lnTo>
                      <a:lnTo>
                        <a:pt x="84" y="50"/>
                      </a:lnTo>
                      <a:lnTo>
                        <a:pt x="84" y="50"/>
                      </a:lnTo>
                      <a:lnTo>
                        <a:pt x="104" y="79"/>
                      </a:lnTo>
                      <a:lnTo>
                        <a:pt x="104" y="81"/>
                      </a:lnTo>
                      <a:lnTo>
                        <a:pt x="109" y="82"/>
                      </a:lnTo>
                      <a:lnTo>
                        <a:pt x="109" y="82"/>
                      </a:lnTo>
                      <a:lnTo>
                        <a:pt x="152" y="95"/>
                      </a:lnTo>
                      <a:lnTo>
                        <a:pt x="155" y="95"/>
                      </a:lnTo>
                      <a:lnTo>
                        <a:pt x="158" y="95"/>
                      </a:lnTo>
                      <a:lnTo>
                        <a:pt x="181" y="87"/>
                      </a:lnTo>
                      <a:lnTo>
                        <a:pt x="182" y="87"/>
                      </a:lnTo>
                      <a:lnTo>
                        <a:pt x="208" y="72"/>
                      </a:lnTo>
                      <a:lnTo>
                        <a:pt x="211" y="70"/>
                      </a:lnTo>
                      <a:lnTo>
                        <a:pt x="211" y="70"/>
                      </a:lnTo>
                      <a:lnTo>
                        <a:pt x="233" y="47"/>
                      </a:lnTo>
                      <a:lnTo>
                        <a:pt x="225" y="39"/>
                      </a:lnTo>
                      <a:lnTo>
                        <a:pt x="228" y="49"/>
                      </a:lnTo>
                      <a:lnTo>
                        <a:pt x="273" y="35"/>
                      </a:lnTo>
                      <a:lnTo>
                        <a:pt x="269" y="26"/>
                      </a:lnTo>
                      <a:lnTo>
                        <a:pt x="269" y="36"/>
                      </a:lnTo>
                      <a:lnTo>
                        <a:pt x="338" y="36"/>
                      </a:lnTo>
                      <a:lnTo>
                        <a:pt x="338" y="26"/>
                      </a:lnTo>
                      <a:lnTo>
                        <a:pt x="337" y="36"/>
                      </a:lnTo>
                      <a:lnTo>
                        <a:pt x="358" y="39"/>
                      </a:lnTo>
                      <a:lnTo>
                        <a:pt x="361" y="19"/>
                      </a:lnTo>
                      <a:lnTo>
                        <a:pt x="340" y="16"/>
                      </a:lnTo>
                      <a:lnTo>
                        <a:pt x="338" y="16"/>
                      </a:lnTo>
                      <a:lnTo>
                        <a:pt x="269" y="16"/>
                      </a:lnTo>
                      <a:lnTo>
                        <a:pt x="269" y="16"/>
                      </a:lnTo>
                      <a:lnTo>
                        <a:pt x="266" y="16"/>
                      </a:lnTo>
                      <a:lnTo>
                        <a:pt x="222" y="30"/>
                      </a:lnTo>
                      <a:lnTo>
                        <a:pt x="222" y="30"/>
                      </a:lnTo>
                      <a:lnTo>
                        <a:pt x="217" y="33"/>
                      </a:lnTo>
                      <a:lnTo>
                        <a:pt x="219" y="33"/>
                      </a:lnTo>
                      <a:lnTo>
                        <a:pt x="197" y="56"/>
                      </a:lnTo>
                      <a:lnTo>
                        <a:pt x="204" y="62"/>
                      </a:lnTo>
                      <a:lnTo>
                        <a:pt x="199" y="55"/>
                      </a:lnTo>
                      <a:lnTo>
                        <a:pt x="173" y="70"/>
                      </a:lnTo>
                      <a:lnTo>
                        <a:pt x="178" y="78"/>
                      </a:lnTo>
                      <a:lnTo>
                        <a:pt x="175" y="69"/>
                      </a:lnTo>
                      <a:lnTo>
                        <a:pt x="152" y="76"/>
                      </a:lnTo>
                      <a:lnTo>
                        <a:pt x="155" y="76"/>
                      </a:lnTo>
                      <a:lnTo>
                        <a:pt x="155" y="85"/>
                      </a:lnTo>
                      <a:lnTo>
                        <a:pt x="158" y="76"/>
                      </a:lnTo>
                      <a:lnTo>
                        <a:pt x="115" y="64"/>
                      </a:lnTo>
                      <a:lnTo>
                        <a:pt x="112" y="73"/>
                      </a:lnTo>
                      <a:lnTo>
                        <a:pt x="119" y="69"/>
                      </a:lnTo>
                      <a:lnTo>
                        <a:pt x="99" y="39"/>
                      </a:lnTo>
                      <a:lnTo>
                        <a:pt x="92" y="44"/>
                      </a:lnTo>
                      <a:lnTo>
                        <a:pt x="101" y="39"/>
                      </a:lnTo>
                      <a:lnTo>
                        <a:pt x="87" y="16"/>
                      </a:lnTo>
                      <a:lnTo>
                        <a:pt x="86" y="15"/>
                      </a:lnTo>
                      <a:lnTo>
                        <a:pt x="83" y="12"/>
                      </a:lnTo>
                      <a:lnTo>
                        <a:pt x="81" y="12"/>
                      </a:lnTo>
                      <a:lnTo>
                        <a:pt x="46" y="0"/>
                      </a:lnTo>
                      <a:lnTo>
                        <a:pt x="43" y="0"/>
                      </a:lnTo>
                      <a:lnTo>
                        <a:pt x="40" y="0"/>
                      </a:lnTo>
                      <a:lnTo>
                        <a:pt x="18" y="7"/>
                      </a:lnTo>
                      <a:lnTo>
                        <a:pt x="18" y="7"/>
                      </a:lnTo>
                      <a:lnTo>
                        <a:pt x="14" y="10"/>
                      </a:lnTo>
                      <a:lnTo>
                        <a:pt x="12"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3" name="Freeform 37"/>
                <p:cNvSpPr>
                  <a:spLocks/>
                </p:cNvSpPr>
                <p:nvPr/>
              </p:nvSpPr>
              <p:spPr bwMode="auto">
                <a:xfrm>
                  <a:off x="2147" y="3637"/>
                  <a:ext cx="179" cy="47"/>
                </a:xfrm>
                <a:custGeom>
                  <a:avLst/>
                  <a:gdLst>
                    <a:gd name="T0" fmla="*/ 10 w 359"/>
                    <a:gd name="T1" fmla="*/ 48 h 95"/>
                    <a:gd name="T2" fmla="*/ 20 w 359"/>
                    <a:gd name="T3" fmla="*/ 42 h 95"/>
                    <a:gd name="T4" fmla="*/ 29 w 359"/>
                    <a:gd name="T5" fmla="*/ 22 h 95"/>
                    <a:gd name="T6" fmla="*/ 25 w 359"/>
                    <a:gd name="T7" fmla="*/ 26 h 95"/>
                    <a:gd name="T8" fmla="*/ 23 w 359"/>
                    <a:gd name="T9" fmla="*/ 26 h 95"/>
                    <a:gd name="T10" fmla="*/ 42 w 359"/>
                    <a:gd name="T11" fmla="*/ 10 h 95"/>
                    <a:gd name="T12" fmla="*/ 39 w 359"/>
                    <a:gd name="T13" fmla="*/ 19 h 95"/>
                    <a:gd name="T14" fmla="*/ 77 w 359"/>
                    <a:gd name="T15" fmla="*/ 23 h 95"/>
                    <a:gd name="T16" fmla="*/ 74 w 359"/>
                    <a:gd name="T17" fmla="*/ 33 h 95"/>
                    <a:gd name="T18" fmla="*/ 82 w 359"/>
                    <a:gd name="T19" fmla="*/ 51 h 95"/>
                    <a:gd name="T20" fmla="*/ 101 w 359"/>
                    <a:gd name="T21" fmla="*/ 80 h 95"/>
                    <a:gd name="T22" fmla="*/ 106 w 359"/>
                    <a:gd name="T23" fmla="*/ 83 h 95"/>
                    <a:gd name="T24" fmla="*/ 150 w 359"/>
                    <a:gd name="T25" fmla="*/ 95 h 95"/>
                    <a:gd name="T26" fmla="*/ 157 w 359"/>
                    <a:gd name="T27" fmla="*/ 95 h 95"/>
                    <a:gd name="T28" fmla="*/ 180 w 359"/>
                    <a:gd name="T29" fmla="*/ 88 h 95"/>
                    <a:gd name="T30" fmla="*/ 210 w 359"/>
                    <a:gd name="T31" fmla="*/ 69 h 95"/>
                    <a:gd name="T32" fmla="*/ 232 w 359"/>
                    <a:gd name="T33" fmla="*/ 46 h 95"/>
                    <a:gd name="T34" fmla="*/ 227 w 359"/>
                    <a:gd name="T35" fmla="*/ 48 h 95"/>
                    <a:gd name="T36" fmla="*/ 267 w 359"/>
                    <a:gd name="T37" fmla="*/ 25 h 95"/>
                    <a:gd name="T38" fmla="*/ 336 w 359"/>
                    <a:gd name="T39" fmla="*/ 36 h 95"/>
                    <a:gd name="T40" fmla="*/ 334 w 359"/>
                    <a:gd name="T41" fmla="*/ 36 h 95"/>
                    <a:gd name="T42" fmla="*/ 359 w 359"/>
                    <a:gd name="T43" fmla="*/ 19 h 95"/>
                    <a:gd name="T44" fmla="*/ 336 w 359"/>
                    <a:gd name="T45" fmla="*/ 16 h 95"/>
                    <a:gd name="T46" fmla="*/ 267 w 359"/>
                    <a:gd name="T47" fmla="*/ 16 h 95"/>
                    <a:gd name="T48" fmla="*/ 221 w 359"/>
                    <a:gd name="T49" fmla="*/ 30 h 95"/>
                    <a:gd name="T50" fmla="*/ 216 w 359"/>
                    <a:gd name="T51" fmla="*/ 33 h 95"/>
                    <a:gd name="T52" fmla="*/ 196 w 359"/>
                    <a:gd name="T53" fmla="*/ 56 h 95"/>
                    <a:gd name="T54" fmla="*/ 198 w 359"/>
                    <a:gd name="T55" fmla="*/ 54 h 95"/>
                    <a:gd name="T56" fmla="*/ 175 w 359"/>
                    <a:gd name="T57" fmla="*/ 79 h 95"/>
                    <a:gd name="T58" fmla="*/ 150 w 359"/>
                    <a:gd name="T59" fmla="*/ 77 h 95"/>
                    <a:gd name="T60" fmla="*/ 154 w 359"/>
                    <a:gd name="T61" fmla="*/ 86 h 95"/>
                    <a:gd name="T62" fmla="*/ 112 w 359"/>
                    <a:gd name="T63" fmla="*/ 65 h 95"/>
                    <a:gd name="T64" fmla="*/ 117 w 359"/>
                    <a:gd name="T65" fmla="*/ 69 h 95"/>
                    <a:gd name="T66" fmla="*/ 89 w 359"/>
                    <a:gd name="T67" fmla="*/ 46 h 95"/>
                    <a:gd name="T68" fmla="*/ 86 w 359"/>
                    <a:gd name="T69" fmla="*/ 19 h 95"/>
                    <a:gd name="T70" fmla="*/ 82 w 359"/>
                    <a:gd name="T71" fmla="*/ 14 h 95"/>
                    <a:gd name="T72" fmla="*/ 46 w 359"/>
                    <a:gd name="T73" fmla="*/ 0 h 95"/>
                    <a:gd name="T74" fmla="*/ 39 w 359"/>
                    <a:gd name="T75" fmla="*/ 0 h 95"/>
                    <a:gd name="T76" fmla="*/ 17 w 359"/>
                    <a:gd name="T77" fmla="*/ 8 h 95"/>
                    <a:gd name="T78" fmla="*/ 11 w 359"/>
                    <a:gd name="T79" fmla="*/ 14 h 95"/>
                    <a:gd name="T80" fmla="*/ 5 w 359"/>
                    <a:gd name="T81" fmla="*/ 28 h 95"/>
                    <a:gd name="T82" fmla="*/ 8 w 359"/>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 h="95">
                      <a:moveTo>
                        <a:pt x="0" y="31"/>
                      </a:moveTo>
                      <a:lnTo>
                        <a:pt x="10" y="48"/>
                      </a:lnTo>
                      <a:lnTo>
                        <a:pt x="17" y="43"/>
                      </a:lnTo>
                      <a:lnTo>
                        <a:pt x="20" y="42"/>
                      </a:lnTo>
                      <a:lnTo>
                        <a:pt x="22" y="39"/>
                      </a:lnTo>
                      <a:lnTo>
                        <a:pt x="29" y="22"/>
                      </a:lnTo>
                      <a:lnTo>
                        <a:pt x="20" y="17"/>
                      </a:lnTo>
                      <a:lnTo>
                        <a:pt x="25" y="26"/>
                      </a:lnTo>
                      <a:lnTo>
                        <a:pt x="28" y="25"/>
                      </a:lnTo>
                      <a:lnTo>
                        <a:pt x="23" y="26"/>
                      </a:lnTo>
                      <a:lnTo>
                        <a:pt x="45" y="19"/>
                      </a:lnTo>
                      <a:lnTo>
                        <a:pt x="42" y="10"/>
                      </a:lnTo>
                      <a:lnTo>
                        <a:pt x="42" y="19"/>
                      </a:lnTo>
                      <a:lnTo>
                        <a:pt x="39" y="19"/>
                      </a:lnTo>
                      <a:lnTo>
                        <a:pt x="74" y="33"/>
                      </a:lnTo>
                      <a:lnTo>
                        <a:pt x="77" y="23"/>
                      </a:lnTo>
                      <a:lnTo>
                        <a:pt x="69" y="31"/>
                      </a:lnTo>
                      <a:lnTo>
                        <a:pt x="74" y="33"/>
                      </a:lnTo>
                      <a:lnTo>
                        <a:pt x="69" y="28"/>
                      </a:lnTo>
                      <a:lnTo>
                        <a:pt x="82" y="51"/>
                      </a:lnTo>
                      <a:lnTo>
                        <a:pt x="82" y="53"/>
                      </a:lnTo>
                      <a:lnTo>
                        <a:pt x="101" y="80"/>
                      </a:lnTo>
                      <a:lnTo>
                        <a:pt x="101" y="82"/>
                      </a:lnTo>
                      <a:lnTo>
                        <a:pt x="106" y="83"/>
                      </a:lnTo>
                      <a:lnTo>
                        <a:pt x="106" y="83"/>
                      </a:lnTo>
                      <a:lnTo>
                        <a:pt x="150" y="95"/>
                      </a:lnTo>
                      <a:lnTo>
                        <a:pt x="154" y="95"/>
                      </a:lnTo>
                      <a:lnTo>
                        <a:pt x="157" y="95"/>
                      </a:lnTo>
                      <a:lnTo>
                        <a:pt x="178" y="88"/>
                      </a:lnTo>
                      <a:lnTo>
                        <a:pt x="180" y="88"/>
                      </a:lnTo>
                      <a:lnTo>
                        <a:pt x="207" y="71"/>
                      </a:lnTo>
                      <a:lnTo>
                        <a:pt x="210" y="69"/>
                      </a:lnTo>
                      <a:lnTo>
                        <a:pt x="210" y="69"/>
                      </a:lnTo>
                      <a:lnTo>
                        <a:pt x="232" y="46"/>
                      </a:lnTo>
                      <a:lnTo>
                        <a:pt x="224" y="39"/>
                      </a:lnTo>
                      <a:lnTo>
                        <a:pt x="227" y="48"/>
                      </a:lnTo>
                      <a:lnTo>
                        <a:pt x="270" y="34"/>
                      </a:lnTo>
                      <a:lnTo>
                        <a:pt x="267" y="25"/>
                      </a:lnTo>
                      <a:lnTo>
                        <a:pt x="267" y="36"/>
                      </a:lnTo>
                      <a:lnTo>
                        <a:pt x="336" y="36"/>
                      </a:lnTo>
                      <a:lnTo>
                        <a:pt x="336" y="25"/>
                      </a:lnTo>
                      <a:lnTo>
                        <a:pt x="334" y="36"/>
                      </a:lnTo>
                      <a:lnTo>
                        <a:pt x="356" y="39"/>
                      </a:lnTo>
                      <a:lnTo>
                        <a:pt x="359" y="19"/>
                      </a:lnTo>
                      <a:lnTo>
                        <a:pt x="337" y="16"/>
                      </a:lnTo>
                      <a:lnTo>
                        <a:pt x="336" y="16"/>
                      </a:lnTo>
                      <a:lnTo>
                        <a:pt x="267" y="16"/>
                      </a:lnTo>
                      <a:lnTo>
                        <a:pt x="267" y="16"/>
                      </a:lnTo>
                      <a:lnTo>
                        <a:pt x="264" y="16"/>
                      </a:lnTo>
                      <a:lnTo>
                        <a:pt x="221" y="30"/>
                      </a:lnTo>
                      <a:lnTo>
                        <a:pt x="221" y="30"/>
                      </a:lnTo>
                      <a:lnTo>
                        <a:pt x="216" y="33"/>
                      </a:lnTo>
                      <a:lnTo>
                        <a:pt x="218" y="33"/>
                      </a:lnTo>
                      <a:lnTo>
                        <a:pt x="196" y="56"/>
                      </a:lnTo>
                      <a:lnTo>
                        <a:pt x="203" y="62"/>
                      </a:lnTo>
                      <a:lnTo>
                        <a:pt x="198" y="54"/>
                      </a:lnTo>
                      <a:lnTo>
                        <a:pt x="170" y="71"/>
                      </a:lnTo>
                      <a:lnTo>
                        <a:pt x="175" y="79"/>
                      </a:lnTo>
                      <a:lnTo>
                        <a:pt x="172" y="69"/>
                      </a:lnTo>
                      <a:lnTo>
                        <a:pt x="150" y="77"/>
                      </a:lnTo>
                      <a:lnTo>
                        <a:pt x="154" y="77"/>
                      </a:lnTo>
                      <a:lnTo>
                        <a:pt x="154" y="86"/>
                      </a:lnTo>
                      <a:lnTo>
                        <a:pt x="157" y="77"/>
                      </a:lnTo>
                      <a:lnTo>
                        <a:pt x="112" y="65"/>
                      </a:lnTo>
                      <a:lnTo>
                        <a:pt x="109" y="74"/>
                      </a:lnTo>
                      <a:lnTo>
                        <a:pt x="117" y="69"/>
                      </a:lnTo>
                      <a:lnTo>
                        <a:pt x="97" y="42"/>
                      </a:lnTo>
                      <a:lnTo>
                        <a:pt x="89" y="46"/>
                      </a:lnTo>
                      <a:lnTo>
                        <a:pt x="98" y="42"/>
                      </a:lnTo>
                      <a:lnTo>
                        <a:pt x="86" y="19"/>
                      </a:lnTo>
                      <a:lnTo>
                        <a:pt x="85" y="17"/>
                      </a:lnTo>
                      <a:lnTo>
                        <a:pt x="82" y="14"/>
                      </a:lnTo>
                      <a:lnTo>
                        <a:pt x="82" y="14"/>
                      </a:lnTo>
                      <a:lnTo>
                        <a:pt x="46" y="0"/>
                      </a:lnTo>
                      <a:lnTo>
                        <a:pt x="42" y="0"/>
                      </a:lnTo>
                      <a:lnTo>
                        <a:pt x="39" y="0"/>
                      </a:lnTo>
                      <a:lnTo>
                        <a:pt x="17" y="8"/>
                      </a:lnTo>
                      <a:lnTo>
                        <a:pt x="17" y="8"/>
                      </a:lnTo>
                      <a:lnTo>
                        <a:pt x="13" y="11"/>
                      </a:lnTo>
                      <a:lnTo>
                        <a:pt x="11" y="14"/>
                      </a:lnTo>
                      <a:lnTo>
                        <a:pt x="3" y="31"/>
                      </a:lnTo>
                      <a:lnTo>
                        <a:pt x="5" y="28"/>
                      </a:lnTo>
                      <a:lnTo>
                        <a:pt x="13" y="34"/>
                      </a:lnTo>
                      <a:lnTo>
                        <a:pt x="8"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254" name="Group 38"/>
              <p:cNvGrpSpPr>
                <a:grpSpLocks/>
              </p:cNvGrpSpPr>
              <p:nvPr/>
            </p:nvGrpSpPr>
            <p:grpSpPr bwMode="auto">
              <a:xfrm>
                <a:off x="2125" y="3672"/>
                <a:ext cx="1620" cy="172"/>
                <a:chOff x="2125" y="3672"/>
                <a:chExt cx="1620" cy="172"/>
              </a:xfrm>
            </p:grpSpPr>
            <p:sp>
              <p:nvSpPr>
                <p:cNvPr id="9255" name="Freeform 39"/>
                <p:cNvSpPr>
                  <a:spLocks/>
                </p:cNvSpPr>
                <p:nvPr/>
              </p:nvSpPr>
              <p:spPr bwMode="auto">
                <a:xfrm>
                  <a:off x="2235" y="3689"/>
                  <a:ext cx="194" cy="60"/>
                </a:xfrm>
                <a:custGeom>
                  <a:avLst/>
                  <a:gdLst>
                    <a:gd name="T0" fmla="*/ 29 w 389"/>
                    <a:gd name="T1" fmla="*/ 46 h 121"/>
                    <a:gd name="T2" fmla="*/ 13 w 389"/>
                    <a:gd name="T3" fmla="*/ 38 h 121"/>
                    <a:gd name="T4" fmla="*/ 27 w 389"/>
                    <a:gd name="T5" fmla="*/ 44 h 121"/>
                    <a:gd name="T6" fmla="*/ 21 w 389"/>
                    <a:gd name="T7" fmla="*/ 21 h 121"/>
                    <a:gd name="T8" fmla="*/ 39 w 389"/>
                    <a:gd name="T9" fmla="*/ 24 h 121"/>
                    <a:gd name="T10" fmla="*/ 29 w 389"/>
                    <a:gd name="T11" fmla="*/ 27 h 121"/>
                    <a:gd name="T12" fmla="*/ 29 w 389"/>
                    <a:gd name="T13" fmla="*/ 29 h 121"/>
                    <a:gd name="T14" fmla="*/ 50 w 389"/>
                    <a:gd name="T15" fmla="*/ 13 h 121"/>
                    <a:gd name="T16" fmla="*/ 71 w 389"/>
                    <a:gd name="T17" fmla="*/ 40 h 121"/>
                    <a:gd name="T18" fmla="*/ 67 w 389"/>
                    <a:gd name="T19" fmla="*/ 35 h 121"/>
                    <a:gd name="T20" fmla="*/ 87 w 389"/>
                    <a:gd name="T21" fmla="*/ 38 h 121"/>
                    <a:gd name="T22" fmla="*/ 87 w 389"/>
                    <a:gd name="T23" fmla="*/ 67 h 121"/>
                    <a:gd name="T24" fmla="*/ 87 w 389"/>
                    <a:gd name="T25" fmla="*/ 66 h 121"/>
                    <a:gd name="T26" fmla="*/ 102 w 389"/>
                    <a:gd name="T27" fmla="*/ 101 h 121"/>
                    <a:gd name="T28" fmla="*/ 122 w 389"/>
                    <a:gd name="T29" fmla="*/ 112 h 121"/>
                    <a:gd name="T30" fmla="*/ 145 w 389"/>
                    <a:gd name="T31" fmla="*/ 119 h 121"/>
                    <a:gd name="T32" fmla="*/ 151 w 389"/>
                    <a:gd name="T33" fmla="*/ 121 h 121"/>
                    <a:gd name="T34" fmla="*/ 174 w 389"/>
                    <a:gd name="T35" fmla="*/ 116 h 121"/>
                    <a:gd name="T36" fmla="*/ 197 w 389"/>
                    <a:gd name="T37" fmla="*/ 112 h 121"/>
                    <a:gd name="T38" fmla="*/ 229 w 389"/>
                    <a:gd name="T39" fmla="*/ 87 h 121"/>
                    <a:gd name="T40" fmla="*/ 260 w 389"/>
                    <a:gd name="T41" fmla="*/ 56 h 121"/>
                    <a:gd name="T42" fmla="*/ 257 w 389"/>
                    <a:gd name="T43" fmla="*/ 58 h 121"/>
                    <a:gd name="T44" fmla="*/ 284 w 389"/>
                    <a:gd name="T45" fmla="*/ 26 h 121"/>
                    <a:gd name="T46" fmla="*/ 333 w 389"/>
                    <a:gd name="T47" fmla="*/ 41 h 121"/>
                    <a:gd name="T48" fmla="*/ 330 w 389"/>
                    <a:gd name="T49" fmla="*/ 40 h 121"/>
                    <a:gd name="T50" fmla="*/ 370 w 389"/>
                    <a:gd name="T51" fmla="*/ 33 h 121"/>
                    <a:gd name="T52" fmla="*/ 378 w 389"/>
                    <a:gd name="T53" fmla="*/ 52 h 121"/>
                    <a:gd name="T54" fmla="*/ 376 w 389"/>
                    <a:gd name="T55" fmla="*/ 20 h 121"/>
                    <a:gd name="T56" fmla="*/ 336 w 389"/>
                    <a:gd name="T57" fmla="*/ 12 h 121"/>
                    <a:gd name="T58" fmla="*/ 284 w 389"/>
                    <a:gd name="T59" fmla="*/ 12 h 121"/>
                    <a:gd name="T60" fmla="*/ 278 w 389"/>
                    <a:gd name="T61" fmla="*/ 12 h 121"/>
                    <a:gd name="T62" fmla="*/ 243 w 389"/>
                    <a:gd name="T63" fmla="*/ 33 h 121"/>
                    <a:gd name="T64" fmla="*/ 211 w 389"/>
                    <a:gd name="T65" fmla="*/ 66 h 121"/>
                    <a:gd name="T66" fmla="*/ 212 w 389"/>
                    <a:gd name="T67" fmla="*/ 64 h 121"/>
                    <a:gd name="T68" fmla="*/ 191 w 389"/>
                    <a:gd name="T69" fmla="*/ 98 h 121"/>
                    <a:gd name="T70" fmla="*/ 168 w 389"/>
                    <a:gd name="T71" fmla="*/ 89 h 121"/>
                    <a:gd name="T72" fmla="*/ 170 w 389"/>
                    <a:gd name="T73" fmla="*/ 89 h 121"/>
                    <a:gd name="T74" fmla="*/ 150 w 389"/>
                    <a:gd name="T75" fmla="*/ 105 h 121"/>
                    <a:gd name="T76" fmla="*/ 133 w 389"/>
                    <a:gd name="T77" fmla="*/ 84 h 121"/>
                    <a:gd name="T78" fmla="*/ 134 w 389"/>
                    <a:gd name="T79" fmla="*/ 85 h 121"/>
                    <a:gd name="T80" fmla="*/ 124 w 389"/>
                    <a:gd name="T81" fmla="*/ 79 h 121"/>
                    <a:gd name="T82" fmla="*/ 127 w 389"/>
                    <a:gd name="T83" fmla="*/ 84 h 121"/>
                    <a:gd name="T84" fmla="*/ 111 w 389"/>
                    <a:gd name="T85" fmla="*/ 53 h 121"/>
                    <a:gd name="T86" fmla="*/ 99 w 389"/>
                    <a:gd name="T87" fmla="*/ 30 h 121"/>
                    <a:gd name="T88" fmla="*/ 88 w 389"/>
                    <a:gd name="T89" fmla="*/ 15 h 121"/>
                    <a:gd name="T90" fmla="*/ 56 w 389"/>
                    <a:gd name="T91" fmla="*/ 1 h 121"/>
                    <a:gd name="T92" fmla="*/ 50 w 389"/>
                    <a:gd name="T93" fmla="*/ 0 h 121"/>
                    <a:gd name="T94" fmla="*/ 29 w 389"/>
                    <a:gd name="T95" fmla="*/ 0 h 121"/>
                    <a:gd name="T96" fmla="*/ 19 w 389"/>
                    <a:gd name="T97" fmla="*/ 4 h 121"/>
                    <a:gd name="T98" fmla="*/ 10 w 389"/>
                    <a:gd name="T99" fmla="*/ 10 h 121"/>
                    <a:gd name="T100" fmla="*/ 1 w 389"/>
                    <a:gd name="T101" fmla="*/ 32 h 121"/>
                    <a:gd name="T102" fmla="*/ 0 w 389"/>
                    <a:gd name="T103" fmla="*/ 38 h 121"/>
                    <a:gd name="T104" fmla="*/ 0 w 389"/>
                    <a:gd name="T105"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121">
                      <a:moveTo>
                        <a:pt x="0" y="46"/>
                      </a:moveTo>
                      <a:lnTo>
                        <a:pt x="29" y="46"/>
                      </a:lnTo>
                      <a:lnTo>
                        <a:pt x="29" y="38"/>
                      </a:lnTo>
                      <a:lnTo>
                        <a:pt x="13" y="38"/>
                      </a:lnTo>
                      <a:lnTo>
                        <a:pt x="27" y="44"/>
                      </a:lnTo>
                      <a:lnTo>
                        <a:pt x="27" y="44"/>
                      </a:lnTo>
                      <a:lnTo>
                        <a:pt x="35" y="27"/>
                      </a:lnTo>
                      <a:lnTo>
                        <a:pt x="21" y="21"/>
                      </a:lnTo>
                      <a:lnTo>
                        <a:pt x="32" y="32"/>
                      </a:lnTo>
                      <a:lnTo>
                        <a:pt x="39" y="24"/>
                      </a:lnTo>
                      <a:lnTo>
                        <a:pt x="29" y="13"/>
                      </a:lnTo>
                      <a:lnTo>
                        <a:pt x="29" y="27"/>
                      </a:lnTo>
                      <a:lnTo>
                        <a:pt x="35" y="27"/>
                      </a:lnTo>
                      <a:lnTo>
                        <a:pt x="29" y="29"/>
                      </a:lnTo>
                      <a:lnTo>
                        <a:pt x="50" y="29"/>
                      </a:lnTo>
                      <a:lnTo>
                        <a:pt x="50" y="13"/>
                      </a:lnTo>
                      <a:lnTo>
                        <a:pt x="44" y="27"/>
                      </a:lnTo>
                      <a:lnTo>
                        <a:pt x="71" y="40"/>
                      </a:lnTo>
                      <a:lnTo>
                        <a:pt x="78" y="26"/>
                      </a:lnTo>
                      <a:lnTo>
                        <a:pt x="67" y="35"/>
                      </a:lnTo>
                      <a:lnTo>
                        <a:pt x="76" y="47"/>
                      </a:lnTo>
                      <a:lnTo>
                        <a:pt x="87" y="38"/>
                      </a:lnTo>
                      <a:lnTo>
                        <a:pt x="75" y="46"/>
                      </a:lnTo>
                      <a:lnTo>
                        <a:pt x="87" y="67"/>
                      </a:lnTo>
                      <a:lnTo>
                        <a:pt x="99" y="59"/>
                      </a:lnTo>
                      <a:lnTo>
                        <a:pt x="87" y="66"/>
                      </a:lnTo>
                      <a:lnTo>
                        <a:pt x="101" y="96"/>
                      </a:lnTo>
                      <a:lnTo>
                        <a:pt x="102" y="101"/>
                      </a:lnTo>
                      <a:lnTo>
                        <a:pt x="107" y="104"/>
                      </a:lnTo>
                      <a:lnTo>
                        <a:pt x="122" y="112"/>
                      </a:lnTo>
                      <a:lnTo>
                        <a:pt x="124" y="112"/>
                      </a:lnTo>
                      <a:lnTo>
                        <a:pt x="145" y="119"/>
                      </a:lnTo>
                      <a:lnTo>
                        <a:pt x="150" y="119"/>
                      </a:lnTo>
                      <a:lnTo>
                        <a:pt x="151" y="121"/>
                      </a:lnTo>
                      <a:lnTo>
                        <a:pt x="173" y="118"/>
                      </a:lnTo>
                      <a:lnTo>
                        <a:pt x="174" y="116"/>
                      </a:lnTo>
                      <a:lnTo>
                        <a:pt x="194" y="112"/>
                      </a:lnTo>
                      <a:lnTo>
                        <a:pt x="197" y="112"/>
                      </a:lnTo>
                      <a:lnTo>
                        <a:pt x="200" y="110"/>
                      </a:lnTo>
                      <a:lnTo>
                        <a:pt x="229" y="87"/>
                      </a:lnTo>
                      <a:lnTo>
                        <a:pt x="231" y="85"/>
                      </a:lnTo>
                      <a:lnTo>
                        <a:pt x="260" y="56"/>
                      </a:lnTo>
                      <a:lnTo>
                        <a:pt x="249" y="46"/>
                      </a:lnTo>
                      <a:lnTo>
                        <a:pt x="257" y="58"/>
                      </a:lnTo>
                      <a:lnTo>
                        <a:pt x="292" y="38"/>
                      </a:lnTo>
                      <a:lnTo>
                        <a:pt x="284" y="26"/>
                      </a:lnTo>
                      <a:lnTo>
                        <a:pt x="284" y="41"/>
                      </a:lnTo>
                      <a:lnTo>
                        <a:pt x="333" y="41"/>
                      </a:lnTo>
                      <a:lnTo>
                        <a:pt x="333" y="26"/>
                      </a:lnTo>
                      <a:lnTo>
                        <a:pt x="330" y="40"/>
                      </a:lnTo>
                      <a:lnTo>
                        <a:pt x="367" y="47"/>
                      </a:lnTo>
                      <a:lnTo>
                        <a:pt x="370" y="33"/>
                      </a:lnTo>
                      <a:lnTo>
                        <a:pt x="366" y="47"/>
                      </a:lnTo>
                      <a:lnTo>
                        <a:pt x="378" y="52"/>
                      </a:lnTo>
                      <a:lnTo>
                        <a:pt x="389" y="24"/>
                      </a:lnTo>
                      <a:lnTo>
                        <a:pt x="376" y="20"/>
                      </a:lnTo>
                      <a:lnTo>
                        <a:pt x="373" y="20"/>
                      </a:lnTo>
                      <a:lnTo>
                        <a:pt x="336" y="12"/>
                      </a:lnTo>
                      <a:lnTo>
                        <a:pt x="333" y="12"/>
                      </a:lnTo>
                      <a:lnTo>
                        <a:pt x="284" y="12"/>
                      </a:lnTo>
                      <a:lnTo>
                        <a:pt x="284" y="12"/>
                      </a:lnTo>
                      <a:lnTo>
                        <a:pt x="278" y="12"/>
                      </a:lnTo>
                      <a:lnTo>
                        <a:pt x="278" y="13"/>
                      </a:lnTo>
                      <a:lnTo>
                        <a:pt x="243" y="33"/>
                      </a:lnTo>
                      <a:lnTo>
                        <a:pt x="240" y="36"/>
                      </a:lnTo>
                      <a:lnTo>
                        <a:pt x="211" y="66"/>
                      </a:lnTo>
                      <a:lnTo>
                        <a:pt x="220" y="75"/>
                      </a:lnTo>
                      <a:lnTo>
                        <a:pt x="212" y="64"/>
                      </a:lnTo>
                      <a:lnTo>
                        <a:pt x="183" y="87"/>
                      </a:lnTo>
                      <a:lnTo>
                        <a:pt x="191" y="98"/>
                      </a:lnTo>
                      <a:lnTo>
                        <a:pt x="188" y="84"/>
                      </a:lnTo>
                      <a:lnTo>
                        <a:pt x="168" y="89"/>
                      </a:lnTo>
                      <a:lnTo>
                        <a:pt x="171" y="102"/>
                      </a:lnTo>
                      <a:lnTo>
                        <a:pt x="170" y="89"/>
                      </a:lnTo>
                      <a:lnTo>
                        <a:pt x="148" y="92"/>
                      </a:lnTo>
                      <a:lnTo>
                        <a:pt x="150" y="105"/>
                      </a:lnTo>
                      <a:lnTo>
                        <a:pt x="154" y="92"/>
                      </a:lnTo>
                      <a:lnTo>
                        <a:pt x="133" y="84"/>
                      </a:lnTo>
                      <a:lnTo>
                        <a:pt x="128" y="98"/>
                      </a:lnTo>
                      <a:lnTo>
                        <a:pt x="134" y="85"/>
                      </a:lnTo>
                      <a:lnTo>
                        <a:pt x="119" y="78"/>
                      </a:lnTo>
                      <a:lnTo>
                        <a:pt x="124" y="79"/>
                      </a:lnTo>
                      <a:lnTo>
                        <a:pt x="113" y="90"/>
                      </a:lnTo>
                      <a:lnTo>
                        <a:pt x="127" y="84"/>
                      </a:lnTo>
                      <a:lnTo>
                        <a:pt x="113" y="53"/>
                      </a:lnTo>
                      <a:lnTo>
                        <a:pt x="111" y="53"/>
                      </a:lnTo>
                      <a:lnTo>
                        <a:pt x="99" y="32"/>
                      </a:lnTo>
                      <a:lnTo>
                        <a:pt x="99" y="30"/>
                      </a:lnTo>
                      <a:lnTo>
                        <a:pt x="90" y="18"/>
                      </a:lnTo>
                      <a:lnTo>
                        <a:pt x="88" y="15"/>
                      </a:lnTo>
                      <a:lnTo>
                        <a:pt x="84" y="13"/>
                      </a:lnTo>
                      <a:lnTo>
                        <a:pt x="56" y="1"/>
                      </a:lnTo>
                      <a:lnTo>
                        <a:pt x="56" y="0"/>
                      </a:lnTo>
                      <a:lnTo>
                        <a:pt x="50" y="0"/>
                      </a:lnTo>
                      <a:lnTo>
                        <a:pt x="29" y="0"/>
                      </a:lnTo>
                      <a:lnTo>
                        <a:pt x="29" y="0"/>
                      </a:lnTo>
                      <a:lnTo>
                        <a:pt x="22" y="0"/>
                      </a:lnTo>
                      <a:lnTo>
                        <a:pt x="19" y="4"/>
                      </a:lnTo>
                      <a:lnTo>
                        <a:pt x="12" y="12"/>
                      </a:lnTo>
                      <a:lnTo>
                        <a:pt x="10" y="10"/>
                      </a:lnTo>
                      <a:lnTo>
                        <a:pt x="9" y="15"/>
                      </a:lnTo>
                      <a:lnTo>
                        <a:pt x="1"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6" name="Freeform 40"/>
                <p:cNvSpPr>
                  <a:spLocks/>
                </p:cNvSpPr>
                <p:nvPr/>
              </p:nvSpPr>
              <p:spPr bwMode="auto">
                <a:xfrm>
                  <a:off x="2338" y="3689"/>
                  <a:ext cx="193" cy="60"/>
                </a:xfrm>
                <a:custGeom>
                  <a:avLst/>
                  <a:gdLst>
                    <a:gd name="T0" fmla="*/ 29 w 386"/>
                    <a:gd name="T1" fmla="*/ 46 h 121"/>
                    <a:gd name="T2" fmla="*/ 14 w 386"/>
                    <a:gd name="T3" fmla="*/ 38 h 121"/>
                    <a:gd name="T4" fmla="*/ 28 w 386"/>
                    <a:gd name="T5" fmla="*/ 44 h 121"/>
                    <a:gd name="T6" fmla="*/ 22 w 386"/>
                    <a:gd name="T7" fmla="*/ 21 h 121"/>
                    <a:gd name="T8" fmla="*/ 40 w 386"/>
                    <a:gd name="T9" fmla="*/ 24 h 121"/>
                    <a:gd name="T10" fmla="*/ 29 w 386"/>
                    <a:gd name="T11" fmla="*/ 27 h 121"/>
                    <a:gd name="T12" fmla="*/ 29 w 386"/>
                    <a:gd name="T13" fmla="*/ 29 h 121"/>
                    <a:gd name="T14" fmla="*/ 51 w 386"/>
                    <a:gd name="T15" fmla="*/ 13 h 121"/>
                    <a:gd name="T16" fmla="*/ 72 w 386"/>
                    <a:gd name="T17" fmla="*/ 40 h 121"/>
                    <a:gd name="T18" fmla="*/ 68 w 386"/>
                    <a:gd name="T19" fmla="*/ 36 h 121"/>
                    <a:gd name="T20" fmla="*/ 72 w 386"/>
                    <a:gd name="T21" fmla="*/ 46 h 121"/>
                    <a:gd name="T22" fmla="*/ 89 w 386"/>
                    <a:gd name="T23" fmla="*/ 69 h 121"/>
                    <a:gd name="T24" fmla="*/ 88 w 386"/>
                    <a:gd name="T25" fmla="*/ 66 h 121"/>
                    <a:gd name="T26" fmla="*/ 98 w 386"/>
                    <a:gd name="T27" fmla="*/ 96 h 121"/>
                    <a:gd name="T28" fmla="*/ 106 w 386"/>
                    <a:gd name="T29" fmla="*/ 104 h 121"/>
                    <a:gd name="T30" fmla="*/ 123 w 386"/>
                    <a:gd name="T31" fmla="*/ 112 h 121"/>
                    <a:gd name="T32" fmla="*/ 147 w 386"/>
                    <a:gd name="T33" fmla="*/ 119 h 121"/>
                    <a:gd name="T34" fmla="*/ 170 w 386"/>
                    <a:gd name="T35" fmla="*/ 118 h 121"/>
                    <a:gd name="T36" fmla="*/ 195 w 386"/>
                    <a:gd name="T37" fmla="*/ 112 h 121"/>
                    <a:gd name="T38" fmla="*/ 201 w 386"/>
                    <a:gd name="T39" fmla="*/ 108 h 121"/>
                    <a:gd name="T40" fmla="*/ 230 w 386"/>
                    <a:gd name="T41" fmla="*/ 85 h 121"/>
                    <a:gd name="T42" fmla="*/ 248 w 386"/>
                    <a:gd name="T43" fmla="*/ 46 h 121"/>
                    <a:gd name="T44" fmla="*/ 290 w 386"/>
                    <a:gd name="T45" fmla="*/ 38 h 121"/>
                    <a:gd name="T46" fmla="*/ 282 w 386"/>
                    <a:gd name="T47" fmla="*/ 41 h 121"/>
                    <a:gd name="T48" fmla="*/ 333 w 386"/>
                    <a:gd name="T49" fmla="*/ 26 h 121"/>
                    <a:gd name="T50" fmla="*/ 363 w 386"/>
                    <a:gd name="T51" fmla="*/ 47 h 121"/>
                    <a:gd name="T52" fmla="*/ 363 w 386"/>
                    <a:gd name="T53" fmla="*/ 47 h 121"/>
                    <a:gd name="T54" fmla="*/ 386 w 386"/>
                    <a:gd name="T55" fmla="*/ 24 h 121"/>
                    <a:gd name="T56" fmla="*/ 369 w 386"/>
                    <a:gd name="T57" fmla="*/ 20 h 121"/>
                    <a:gd name="T58" fmla="*/ 333 w 386"/>
                    <a:gd name="T59" fmla="*/ 12 h 121"/>
                    <a:gd name="T60" fmla="*/ 282 w 386"/>
                    <a:gd name="T61" fmla="*/ 12 h 121"/>
                    <a:gd name="T62" fmla="*/ 276 w 386"/>
                    <a:gd name="T63" fmla="*/ 13 h 121"/>
                    <a:gd name="T64" fmla="*/ 239 w 386"/>
                    <a:gd name="T65" fmla="*/ 36 h 121"/>
                    <a:gd name="T66" fmla="*/ 219 w 386"/>
                    <a:gd name="T67" fmla="*/ 75 h 121"/>
                    <a:gd name="T68" fmla="*/ 183 w 386"/>
                    <a:gd name="T69" fmla="*/ 87 h 121"/>
                    <a:gd name="T70" fmla="*/ 192 w 386"/>
                    <a:gd name="T71" fmla="*/ 98 h 121"/>
                    <a:gd name="T72" fmla="*/ 166 w 386"/>
                    <a:gd name="T73" fmla="*/ 89 h 121"/>
                    <a:gd name="T74" fmla="*/ 167 w 386"/>
                    <a:gd name="T75" fmla="*/ 89 h 121"/>
                    <a:gd name="T76" fmla="*/ 147 w 386"/>
                    <a:gd name="T77" fmla="*/ 105 h 121"/>
                    <a:gd name="T78" fmla="*/ 134 w 386"/>
                    <a:gd name="T79" fmla="*/ 84 h 121"/>
                    <a:gd name="T80" fmla="*/ 134 w 386"/>
                    <a:gd name="T81" fmla="*/ 85 h 121"/>
                    <a:gd name="T82" fmla="*/ 126 w 386"/>
                    <a:gd name="T83" fmla="*/ 84 h 121"/>
                    <a:gd name="T84" fmla="*/ 112 w 386"/>
                    <a:gd name="T85" fmla="*/ 90 h 121"/>
                    <a:gd name="T86" fmla="*/ 114 w 386"/>
                    <a:gd name="T87" fmla="*/ 55 h 121"/>
                    <a:gd name="T88" fmla="*/ 112 w 386"/>
                    <a:gd name="T89" fmla="*/ 52 h 121"/>
                    <a:gd name="T90" fmla="*/ 85 w 386"/>
                    <a:gd name="T91" fmla="*/ 38 h 121"/>
                    <a:gd name="T92" fmla="*/ 92 w 386"/>
                    <a:gd name="T93" fmla="*/ 20 h 121"/>
                    <a:gd name="T94" fmla="*/ 85 w 386"/>
                    <a:gd name="T95" fmla="*/ 13 h 121"/>
                    <a:gd name="T96" fmla="*/ 57 w 386"/>
                    <a:gd name="T97" fmla="*/ 0 h 121"/>
                    <a:gd name="T98" fmla="*/ 29 w 386"/>
                    <a:gd name="T99" fmla="*/ 0 h 121"/>
                    <a:gd name="T100" fmla="*/ 23 w 386"/>
                    <a:gd name="T101" fmla="*/ 0 h 121"/>
                    <a:gd name="T102" fmla="*/ 13 w 386"/>
                    <a:gd name="T103" fmla="*/ 12 h 121"/>
                    <a:gd name="T104" fmla="*/ 9 w 386"/>
                    <a:gd name="T105" fmla="*/ 15 h 121"/>
                    <a:gd name="T106" fmla="*/ 0 w 386"/>
                    <a:gd name="T107" fmla="*/ 32 h 121"/>
                    <a:gd name="T108" fmla="*/ 0 w 386"/>
                    <a:gd name="T109"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 h="121">
                      <a:moveTo>
                        <a:pt x="0" y="46"/>
                      </a:moveTo>
                      <a:lnTo>
                        <a:pt x="29" y="46"/>
                      </a:lnTo>
                      <a:lnTo>
                        <a:pt x="29" y="38"/>
                      </a:lnTo>
                      <a:lnTo>
                        <a:pt x="14" y="38"/>
                      </a:lnTo>
                      <a:lnTo>
                        <a:pt x="28" y="44"/>
                      </a:lnTo>
                      <a:lnTo>
                        <a:pt x="28" y="44"/>
                      </a:lnTo>
                      <a:lnTo>
                        <a:pt x="36" y="27"/>
                      </a:lnTo>
                      <a:lnTo>
                        <a:pt x="22" y="21"/>
                      </a:lnTo>
                      <a:lnTo>
                        <a:pt x="32" y="32"/>
                      </a:lnTo>
                      <a:lnTo>
                        <a:pt x="40" y="24"/>
                      </a:lnTo>
                      <a:lnTo>
                        <a:pt x="29" y="13"/>
                      </a:lnTo>
                      <a:lnTo>
                        <a:pt x="29" y="27"/>
                      </a:lnTo>
                      <a:lnTo>
                        <a:pt x="36" y="27"/>
                      </a:lnTo>
                      <a:lnTo>
                        <a:pt x="29" y="29"/>
                      </a:lnTo>
                      <a:lnTo>
                        <a:pt x="51" y="29"/>
                      </a:lnTo>
                      <a:lnTo>
                        <a:pt x="51" y="13"/>
                      </a:lnTo>
                      <a:lnTo>
                        <a:pt x="45" y="27"/>
                      </a:lnTo>
                      <a:lnTo>
                        <a:pt x="72" y="40"/>
                      </a:lnTo>
                      <a:lnTo>
                        <a:pt x="78" y="26"/>
                      </a:lnTo>
                      <a:lnTo>
                        <a:pt x="68" y="36"/>
                      </a:lnTo>
                      <a:lnTo>
                        <a:pt x="66" y="33"/>
                      </a:lnTo>
                      <a:lnTo>
                        <a:pt x="72" y="46"/>
                      </a:lnTo>
                      <a:lnTo>
                        <a:pt x="74" y="47"/>
                      </a:lnTo>
                      <a:lnTo>
                        <a:pt x="89" y="69"/>
                      </a:lnTo>
                      <a:lnTo>
                        <a:pt x="100" y="59"/>
                      </a:lnTo>
                      <a:lnTo>
                        <a:pt x="88" y="66"/>
                      </a:lnTo>
                      <a:lnTo>
                        <a:pt x="100" y="96"/>
                      </a:lnTo>
                      <a:lnTo>
                        <a:pt x="98" y="96"/>
                      </a:lnTo>
                      <a:lnTo>
                        <a:pt x="101" y="101"/>
                      </a:lnTo>
                      <a:lnTo>
                        <a:pt x="106" y="104"/>
                      </a:lnTo>
                      <a:lnTo>
                        <a:pt x="121" y="112"/>
                      </a:lnTo>
                      <a:lnTo>
                        <a:pt x="123" y="112"/>
                      </a:lnTo>
                      <a:lnTo>
                        <a:pt x="143" y="119"/>
                      </a:lnTo>
                      <a:lnTo>
                        <a:pt x="147" y="119"/>
                      </a:lnTo>
                      <a:lnTo>
                        <a:pt x="149" y="121"/>
                      </a:lnTo>
                      <a:lnTo>
                        <a:pt x="170" y="118"/>
                      </a:lnTo>
                      <a:lnTo>
                        <a:pt x="172" y="116"/>
                      </a:lnTo>
                      <a:lnTo>
                        <a:pt x="195" y="112"/>
                      </a:lnTo>
                      <a:lnTo>
                        <a:pt x="198" y="112"/>
                      </a:lnTo>
                      <a:lnTo>
                        <a:pt x="201" y="108"/>
                      </a:lnTo>
                      <a:lnTo>
                        <a:pt x="228" y="85"/>
                      </a:lnTo>
                      <a:lnTo>
                        <a:pt x="230" y="85"/>
                      </a:lnTo>
                      <a:lnTo>
                        <a:pt x="259" y="56"/>
                      </a:lnTo>
                      <a:lnTo>
                        <a:pt x="248" y="46"/>
                      </a:lnTo>
                      <a:lnTo>
                        <a:pt x="256" y="58"/>
                      </a:lnTo>
                      <a:lnTo>
                        <a:pt x="290" y="38"/>
                      </a:lnTo>
                      <a:lnTo>
                        <a:pt x="282" y="26"/>
                      </a:lnTo>
                      <a:lnTo>
                        <a:pt x="282" y="41"/>
                      </a:lnTo>
                      <a:lnTo>
                        <a:pt x="333" y="41"/>
                      </a:lnTo>
                      <a:lnTo>
                        <a:pt x="333" y="26"/>
                      </a:lnTo>
                      <a:lnTo>
                        <a:pt x="330" y="40"/>
                      </a:lnTo>
                      <a:lnTo>
                        <a:pt x="363" y="47"/>
                      </a:lnTo>
                      <a:lnTo>
                        <a:pt x="366" y="33"/>
                      </a:lnTo>
                      <a:lnTo>
                        <a:pt x="363" y="47"/>
                      </a:lnTo>
                      <a:lnTo>
                        <a:pt x="379" y="52"/>
                      </a:lnTo>
                      <a:lnTo>
                        <a:pt x="386" y="24"/>
                      </a:lnTo>
                      <a:lnTo>
                        <a:pt x="371" y="20"/>
                      </a:lnTo>
                      <a:lnTo>
                        <a:pt x="369" y="20"/>
                      </a:lnTo>
                      <a:lnTo>
                        <a:pt x="336" y="12"/>
                      </a:lnTo>
                      <a:lnTo>
                        <a:pt x="333" y="12"/>
                      </a:lnTo>
                      <a:lnTo>
                        <a:pt x="282" y="12"/>
                      </a:lnTo>
                      <a:lnTo>
                        <a:pt x="282" y="12"/>
                      </a:lnTo>
                      <a:lnTo>
                        <a:pt x="276" y="12"/>
                      </a:lnTo>
                      <a:lnTo>
                        <a:pt x="276" y="13"/>
                      </a:lnTo>
                      <a:lnTo>
                        <a:pt x="242" y="33"/>
                      </a:lnTo>
                      <a:lnTo>
                        <a:pt x="239" y="36"/>
                      </a:lnTo>
                      <a:lnTo>
                        <a:pt x="210" y="66"/>
                      </a:lnTo>
                      <a:lnTo>
                        <a:pt x="219" y="75"/>
                      </a:lnTo>
                      <a:lnTo>
                        <a:pt x="210" y="64"/>
                      </a:lnTo>
                      <a:lnTo>
                        <a:pt x="183" y="87"/>
                      </a:lnTo>
                      <a:lnTo>
                        <a:pt x="186" y="84"/>
                      </a:lnTo>
                      <a:lnTo>
                        <a:pt x="192" y="98"/>
                      </a:lnTo>
                      <a:lnTo>
                        <a:pt x="189" y="84"/>
                      </a:lnTo>
                      <a:lnTo>
                        <a:pt x="166" y="89"/>
                      </a:lnTo>
                      <a:lnTo>
                        <a:pt x="169" y="102"/>
                      </a:lnTo>
                      <a:lnTo>
                        <a:pt x="167" y="89"/>
                      </a:lnTo>
                      <a:lnTo>
                        <a:pt x="146" y="92"/>
                      </a:lnTo>
                      <a:lnTo>
                        <a:pt x="147" y="105"/>
                      </a:lnTo>
                      <a:lnTo>
                        <a:pt x="153" y="92"/>
                      </a:lnTo>
                      <a:lnTo>
                        <a:pt x="134" y="84"/>
                      </a:lnTo>
                      <a:lnTo>
                        <a:pt x="127" y="98"/>
                      </a:lnTo>
                      <a:lnTo>
                        <a:pt x="134" y="85"/>
                      </a:lnTo>
                      <a:lnTo>
                        <a:pt x="118" y="78"/>
                      </a:lnTo>
                      <a:lnTo>
                        <a:pt x="126" y="84"/>
                      </a:lnTo>
                      <a:lnTo>
                        <a:pt x="123" y="79"/>
                      </a:lnTo>
                      <a:lnTo>
                        <a:pt x="112" y="90"/>
                      </a:lnTo>
                      <a:lnTo>
                        <a:pt x="126" y="85"/>
                      </a:lnTo>
                      <a:lnTo>
                        <a:pt x="114" y="55"/>
                      </a:lnTo>
                      <a:lnTo>
                        <a:pt x="114" y="53"/>
                      </a:lnTo>
                      <a:lnTo>
                        <a:pt x="112" y="52"/>
                      </a:lnTo>
                      <a:lnTo>
                        <a:pt x="97" y="30"/>
                      </a:lnTo>
                      <a:lnTo>
                        <a:pt x="85" y="38"/>
                      </a:lnTo>
                      <a:lnTo>
                        <a:pt x="98" y="32"/>
                      </a:lnTo>
                      <a:lnTo>
                        <a:pt x="92" y="20"/>
                      </a:lnTo>
                      <a:lnTo>
                        <a:pt x="89" y="15"/>
                      </a:lnTo>
                      <a:lnTo>
                        <a:pt x="85" y="13"/>
                      </a:lnTo>
                      <a:lnTo>
                        <a:pt x="57" y="1"/>
                      </a:lnTo>
                      <a:lnTo>
                        <a:pt x="57" y="0"/>
                      </a:lnTo>
                      <a:lnTo>
                        <a:pt x="51" y="0"/>
                      </a:lnTo>
                      <a:lnTo>
                        <a:pt x="29" y="0"/>
                      </a:lnTo>
                      <a:lnTo>
                        <a:pt x="29" y="0"/>
                      </a:lnTo>
                      <a:lnTo>
                        <a:pt x="23" y="0"/>
                      </a:lnTo>
                      <a:lnTo>
                        <a:pt x="20" y="4"/>
                      </a:lnTo>
                      <a:lnTo>
                        <a:pt x="13" y="12"/>
                      </a:lnTo>
                      <a:lnTo>
                        <a:pt x="11" y="10"/>
                      </a:lnTo>
                      <a:lnTo>
                        <a:pt x="9" y="15"/>
                      </a:lnTo>
                      <a:lnTo>
                        <a:pt x="2"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7" name="Freeform 41"/>
                <p:cNvSpPr>
                  <a:spLocks/>
                </p:cNvSpPr>
                <p:nvPr/>
              </p:nvSpPr>
              <p:spPr bwMode="auto">
                <a:xfrm>
                  <a:off x="2451" y="3693"/>
                  <a:ext cx="195" cy="60"/>
                </a:xfrm>
                <a:custGeom>
                  <a:avLst/>
                  <a:gdLst>
                    <a:gd name="T0" fmla="*/ 29 w 389"/>
                    <a:gd name="T1" fmla="*/ 45 h 121"/>
                    <a:gd name="T2" fmla="*/ 14 w 389"/>
                    <a:gd name="T3" fmla="*/ 39 h 121"/>
                    <a:gd name="T4" fmla="*/ 28 w 389"/>
                    <a:gd name="T5" fmla="*/ 45 h 121"/>
                    <a:gd name="T6" fmla="*/ 21 w 389"/>
                    <a:gd name="T7" fmla="*/ 22 h 121"/>
                    <a:gd name="T8" fmla="*/ 38 w 389"/>
                    <a:gd name="T9" fmla="*/ 22 h 121"/>
                    <a:gd name="T10" fmla="*/ 26 w 389"/>
                    <a:gd name="T11" fmla="*/ 28 h 121"/>
                    <a:gd name="T12" fmla="*/ 37 w 389"/>
                    <a:gd name="T13" fmla="*/ 25 h 121"/>
                    <a:gd name="T14" fmla="*/ 51 w 389"/>
                    <a:gd name="T15" fmla="*/ 29 h 121"/>
                    <a:gd name="T16" fmla="*/ 44 w 389"/>
                    <a:gd name="T17" fmla="*/ 28 h 121"/>
                    <a:gd name="T18" fmla="*/ 78 w 389"/>
                    <a:gd name="T19" fmla="*/ 26 h 121"/>
                    <a:gd name="T20" fmla="*/ 66 w 389"/>
                    <a:gd name="T21" fmla="*/ 34 h 121"/>
                    <a:gd name="T22" fmla="*/ 73 w 389"/>
                    <a:gd name="T23" fmla="*/ 48 h 121"/>
                    <a:gd name="T24" fmla="*/ 98 w 389"/>
                    <a:gd name="T25" fmla="*/ 57 h 121"/>
                    <a:gd name="T26" fmla="*/ 100 w 389"/>
                    <a:gd name="T27" fmla="*/ 97 h 121"/>
                    <a:gd name="T28" fmla="*/ 101 w 389"/>
                    <a:gd name="T29" fmla="*/ 101 h 121"/>
                    <a:gd name="T30" fmla="*/ 121 w 389"/>
                    <a:gd name="T31" fmla="*/ 112 h 121"/>
                    <a:gd name="T32" fmla="*/ 142 w 389"/>
                    <a:gd name="T33" fmla="*/ 120 h 121"/>
                    <a:gd name="T34" fmla="*/ 149 w 389"/>
                    <a:gd name="T35" fmla="*/ 121 h 121"/>
                    <a:gd name="T36" fmla="*/ 171 w 389"/>
                    <a:gd name="T37" fmla="*/ 117 h 121"/>
                    <a:gd name="T38" fmla="*/ 196 w 389"/>
                    <a:gd name="T39" fmla="*/ 112 h 121"/>
                    <a:gd name="T40" fmla="*/ 227 w 389"/>
                    <a:gd name="T41" fmla="*/ 85 h 121"/>
                    <a:gd name="T42" fmla="*/ 257 w 389"/>
                    <a:gd name="T43" fmla="*/ 55 h 121"/>
                    <a:gd name="T44" fmla="*/ 253 w 389"/>
                    <a:gd name="T45" fmla="*/ 59 h 121"/>
                    <a:gd name="T46" fmla="*/ 283 w 389"/>
                    <a:gd name="T47" fmla="*/ 26 h 121"/>
                    <a:gd name="T48" fmla="*/ 332 w 389"/>
                    <a:gd name="T49" fmla="*/ 42 h 121"/>
                    <a:gd name="T50" fmla="*/ 331 w 389"/>
                    <a:gd name="T51" fmla="*/ 40 h 121"/>
                    <a:gd name="T52" fmla="*/ 368 w 389"/>
                    <a:gd name="T53" fmla="*/ 33 h 121"/>
                    <a:gd name="T54" fmla="*/ 378 w 389"/>
                    <a:gd name="T55" fmla="*/ 52 h 121"/>
                    <a:gd name="T56" fmla="*/ 374 w 389"/>
                    <a:gd name="T57" fmla="*/ 19 h 121"/>
                    <a:gd name="T58" fmla="*/ 335 w 389"/>
                    <a:gd name="T59" fmla="*/ 13 h 121"/>
                    <a:gd name="T60" fmla="*/ 283 w 389"/>
                    <a:gd name="T61" fmla="*/ 13 h 121"/>
                    <a:gd name="T62" fmla="*/ 277 w 389"/>
                    <a:gd name="T63" fmla="*/ 13 h 121"/>
                    <a:gd name="T64" fmla="*/ 240 w 389"/>
                    <a:gd name="T65" fmla="*/ 33 h 121"/>
                    <a:gd name="T66" fmla="*/ 208 w 389"/>
                    <a:gd name="T67" fmla="*/ 65 h 121"/>
                    <a:gd name="T68" fmla="*/ 208 w 389"/>
                    <a:gd name="T69" fmla="*/ 63 h 121"/>
                    <a:gd name="T70" fmla="*/ 190 w 389"/>
                    <a:gd name="T71" fmla="*/ 98 h 121"/>
                    <a:gd name="T72" fmla="*/ 165 w 389"/>
                    <a:gd name="T73" fmla="*/ 89 h 121"/>
                    <a:gd name="T74" fmla="*/ 167 w 389"/>
                    <a:gd name="T75" fmla="*/ 89 h 121"/>
                    <a:gd name="T76" fmla="*/ 147 w 389"/>
                    <a:gd name="T77" fmla="*/ 106 h 121"/>
                    <a:gd name="T78" fmla="*/ 133 w 389"/>
                    <a:gd name="T79" fmla="*/ 85 h 121"/>
                    <a:gd name="T80" fmla="*/ 133 w 389"/>
                    <a:gd name="T81" fmla="*/ 86 h 121"/>
                    <a:gd name="T82" fmla="*/ 126 w 389"/>
                    <a:gd name="T83" fmla="*/ 85 h 121"/>
                    <a:gd name="T84" fmla="*/ 112 w 389"/>
                    <a:gd name="T85" fmla="*/ 91 h 121"/>
                    <a:gd name="T86" fmla="*/ 112 w 389"/>
                    <a:gd name="T87" fmla="*/ 52 h 121"/>
                    <a:gd name="T88" fmla="*/ 110 w 389"/>
                    <a:gd name="T89" fmla="*/ 49 h 121"/>
                    <a:gd name="T90" fmla="*/ 84 w 389"/>
                    <a:gd name="T91" fmla="*/ 39 h 121"/>
                    <a:gd name="T92" fmla="*/ 92 w 389"/>
                    <a:gd name="T93" fmla="*/ 20 h 121"/>
                    <a:gd name="T94" fmla="*/ 84 w 389"/>
                    <a:gd name="T95" fmla="*/ 14 h 121"/>
                    <a:gd name="T96" fmla="*/ 57 w 389"/>
                    <a:gd name="T97" fmla="*/ 0 h 121"/>
                    <a:gd name="T98" fmla="*/ 26 w 389"/>
                    <a:gd name="T99" fmla="*/ 0 h 121"/>
                    <a:gd name="T100" fmla="*/ 20 w 389"/>
                    <a:gd name="T101" fmla="*/ 0 h 121"/>
                    <a:gd name="T102" fmla="*/ 14 w 389"/>
                    <a:gd name="T103" fmla="*/ 6 h 121"/>
                    <a:gd name="T104" fmla="*/ 9 w 389"/>
                    <a:gd name="T105" fmla="*/ 16 h 121"/>
                    <a:gd name="T106" fmla="*/ 0 w 389"/>
                    <a:gd name="T107" fmla="*/ 33 h 121"/>
                    <a:gd name="T108" fmla="*/ 0 w 389"/>
                    <a:gd name="T10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 h="121">
                      <a:moveTo>
                        <a:pt x="0" y="45"/>
                      </a:moveTo>
                      <a:lnTo>
                        <a:pt x="29" y="45"/>
                      </a:lnTo>
                      <a:lnTo>
                        <a:pt x="29" y="39"/>
                      </a:lnTo>
                      <a:lnTo>
                        <a:pt x="14" y="39"/>
                      </a:lnTo>
                      <a:lnTo>
                        <a:pt x="28" y="45"/>
                      </a:lnTo>
                      <a:lnTo>
                        <a:pt x="28" y="45"/>
                      </a:lnTo>
                      <a:lnTo>
                        <a:pt x="35" y="28"/>
                      </a:lnTo>
                      <a:lnTo>
                        <a:pt x="21" y="22"/>
                      </a:lnTo>
                      <a:lnTo>
                        <a:pt x="34" y="29"/>
                      </a:lnTo>
                      <a:lnTo>
                        <a:pt x="38" y="22"/>
                      </a:lnTo>
                      <a:lnTo>
                        <a:pt x="26" y="14"/>
                      </a:lnTo>
                      <a:lnTo>
                        <a:pt x="26" y="28"/>
                      </a:lnTo>
                      <a:lnTo>
                        <a:pt x="32" y="28"/>
                      </a:lnTo>
                      <a:lnTo>
                        <a:pt x="37" y="25"/>
                      </a:lnTo>
                      <a:lnTo>
                        <a:pt x="26" y="29"/>
                      </a:lnTo>
                      <a:lnTo>
                        <a:pt x="51" y="29"/>
                      </a:lnTo>
                      <a:lnTo>
                        <a:pt x="51" y="14"/>
                      </a:lnTo>
                      <a:lnTo>
                        <a:pt x="44" y="28"/>
                      </a:lnTo>
                      <a:lnTo>
                        <a:pt x="72" y="40"/>
                      </a:lnTo>
                      <a:lnTo>
                        <a:pt x="78" y="26"/>
                      </a:lnTo>
                      <a:lnTo>
                        <a:pt x="67" y="37"/>
                      </a:lnTo>
                      <a:lnTo>
                        <a:pt x="66" y="34"/>
                      </a:lnTo>
                      <a:lnTo>
                        <a:pt x="72" y="46"/>
                      </a:lnTo>
                      <a:lnTo>
                        <a:pt x="73" y="48"/>
                      </a:lnTo>
                      <a:lnTo>
                        <a:pt x="87" y="66"/>
                      </a:lnTo>
                      <a:lnTo>
                        <a:pt x="98" y="57"/>
                      </a:lnTo>
                      <a:lnTo>
                        <a:pt x="86" y="63"/>
                      </a:lnTo>
                      <a:lnTo>
                        <a:pt x="100" y="97"/>
                      </a:lnTo>
                      <a:lnTo>
                        <a:pt x="98" y="97"/>
                      </a:lnTo>
                      <a:lnTo>
                        <a:pt x="101" y="101"/>
                      </a:lnTo>
                      <a:lnTo>
                        <a:pt x="106" y="105"/>
                      </a:lnTo>
                      <a:lnTo>
                        <a:pt x="121" y="112"/>
                      </a:lnTo>
                      <a:lnTo>
                        <a:pt x="122" y="112"/>
                      </a:lnTo>
                      <a:lnTo>
                        <a:pt x="142" y="120"/>
                      </a:lnTo>
                      <a:lnTo>
                        <a:pt x="147" y="120"/>
                      </a:lnTo>
                      <a:lnTo>
                        <a:pt x="149" y="121"/>
                      </a:lnTo>
                      <a:lnTo>
                        <a:pt x="170" y="118"/>
                      </a:lnTo>
                      <a:lnTo>
                        <a:pt x="171" y="117"/>
                      </a:lnTo>
                      <a:lnTo>
                        <a:pt x="193" y="112"/>
                      </a:lnTo>
                      <a:lnTo>
                        <a:pt x="196" y="112"/>
                      </a:lnTo>
                      <a:lnTo>
                        <a:pt x="199" y="109"/>
                      </a:lnTo>
                      <a:lnTo>
                        <a:pt x="227" y="85"/>
                      </a:lnTo>
                      <a:lnTo>
                        <a:pt x="228" y="85"/>
                      </a:lnTo>
                      <a:lnTo>
                        <a:pt x="257" y="55"/>
                      </a:lnTo>
                      <a:lnTo>
                        <a:pt x="247" y="45"/>
                      </a:lnTo>
                      <a:lnTo>
                        <a:pt x="253" y="59"/>
                      </a:lnTo>
                      <a:lnTo>
                        <a:pt x="289" y="40"/>
                      </a:lnTo>
                      <a:lnTo>
                        <a:pt x="283" y="26"/>
                      </a:lnTo>
                      <a:lnTo>
                        <a:pt x="283" y="42"/>
                      </a:lnTo>
                      <a:lnTo>
                        <a:pt x="332" y="42"/>
                      </a:lnTo>
                      <a:lnTo>
                        <a:pt x="332" y="26"/>
                      </a:lnTo>
                      <a:lnTo>
                        <a:pt x="331" y="40"/>
                      </a:lnTo>
                      <a:lnTo>
                        <a:pt x="366" y="46"/>
                      </a:lnTo>
                      <a:lnTo>
                        <a:pt x="368" y="33"/>
                      </a:lnTo>
                      <a:lnTo>
                        <a:pt x="363" y="46"/>
                      </a:lnTo>
                      <a:lnTo>
                        <a:pt x="378" y="52"/>
                      </a:lnTo>
                      <a:lnTo>
                        <a:pt x="389" y="25"/>
                      </a:lnTo>
                      <a:lnTo>
                        <a:pt x="374" y="19"/>
                      </a:lnTo>
                      <a:lnTo>
                        <a:pt x="371" y="19"/>
                      </a:lnTo>
                      <a:lnTo>
                        <a:pt x="335" y="13"/>
                      </a:lnTo>
                      <a:lnTo>
                        <a:pt x="332" y="13"/>
                      </a:lnTo>
                      <a:lnTo>
                        <a:pt x="283" y="13"/>
                      </a:lnTo>
                      <a:lnTo>
                        <a:pt x="283" y="13"/>
                      </a:lnTo>
                      <a:lnTo>
                        <a:pt x="277" y="13"/>
                      </a:lnTo>
                      <a:lnTo>
                        <a:pt x="277" y="14"/>
                      </a:lnTo>
                      <a:lnTo>
                        <a:pt x="240" y="33"/>
                      </a:lnTo>
                      <a:lnTo>
                        <a:pt x="237" y="36"/>
                      </a:lnTo>
                      <a:lnTo>
                        <a:pt x="208" y="65"/>
                      </a:lnTo>
                      <a:lnTo>
                        <a:pt x="217" y="74"/>
                      </a:lnTo>
                      <a:lnTo>
                        <a:pt x="208" y="63"/>
                      </a:lnTo>
                      <a:lnTo>
                        <a:pt x="181" y="88"/>
                      </a:lnTo>
                      <a:lnTo>
                        <a:pt x="190" y="98"/>
                      </a:lnTo>
                      <a:lnTo>
                        <a:pt x="187" y="85"/>
                      </a:lnTo>
                      <a:lnTo>
                        <a:pt x="165" y="89"/>
                      </a:lnTo>
                      <a:lnTo>
                        <a:pt x="168" y="103"/>
                      </a:lnTo>
                      <a:lnTo>
                        <a:pt x="167" y="89"/>
                      </a:lnTo>
                      <a:lnTo>
                        <a:pt x="145" y="92"/>
                      </a:lnTo>
                      <a:lnTo>
                        <a:pt x="147" y="106"/>
                      </a:lnTo>
                      <a:lnTo>
                        <a:pt x="153" y="92"/>
                      </a:lnTo>
                      <a:lnTo>
                        <a:pt x="133" y="85"/>
                      </a:lnTo>
                      <a:lnTo>
                        <a:pt x="127" y="98"/>
                      </a:lnTo>
                      <a:lnTo>
                        <a:pt x="133" y="86"/>
                      </a:lnTo>
                      <a:lnTo>
                        <a:pt x="118" y="78"/>
                      </a:lnTo>
                      <a:lnTo>
                        <a:pt x="126" y="85"/>
                      </a:lnTo>
                      <a:lnTo>
                        <a:pt x="122" y="80"/>
                      </a:lnTo>
                      <a:lnTo>
                        <a:pt x="112" y="91"/>
                      </a:lnTo>
                      <a:lnTo>
                        <a:pt x="126" y="86"/>
                      </a:lnTo>
                      <a:lnTo>
                        <a:pt x="112" y="52"/>
                      </a:lnTo>
                      <a:lnTo>
                        <a:pt x="112" y="51"/>
                      </a:lnTo>
                      <a:lnTo>
                        <a:pt x="110" y="49"/>
                      </a:lnTo>
                      <a:lnTo>
                        <a:pt x="96" y="31"/>
                      </a:lnTo>
                      <a:lnTo>
                        <a:pt x="84" y="39"/>
                      </a:lnTo>
                      <a:lnTo>
                        <a:pt x="98" y="33"/>
                      </a:lnTo>
                      <a:lnTo>
                        <a:pt x="92" y="20"/>
                      </a:lnTo>
                      <a:lnTo>
                        <a:pt x="89" y="16"/>
                      </a:lnTo>
                      <a:lnTo>
                        <a:pt x="84" y="14"/>
                      </a:lnTo>
                      <a:lnTo>
                        <a:pt x="57" y="2"/>
                      </a:lnTo>
                      <a:lnTo>
                        <a:pt x="57" y="0"/>
                      </a:lnTo>
                      <a:lnTo>
                        <a:pt x="51" y="0"/>
                      </a:lnTo>
                      <a:lnTo>
                        <a:pt x="26" y="0"/>
                      </a:lnTo>
                      <a:lnTo>
                        <a:pt x="26" y="0"/>
                      </a:lnTo>
                      <a:lnTo>
                        <a:pt x="20" y="0"/>
                      </a:lnTo>
                      <a:lnTo>
                        <a:pt x="15" y="3"/>
                      </a:lnTo>
                      <a:lnTo>
                        <a:pt x="14" y="6"/>
                      </a:lnTo>
                      <a:lnTo>
                        <a:pt x="9" y="14"/>
                      </a:lnTo>
                      <a:lnTo>
                        <a:pt x="9" y="16"/>
                      </a:lnTo>
                      <a:lnTo>
                        <a:pt x="1"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8" name="Freeform 42"/>
                <p:cNvSpPr>
                  <a:spLocks/>
                </p:cNvSpPr>
                <p:nvPr/>
              </p:nvSpPr>
              <p:spPr bwMode="auto">
                <a:xfrm>
                  <a:off x="2508" y="3693"/>
                  <a:ext cx="194" cy="59"/>
                </a:xfrm>
                <a:custGeom>
                  <a:avLst/>
                  <a:gdLst>
                    <a:gd name="T0" fmla="*/ 29 w 388"/>
                    <a:gd name="T1" fmla="*/ 45 h 120"/>
                    <a:gd name="T2" fmla="*/ 14 w 388"/>
                    <a:gd name="T3" fmla="*/ 39 h 120"/>
                    <a:gd name="T4" fmla="*/ 28 w 388"/>
                    <a:gd name="T5" fmla="*/ 45 h 120"/>
                    <a:gd name="T6" fmla="*/ 22 w 388"/>
                    <a:gd name="T7" fmla="*/ 22 h 120"/>
                    <a:gd name="T8" fmla="*/ 39 w 388"/>
                    <a:gd name="T9" fmla="*/ 22 h 120"/>
                    <a:gd name="T10" fmla="*/ 26 w 388"/>
                    <a:gd name="T11" fmla="*/ 28 h 120"/>
                    <a:gd name="T12" fmla="*/ 37 w 388"/>
                    <a:gd name="T13" fmla="*/ 25 h 120"/>
                    <a:gd name="T14" fmla="*/ 51 w 388"/>
                    <a:gd name="T15" fmla="*/ 29 h 120"/>
                    <a:gd name="T16" fmla="*/ 45 w 388"/>
                    <a:gd name="T17" fmla="*/ 28 h 120"/>
                    <a:gd name="T18" fmla="*/ 77 w 388"/>
                    <a:gd name="T19" fmla="*/ 26 h 120"/>
                    <a:gd name="T20" fmla="*/ 65 w 388"/>
                    <a:gd name="T21" fmla="*/ 34 h 120"/>
                    <a:gd name="T22" fmla="*/ 74 w 388"/>
                    <a:gd name="T23" fmla="*/ 48 h 120"/>
                    <a:gd name="T24" fmla="*/ 100 w 388"/>
                    <a:gd name="T25" fmla="*/ 57 h 120"/>
                    <a:gd name="T26" fmla="*/ 98 w 388"/>
                    <a:gd name="T27" fmla="*/ 97 h 120"/>
                    <a:gd name="T28" fmla="*/ 101 w 388"/>
                    <a:gd name="T29" fmla="*/ 101 h 120"/>
                    <a:gd name="T30" fmla="*/ 121 w 388"/>
                    <a:gd name="T31" fmla="*/ 112 h 120"/>
                    <a:gd name="T32" fmla="*/ 144 w 388"/>
                    <a:gd name="T33" fmla="*/ 120 h 120"/>
                    <a:gd name="T34" fmla="*/ 152 w 388"/>
                    <a:gd name="T35" fmla="*/ 120 h 120"/>
                    <a:gd name="T36" fmla="*/ 172 w 388"/>
                    <a:gd name="T37" fmla="*/ 117 h 120"/>
                    <a:gd name="T38" fmla="*/ 196 w 388"/>
                    <a:gd name="T39" fmla="*/ 112 h 120"/>
                    <a:gd name="T40" fmla="*/ 229 w 388"/>
                    <a:gd name="T41" fmla="*/ 85 h 120"/>
                    <a:gd name="T42" fmla="*/ 258 w 388"/>
                    <a:gd name="T43" fmla="*/ 55 h 120"/>
                    <a:gd name="T44" fmla="*/ 255 w 388"/>
                    <a:gd name="T45" fmla="*/ 59 h 120"/>
                    <a:gd name="T46" fmla="*/ 282 w 388"/>
                    <a:gd name="T47" fmla="*/ 26 h 120"/>
                    <a:gd name="T48" fmla="*/ 331 w 388"/>
                    <a:gd name="T49" fmla="*/ 42 h 120"/>
                    <a:gd name="T50" fmla="*/ 330 w 388"/>
                    <a:gd name="T51" fmla="*/ 40 h 120"/>
                    <a:gd name="T52" fmla="*/ 368 w 388"/>
                    <a:gd name="T53" fmla="*/ 33 h 120"/>
                    <a:gd name="T54" fmla="*/ 376 w 388"/>
                    <a:gd name="T55" fmla="*/ 52 h 120"/>
                    <a:gd name="T56" fmla="*/ 374 w 388"/>
                    <a:gd name="T57" fmla="*/ 20 h 120"/>
                    <a:gd name="T58" fmla="*/ 371 w 388"/>
                    <a:gd name="T59" fmla="*/ 19 h 120"/>
                    <a:gd name="T60" fmla="*/ 331 w 388"/>
                    <a:gd name="T61" fmla="*/ 13 h 120"/>
                    <a:gd name="T62" fmla="*/ 282 w 388"/>
                    <a:gd name="T63" fmla="*/ 13 h 120"/>
                    <a:gd name="T64" fmla="*/ 276 w 388"/>
                    <a:gd name="T65" fmla="*/ 14 h 120"/>
                    <a:gd name="T66" fmla="*/ 236 w 388"/>
                    <a:gd name="T67" fmla="*/ 34 h 120"/>
                    <a:gd name="T68" fmla="*/ 209 w 388"/>
                    <a:gd name="T69" fmla="*/ 65 h 120"/>
                    <a:gd name="T70" fmla="*/ 210 w 388"/>
                    <a:gd name="T71" fmla="*/ 63 h 120"/>
                    <a:gd name="T72" fmla="*/ 190 w 388"/>
                    <a:gd name="T73" fmla="*/ 98 h 120"/>
                    <a:gd name="T74" fmla="*/ 166 w 388"/>
                    <a:gd name="T75" fmla="*/ 89 h 120"/>
                    <a:gd name="T76" fmla="*/ 167 w 388"/>
                    <a:gd name="T77" fmla="*/ 89 h 120"/>
                    <a:gd name="T78" fmla="*/ 149 w 388"/>
                    <a:gd name="T79" fmla="*/ 106 h 120"/>
                    <a:gd name="T80" fmla="*/ 132 w 388"/>
                    <a:gd name="T81" fmla="*/ 85 h 120"/>
                    <a:gd name="T82" fmla="*/ 134 w 388"/>
                    <a:gd name="T83" fmla="*/ 86 h 120"/>
                    <a:gd name="T84" fmla="*/ 126 w 388"/>
                    <a:gd name="T85" fmla="*/ 85 h 120"/>
                    <a:gd name="T86" fmla="*/ 112 w 388"/>
                    <a:gd name="T87" fmla="*/ 91 h 120"/>
                    <a:gd name="T88" fmla="*/ 114 w 388"/>
                    <a:gd name="T89" fmla="*/ 52 h 120"/>
                    <a:gd name="T90" fmla="*/ 111 w 388"/>
                    <a:gd name="T91" fmla="*/ 48 h 120"/>
                    <a:gd name="T92" fmla="*/ 85 w 388"/>
                    <a:gd name="T93" fmla="*/ 39 h 120"/>
                    <a:gd name="T94" fmla="*/ 89 w 388"/>
                    <a:gd name="T95" fmla="*/ 19 h 120"/>
                    <a:gd name="T96" fmla="*/ 83 w 388"/>
                    <a:gd name="T97" fmla="*/ 14 h 120"/>
                    <a:gd name="T98" fmla="*/ 57 w 388"/>
                    <a:gd name="T99" fmla="*/ 0 h 120"/>
                    <a:gd name="T100" fmla="*/ 26 w 388"/>
                    <a:gd name="T101" fmla="*/ 0 h 120"/>
                    <a:gd name="T102" fmla="*/ 20 w 388"/>
                    <a:gd name="T103" fmla="*/ 0 h 120"/>
                    <a:gd name="T104" fmla="*/ 14 w 388"/>
                    <a:gd name="T105" fmla="*/ 6 h 120"/>
                    <a:gd name="T106" fmla="*/ 9 w 388"/>
                    <a:gd name="T107" fmla="*/ 16 h 120"/>
                    <a:gd name="T108" fmla="*/ 0 w 388"/>
                    <a:gd name="T109" fmla="*/ 33 h 120"/>
                    <a:gd name="T110" fmla="*/ 0 w 388"/>
                    <a:gd name="T111"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20">
                      <a:moveTo>
                        <a:pt x="0" y="45"/>
                      </a:moveTo>
                      <a:lnTo>
                        <a:pt x="29" y="45"/>
                      </a:lnTo>
                      <a:lnTo>
                        <a:pt x="29" y="39"/>
                      </a:lnTo>
                      <a:lnTo>
                        <a:pt x="14" y="39"/>
                      </a:lnTo>
                      <a:lnTo>
                        <a:pt x="28" y="45"/>
                      </a:lnTo>
                      <a:lnTo>
                        <a:pt x="28" y="45"/>
                      </a:lnTo>
                      <a:lnTo>
                        <a:pt x="36" y="28"/>
                      </a:lnTo>
                      <a:lnTo>
                        <a:pt x="22" y="22"/>
                      </a:lnTo>
                      <a:lnTo>
                        <a:pt x="34" y="29"/>
                      </a:lnTo>
                      <a:lnTo>
                        <a:pt x="39" y="22"/>
                      </a:lnTo>
                      <a:lnTo>
                        <a:pt x="26" y="14"/>
                      </a:lnTo>
                      <a:lnTo>
                        <a:pt x="26" y="28"/>
                      </a:lnTo>
                      <a:lnTo>
                        <a:pt x="32" y="28"/>
                      </a:lnTo>
                      <a:lnTo>
                        <a:pt x="37" y="25"/>
                      </a:lnTo>
                      <a:lnTo>
                        <a:pt x="26" y="29"/>
                      </a:lnTo>
                      <a:lnTo>
                        <a:pt x="51" y="29"/>
                      </a:lnTo>
                      <a:lnTo>
                        <a:pt x="51" y="14"/>
                      </a:lnTo>
                      <a:lnTo>
                        <a:pt x="45" y="28"/>
                      </a:lnTo>
                      <a:lnTo>
                        <a:pt x="71" y="40"/>
                      </a:lnTo>
                      <a:lnTo>
                        <a:pt x="77" y="26"/>
                      </a:lnTo>
                      <a:lnTo>
                        <a:pt x="66" y="37"/>
                      </a:lnTo>
                      <a:lnTo>
                        <a:pt x="65" y="34"/>
                      </a:lnTo>
                      <a:lnTo>
                        <a:pt x="72" y="46"/>
                      </a:lnTo>
                      <a:lnTo>
                        <a:pt x="74" y="48"/>
                      </a:lnTo>
                      <a:lnTo>
                        <a:pt x="89" y="66"/>
                      </a:lnTo>
                      <a:lnTo>
                        <a:pt x="100" y="57"/>
                      </a:lnTo>
                      <a:lnTo>
                        <a:pt x="86" y="63"/>
                      </a:lnTo>
                      <a:lnTo>
                        <a:pt x="98" y="97"/>
                      </a:lnTo>
                      <a:lnTo>
                        <a:pt x="98" y="97"/>
                      </a:lnTo>
                      <a:lnTo>
                        <a:pt x="101" y="101"/>
                      </a:lnTo>
                      <a:lnTo>
                        <a:pt x="106" y="105"/>
                      </a:lnTo>
                      <a:lnTo>
                        <a:pt x="121" y="112"/>
                      </a:lnTo>
                      <a:lnTo>
                        <a:pt x="123" y="112"/>
                      </a:lnTo>
                      <a:lnTo>
                        <a:pt x="144" y="120"/>
                      </a:lnTo>
                      <a:lnTo>
                        <a:pt x="149" y="120"/>
                      </a:lnTo>
                      <a:lnTo>
                        <a:pt x="152" y="120"/>
                      </a:lnTo>
                      <a:lnTo>
                        <a:pt x="172" y="117"/>
                      </a:lnTo>
                      <a:lnTo>
                        <a:pt x="172" y="117"/>
                      </a:lnTo>
                      <a:lnTo>
                        <a:pt x="193" y="112"/>
                      </a:lnTo>
                      <a:lnTo>
                        <a:pt x="196" y="112"/>
                      </a:lnTo>
                      <a:lnTo>
                        <a:pt x="199" y="109"/>
                      </a:lnTo>
                      <a:lnTo>
                        <a:pt x="229" y="85"/>
                      </a:lnTo>
                      <a:lnTo>
                        <a:pt x="230" y="85"/>
                      </a:lnTo>
                      <a:lnTo>
                        <a:pt x="258" y="55"/>
                      </a:lnTo>
                      <a:lnTo>
                        <a:pt x="247" y="45"/>
                      </a:lnTo>
                      <a:lnTo>
                        <a:pt x="255" y="59"/>
                      </a:lnTo>
                      <a:lnTo>
                        <a:pt x="290" y="40"/>
                      </a:lnTo>
                      <a:lnTo>
                        <a:pt x="282" y="26"/>
                      </a:lnTo>
                      <a:lnTo>
                        <a:pt x="282" y="42"/>
                      </a:lnTo>
                      <a:lnTo>
                        <a:pt x="331" y="42"/>
                      </a:lnTo>
                      <a:lnTo>
                        <a:pt x="331" y="26"/>
                      </a:lnTo>
                      <a:lnTo>
                        <a:pt x="330" y="40"/>
                      </a:lnTo>
                      <a:lnTo>
                        <a:pt x="366" y="46"/>
                      </a:lnTo>
                      <a:lnTo>
                        <a:pt x="368" y="33"/>
                      </a:lnTo>
                      <a:lnTo>
                        <a:pt x="362" y="46"/>
                      </a:lnTo>
                      <a:lnTo>
                        <a:pt x="376" y="52"/>
                      </a:lnTo>
                      <a:lnTo>
                        <a:pt x="388" y="26"/>
                      </a:lnTo>
                      <a:lnTo>
                        <a:pt x="374" y="20"/>
                      </a:lnTo>
                      <a:lnTo>
                        <a:pt x="374"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1" y="88"/>
                      </a:lnTo>
                      <a:lnTo>
                        <a:pt x="190" y="98"/>
                      </a:lnTo>
                      <a:lnTo>
                        <a:pt x="187" y="85"/>
                      </a:lnTo>
                      <a:lnTo>
                        <a:pt x="166" y="89"/>
                      </a:lnTo>
                      <a:lnTo>
                        <a:pt x="169" y="103"/>
                      </a:lnTo>
                      <a:lnTo>
                        <a:pt x="167" y="89"/>
                      </a:lnTo>
                      <a:lnTo>
                        <a:pt x="147" y="92"/>
                      </a:lnTo>
                      <a:lnTo>
                        <a:pt x="149" y="106"/>
                      </a:lnTo>
                      <a:lnTo>
                        <a:pt x="153" y="92"/>
                      </a:lnTo>
                      <a:lnTo>
                        <a:pt x="132" y="85"/>
                      </a:lnTo>
                      <a:lnTo>
                        <a:pt x="127" y="98"/>
                      </a:lnTo>
                      <a:lnTo>
                        <a:pt x="134" y="86"/>
                      </a:lnTo>
                      <a:lnTo>
                        <a:pt x="118" y="78"/>
                      </a:lnTo>
                      <a:lnTo>
                        <a:pt x="126" y="85"/>
                      </a:lnTo>
                      <a:lnTo>
                        <a:pt x="123" y="80"/>
                      </a:lnTo>
                      <a:lnTo>
                        <a:pt x="112" y="91"/>
                      </a:lnTo>
                      <a:lnTo>
                        <a:pt x="126" y="86"/>
                      </a:lnTo>
                      <a:lnTo>
                        <a:pt x="114" y="52"/>
                      </a:lnTo>
                      <a:lnTo>
                        <a:pt x="114" y="51"/>
                      </a:lnTo>
                      <a:lnTo>
                        <a:pt x="111" y="48"/>
                      </a:lnTo>
                      <a:lnTo>
                        <a:pt x="95" y="29"/>
                      </a:lnTo>
                      <a:lnTo>
                        <a:pt x="85" y="39"/>
                      </a:lnTo>
                      <a:lnTo>
                        <a:pt x="97" y="31"/>
                      </a:lnTo>
                      <a:lnTo>
                        <a:pt x="89" y="19"/>
                      </a:lnTo>
                      <a:lnTo>
                        <a:pt x="88" y="16"/>
                      </a:lnTo>
                      <a:lnTo>
                        <a:pt x="83" y="14"/>
                      </a:lnTo>
                      <a:lnTo>
                        <a:pt x="57" y="2"/>
                      </a:lnTo>
                      <a:lnTo>
                        <a:pt x="57" y="0"/>
                      </a:lnTo>
                      <a:lnTo>
                        <a:pt x="51" y="0"/>
                      </a:lnTo>
                      <a:lnTo>
                        <a:pt x="26" y="0"/>
                      </a:lnTo>
                      <a:lnTo>
                        <a:pt x="26" y="0"/>
                      </a:lnTo>
                      <a:lnTo>
                        <a:pt x="20" y="0"/>
                      </a:lnTo>
                      <a:lnTo>
                        <a:pt x="16" y="3"/>
                      </a:lnTo>
                      <a:lnTo>
                        <a:pt x="14" y="6"/>
                      </a:lnTo>
                      <a:lnTo>
                        <a:pt x="9" y="14"/>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59" name="Freeform 43"/>
                <p:cNvSpPr>
                  <a:spLocks/>
                </p:cNvSpPr>
                <p:nvPr/>
              </p:nvSpPr>
              <p:spPr bwMode="auto">
                <a:xfrm>
                  <a:off x="2596" y="3683"/>
                  <a:ext cx="194" cy="59"/>
                </a:xfrm>
                <a:custGeom>
                  <a:avLst/>
                  <a:gdLst>
                    <a:gd name="T0" fmla="*/ 30 w 388"/>
                    <a:gd name="T1" fmla="*/ 46 h 120"/>
                    <a:gd name="T2" fmla="*/ 14 w 388"/>
                    <a:gd name="T3" fmla="*/ 39 h 120"/>
                    <a:gd name="T4" fmla="*/ 28 w 388"/>
                    <a:gd name="T5" fmla="*/ 45 h 120"/>
                    <a:gd name="T6" fmla="*/ 22 w 388"/>
                    <a:gd name="T7" fmla="*/ 22 h 120"/>
                    <a:gd name="T8" fmla="*/ 39 w 388"/>
                    <a:gd name="T9" fmla="*/ 23 h 120"/>
                    <a:gd name="T10" fmla="*/ 28 w 388"/>
                    <a:gd name="T11" fmla="*/ 28 h 120"/>
                    <a:gd name="T12" fmla="*/ 39 w 388"/>
                    <a:gd name="T13" fmla="*/ 25 h 120"/>
                    <a:gd name="T14" fmla="*/ 49 w 388"/>
                    <a:gd name="T15" fmla="*/ 30 h 120"/>
                    <a:gd name="T16" fmla="*/ 43 w 388"/>
                    <a:gd name="T17" fmla="*/ 28 h 120"/>
                    <a:gd name="T18" fmla="*/ 77 w 388"/>
                    <a:gd name="T19" fmla="*/ 26 h 120"/>
                    <a:gd name="T20" fmla="*/ 65 w 388"/>
                    <a:gd name="T21" fmla="*/ 34 h 120"/>
                    <a:gd name="T22" fmla="*/ 74 w 388"/>
                    <a:gd name="T23" fmla="*/ 48 h 120"/>
                    <a:gd name="T24" fmla="*/ 98 w 388"/>
                    <a:gd name="T25" fmla="*/ 59 h 120"/>
                    <a:gd name="T26" fmla="*/ 102 w 388"/>
                    <a:gd name="T27" fmla="*/ 97 h 120"/>
                    <a:gd name="T28" fmla="*/ 108 w 388"/>
                    <a:gd name="T29" fmla="*/ 103 h 120"/>
                    <a:gd name="T30" fmla="*/ 123 w 388"/>
                    <a:gd name="T31" fmla="*/ 112 h 120"/>
                    <a:gd name="T32" fmla="*/ 151 w 388"/>
                    <a:gd name="T33" fmla="*/ 120 h 120"/>
                    <a:gd name="T34" fmla="*/ 174 w 388"/>
                    <a:gd name="T35" fmla="*/ 117 h 120"/>
                    <a:gd name="T36" fmla="*/ 195 w 388"/>
                    <a:gd name="T37" fmla="*/ 112 h 120"/>
                    <a:gd name="T38" fmla="*/ 201 w 388"/>
                    <a:gd name="T39" fmla="*/ 109 h 120"/>
                    <a:gd name="T40" fmla="*/ 230 w 388"/>
                    <a:gd name="T41" fmla="*/ 86 h 120"/>
                    <a:gd name="T42" fmla="*/ 249 w 388"/>
                    <a:gd name="T43" fmla="*/ 46 h 120"/>
                    <a:gd name="T44" fmla="*/ 291 w 388"/>
                    <a:gd name="T45" fmla="*/ 39 h 120"/>
                    <a:gd name="T46" fmla="*/ 284 w 388"/>
                    <a:gd name="T47" fmla="*/ 42 h 120"/>
                    <a:gd name="T48" fmla="*/ 333 w 388"/>
                    <a:gd name="T49" fmla="*/ 26 h 120"/>
                    <a:gd name="T50" fmla="*/ 366 w 388"/>
                    <a:gd name="T51" fmla="*/ 48 h 120"/>
                    <a:gd name="T52" fmla="*/ 365 w 388"/>
                    <a:gd name="T53" fmla="*/ 48 h 120"/>
                    <a:gd name="T54" fmla="*/ 388 w 388"/>
                    <a:gd name="T55" fmla="*/ 25 h 120"/>
                    <a:gd name="T56" fmla="*/ 373 w 388"/>
                    <a:gd name="T57" fmla="*/ 20 h 120"/>
                    <a:gd name="T58" fmla="*/ 333 w 388"/>
                    <a:gd name="T59" fmla="*/ 13 h 120"/>
                    <a:gd name="T60" fmla="*/ 284 w 388"/>
                    <a:gd name="T61" fmla="*/ 13 h 120"/>
                    <a:gd name="T62" fmla="*/ 278 w 388"/>
                    <a:gd name="T63" fmla="*/ 14 h 120"/>
                    <a:gd name="T64" fmla="*/ 239 w 388"/>
                    <a:gd name="T65" fmla="*/ 37 h 120"/>
                    <a:gd name="T66" fmla="*/ 219 w 388"/>
                    <a:gd name="T67" fmla="*/ 75 h 120"/>
                    <a:gd name="T68" fmla="*/ 183 w 388"/>
                    <a:gd name="T69" fmla="*/ 88 h 120"/>
                    <a:gd name="T70" fmla="*/ 189 w 388"/>
                    <a:gd name="T71" fmla="*/ 85 h 120"/>
                    <a:gd name="T72" fmla="*/ 170 w 388"/>
                    <a:gd name="T73" fmla="*/ 103 h 120"/>
                    <a:gd name="T74" fmla="*/ 149 w 388"/>
                    <a:gd name="T75" fmla="*/ 92 h 120"/>
                    <a:gd name="T76" fmla="*/ 155 w 388"/>
                    <a:gd name="T77" fmla="*/ 92 h 120"/>
                    <a:gd name="T78" fmla="*/ 128 w 388"/>
                    <a:gd name="T79" fmla="*/ 98 h 120"/>
                    <a:gd name="T80" fmla="*/ 121 w 388"/>
                    <a:gd name="T81" fmla="*/ 79 h 120"/>
                    <a:gd name="T82" fmla="*/ 114 w 388"/>
                    <a:gd name="T83" fmla="*/ 91 h 120"/>
                    <a:gd name="T84" fmla="*/ 112 w 388"/>
                    <a:gd name="T85" fmla="*/ 53 h 120"/>
                    <a:gd name="T86" fmla="*/ 97 w 388"/>
                    <a:gd name="T87" fmla="*/ 31 h 120"/>
                    <a:gd name="T88" fmla="*/ 97 w 388"/>
                    <a:gd name="T89" fmla="*/ 31 h 120"/>
                    <a:gd name="T90" fmla="*/ 88 w 388"/>
                    <a:gd name="T91" fmla="*/ 16 h 120"/>
                    <a:gd name="T92" fmla="*/ 56 w 388"/>
                    <a:gd name="T93" fmla="*/ 2 h 120"/>
                    <a:gd name="T94" fmla="*/ 49 w 388"/>
                    <a:gd name="T95" fmla="*/ 0 h 120"/>
                    <a:gd name="T96" fmla="*/ 28 w 388"/>
                    <a:gd name="T97" fmla="*/ 0 h 120"/>
                    <a:gd name="T98" fmla="*/ 17 w 388"/>
                    <a:gd name="T99" fmla="*/ 3 h 120"/>
                    <a:gd name="T100" fmla="*/ 11 w 388"/>
                    <a:gd name="T101" fmla="*/ 13 h 120"/>
                    <a:gd name="T102" fmla="*/ 2 w 388"/>
                    <a:gd name="T103" fmla="*/ 33 h 120"/>
                    <a:gd name="T104" fmla="*/ 0 w 388"/>
                    <a:gd name="T105" fmla="*/ 39 h 120"/>
                    <a:gd name="T106" fmla="*/ 0 w 388"/>
                    <a:gd name="T107"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120">
                      <a:moveTo>
                        <a:pt x="0" y="46"/>
                      </a:moveTo>
                      <a:lnTo>
                        <a:pt x="30" y="46"/>
                      </a:lnTo>
                      <a:lnTo>
                        <a:pt x="30" y="39"/>
                      </a:lnTo>
                      <a:lnTo>
                        <a:pt x="14" y="39"/>
                      </a:lnTo>
                      <a:lnTo>
                        <a:pt x="28" y="45"/>
                      </a:lnTo>
                      <a:lnTo>
                        <a:pt x="28" y="45"/>
                      </a:lnTo>
                      <a:lnTo>
                        <a:pt x="36" y="28"/>
                      </a:lnTo>
                      <a:lnTo>
                        <a:pt x="22" y="22"/>
                      </a:lnTo>
                      <a:lnTo>
                        <a:pt x="33" y="31"/>
                      </a:lnTo>
                      <a:lnTo>
                        <a:pt x="39" y="23"/>
                      </a:lnTo>
                      <a:lnTo>
                        <a:pt x="28" y="14"/>
                      </a:lnTo>
                      <a:lnTo>
                        <a:pt x="28" y="28"/>
                      </a:lnTo>
                      <a:lnTo>
                        <a:pt x="34" y="28"/>
                      </a:lnTo>
                      <a:lnTo>
                        <a:pt x="39" y="25"/>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2" y="97"/>
                      </a:lnTo>
                      <a:lnTo>
                        <a:pt x="103" y="102"/>
                      </a:lnTo>
                      <a:lnTo>
                        <a:pt x="108" y="103"/>
                      </a:lnTo>
                      <a:lnTo>
                        <a:pt x="121" y="111"/>
                      </a:lnTo>
                      <a:lnTo>
                        <a:pt x="123" y="112"/>
                      </a:lnTo>
                      <a:lnTo>
                        <a:pt x="146" y="120"/>
                      </a:lnTo>
                      <a:lnTo>
                        <a:pt x="151" y="120"/>
                      </a:lnTo>
                      <a:lnTo>
                        <a:pt x="154" y="120"/>
                      </a:lnTo>
                      <a:lnTo>
                        <a:pt x="174" y="117"/>
                      </a:lnTo>
                      <a:lnTo>
                        <a:pt x="174" y="117"/>
                      </a:lnTo>
                      <a:lnTo>
                        <a:pt x="195" y="112"/>
                      </a:lnTo>
                      <a:lnTo>
                        <a:pt x="198" y="112"/>
                      </a:lnTo>
                      <a:lnTo>
                        <a:pt x="201" y="109"/>
                      </a:lnTo>
                      <a:lnTo>
                        <a:pt x="229" y="86"/>
                      </a:lnTo>
                      <a:lnTo>
                        <a:pt x="230" y="86"/>
                      </a:lnTo>
                      <a:lnTo>
                        <a:pt x="259" y="57"/>
                      </a:lnTo>
                      <a:lnTo>
                        <a:pt x="249" y="46"/>
                      </a:lnTo>
                      <a:lnTo>
                        <a:pt x="256" y="59"/>
                      </a:lnTo>
                      <a:lnTo>
                        <a:pt x="291" y="39"/>
                      </a:lnTo>
                      <a:lnTo>
                        <a:pt x="284" y="26"/>
                      </a:lnTo>
                      <a:lnTo>
                        <a:pt x="284" y="42"/>
                      </a:lnTo>
                      <a:lnTo>
                        <a:pt x="333" y="42"/>
                      </a:lnTo>
                      <a:lnTo>
                        <a:pt x="333" y="26"/>
                      </a:lnTo>
                      <a:lnTo>
                        <a:pt x="330" y="40"/>
                      </a:lnTo>
                      <a:lnTo>
                        <a:pt x="366" y="48"/>
                      </a:lnTo>
                      <a:lnTo>
                        <a:pt x="370" y="34"/>
                      </a:lnTo>
                      <a:lnTo>
                        <a:pt x="365" y="48"/>
                      </a:lnTo>
                      <a:lnTo>
                        <a:pt x="377" y="53"/>
                      </a:lnTo>
                      <a:lnTo>
                        <a:pt x="388" y="25"/>
                      </a:lnTo>
                      <a:lnTo>
                        <a:pt x="376" y="20"/>
                      </a:lnTo>
                      <a:lnTo>
                        <a:pt x="373" y="20"/>
                      </a:lnTo>
                      <a:lnTo>
                        <a:pt x="336" y="13"/>
                      </a:lnTo>
                      <a:lnTo>
                        <a:pt x="333" y="13"/>
                      </a:lnTo>
                      <a:lnTo>
                        <a:pt x="284" y="13"/>
                      </a:lnTo>
                      <a:lnTo>
                        <a:pt x="284" y="13"/>
                      </a:lnTo>
                      <a:lnTo>
                        <a:pt x="278" y="13"/>
                      </a:lnTo>
                      <a:lnTo>
                        <a:pt x="278" y="14"/>
                      </a:lnTo>
                      <a:lnTo>
                        <a:pt x="242" y="34"/>
                      </a:lnTo>
                      <a:lnTo>
                        <a:pt x="239" y="37"/>
                      </a:lnTo>
                      <a:lnTo>
                        <a:pt x="210" y="66"/>
                      </a:lnTo>
                      <a:lnTo>
                        <a:pt x="219" y="75"/>
                      </a:lnTo>
                      <a:lnTo>
                        <a:pt x="210" y="65"/>
                      </a:lnTo>
                      <a:lnTo>
                        <a:pt x="183" y="88"/>
                      </a:lnTo>
                      <a:lnTo>
                        <a:pt x="192" y="98"/>
                      </a:lnTo>
                      <a:lnTo>
                        <a:pt x="189" y="85"/>
                      </a:lnTo>
                      <a:lnTo>
                        <a:pt x="167" y="89"/>
                      </a:lnTo>
                      <a:lnTo>
                        <a:pt x="170" y="103"/>
                      </a:lnTo>
                      <a:lnTo>
                        <a:pt x="169" y="89"/>
                      </a:lnTo>
                      <a:lnTo>
                        <a:pt x="149" y="92"/>
                      </a:lnTo>
                      <a:lnTo>
                        <a:pt x="151" y="106"/>
                      </a:lnTo>
                      <a:lnTo>
                        <a:pt x="155" y="92"/>
                      </a:lnTo>
                      <a:lnTo>
                        <a:pt x="132" y="85"/>
                      </a:lnTo>
                      <a:lnTo>
                        <a:pt x="128" y="98"/>
                      </a:lnTo>
                      <a:lnTo>
                        <a:pt x="135" y="86"/>
                      </a:lnTo>
                      <a:lnTo>
                        <a:pt x="121" y="79"/>
                      </a:lnTo>
                      <a:lnTo>
                        <a:pt x="124" y="80"/>
                      </a:lnTo>
                      <a:lnTo>
                        <a:pt x="114" y="91"/>
                      </a:lnTo>
                      <a:lnTo>
                        <a:pt x="128"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7" y="3"/>
                      </a:lnTo>
                      <a:lnTo>
                        <a:pt x="17" y="5"/>
                      </a:lnTo>
                      <a:lnTo>
                        <a:pt x="11" y="13"/>
                      </a:lnTo>
                      <a:lnTo>
                        <a:pt x="10" y="16"/>
                      </a:lnTo>
                      <a:lnTo>
                        <a:pt x="2" y="33"/>
                      </a:lnTo>
                      <a:lnTo>
                        <a:pt x="0" y="33"/>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0" name="Freeform 44"/>
                <p:cNvSpPr>
                  <a:spLocks/>
                </p:cNvSpPr>
                <p:nvPr/>
              </p:nvSpPr>
              <p:spPr bwMode="auto">
                <a:xfrm>
                  <a:off x="2689" y="3672"/>
                  <a:ext cx="191" cy="61"/>
                </a:xfrm>
                <a:custGeom>
                  <a:avLst/>
                  <a:gdLst>
                    <a:gd name="T0" fmla="*/ 29 w 381"/>
                    <a:gd name="T1" fmla="*/ 47 h 121"/>
                    <a:gd name="T2" fmla="*/ 14 w 381"/>
                    <a:gd name="T3" fmla="*/ 37 h 121"/>
                    <a:gd name="T4" fmla="*/ 33 w 381"/>
                    <a:gd name="T5" fmla="*/ 28 h 121"/>
                    <a:gd name="T6" fmla="*/ 30 w 381"/>
                    <a:gd name="T7" fmla="*/ 31 h 121"/>
                    <a:gd name="T8" fmla="*/ 26 w 381"/>
                    <a:gd name="T9" fmla="*/ 14 h 121"/>
                    <a:gd name="T10" fmla="*/ 32 w 381"/>
                    <a:gd name="T11" fmla="*/ 28 h 121"/>
                    <a:gd name="T12" fmla="*/ 26 w 381"/>
                    <a:gd name="T13" fmla="*/ 29 h 121"/>
                    <a:gd name="T14" fmla="*/ 47 w 381"/>
                    <a:gd name="T15" fmla="*/ 14 h 121"/>
                    <a:gd name="T16" fmla="*/ 72 w 381"/>
                    <a:gd name="T17" fmla="*/ 40 h 121"/>
                    <a:gd name="T18" fmla="*/ 66 w 381"/>
                    <a:gd name="T19" fmla="*/ 35 h 121"/>
                    <a:gd name="T20" fmla="*/ 84 w 381"/>
                    <a:gd name="T21" fmla="*/ 37 h 121"/>
                    <a:gd name="T22" fmla="*/ 86 w 381"/>
                    <a:gd name="T23" fmla="*/ 66 h 121"/>
                    <a:gd name="T24" fmla="*/ 86 w 381"/>
                    <a:gd name="T25" fmla="*/ 64 h 121"/>
                    <a:gd name="T26" fmla="*/ 98 w 381"/>
                    <a:gd name="T27" fmla="*/ 98 h 121"/>
                    <a:gd name="T28" fmla="*/ 105 w 381"/>
                    <a:gd name="T29" fmla="*/ 106 h 121"/>
                    <a:gd name="T30" fmla="*/ 122 w 381"/>
                    <a:gd name="T31" fmla="*/ 112 h 121"/>
                    <a:gd name="T32" fmla="*/ 121 w 381"/>
                    <a:gd name="T33" fmla="*/ 112 h 121"/>
                    <a:gd name="T34" fmla="*/ 141 w 381"/>
                    <a:gd name="T35" fmla="*/ 121 h 121"/>
                    <a:gd name="T36" fmla="*/ 151 w 381"/>
                    <a:gd name="T37" fmla="*/ 121 h 121"/>
                    <a:gd name="T38" fmla="*/ 168 w 381"/>
                    <a:gd name="T39" fmla="*/ 101 h 121"/>
                    <a:gd name="T40" fmla="*/ 191 w 381"/>
                    <a:gd name="T41" fmla="*/ 112 h 121"/>
                    <a:gd name="T42" fmla="*/ 197 w 381"/>
                    <a:gd name="T43" fmla="*/ 109 h 121"/>
                    <a:gd name="T44" fmla="*/ 256 w 381"/>
                    <a:gd name="T45" fmla="*/ 58 h 121"/>
                    <a:gd name="T46" fmla="*/ 254 w 381"/>
                    <a:gd name="T47" fmla="*/ 60 h 121"/>
                    <a:gd name="T48" fmla="*/ 282 w 381"/>
                    <a:gd name="T49" fmla="*/ 26 h 121"/>
                    <a:gd name="T50" fmla="*/ 331 w 381"/>
                    <a:gd name="T51" fmla="*/ 41 h 121"/>
                    <a:gd name="T52" fmla="*/ 328 w 381"/>
                    <a:gd name="T53" fmla="*/ 40 h 121"/>
                    <a:gd name="T54" fmla="*/ 366 w 381"/>
                    <a:gd name="T55" fmla="*/ 51 h 121"/>
                    <a:gd name="T56" fmla="*/ 381 w 381"/>
                    <a:gd name="T57" fmla="*/ 23 h 121"/>
                    <a:gd name="T58" fmla="*/ 367 w 381"/>
                    <a:gd name="T59" fmla="*/ 35 h 121"/>
                    <a:gd name="T60" fmla="*/ 335 w 381"/>
                    <a:gd name="T61" fmla="*/ 12 h 121"/>
                    <a:gd name="T62" fmla="*/ 282 w 381"/>
                    <a:gd name="T63" fmla="*/ 12 h 121"/>
                    <a:gd name="T64" fmla="*/ 275 w 381"/>
                    <a:gd name="T65" fmla="*/ 12 h 121"/>
                    <a:gd name="T66" fmla="*/ 240 w 381"/>
                    <a:gd name="T67" fmla="*/ 35 h 121"/>
                    <a:gd name="T68" fmla="*/ 208 w 381"/>
                    <a:gd name="T69" fmla="*/ 63 h 121"/>
                    <a:gd name="T70" fmla="*/ 182 w 381"/>
                    <a:gd name="T71" fmla="*/ 84 h 121"/>
                    <a:gd name="T72" fmla="*/ 187 w 381"/>
                    <a:gd name="T73" fmla="*/ 84 h 121"/>
                    <a:gd name="T74" fmla="*/ 165 w 381"/>
                    <a:gd name="T75" fmla="*/ 87 h 121"/>
                    <a:gd name="T76" fmla="*/ 153 w 381"/>
                    <a:gd name="T77" fmla="*/ 93 h 121"/>
                    <a:gd name="T78" fmla="*/ 147 w 381"/>
                    <a:gd name="T79" fmla="*/ 107 h 121"/>
                    <a:gd name="T80" fmla="*/ 133 w 381"/>
                    <a:gd name="T81" fmla="*/ 86 h 121"/>
                    <a:gd name="T82" fmla="*/ 118 w 381"/>
                    <a:gd name="T83" fmla="*/ 78 h 121"/>
                    <a:gd name="T84" fmla="*/ 122 w 381"/>
                    <a:gd name="T85" fmla="*/ 81 h 121"/>
                    <a:gd name="T86" fmla="*/ 112 w 381"/>
                    <a:gd name="T87" fmla="*/ 92 h 121"/>
                    <a:gd name="T88" fmla="*/ 112 w 381"/>
                    <a:gd name="T89" fmla="*/ 54 h 121"/>
                    <a:gd name="T90" fmla="*/ 96 w 381"/>
                    <a:gd name="T91" fmla="*/ 29 h 121"/>
                    <a:gd name="T92" fmla="*/ 89 w 381"/>
                    <a:gd name="T93" fmla="*/ 18 h 121"/>
                    <a:gd name="T94" fmla="*/ 82 w 381"/>
                    <a:gd name="T95" fmla="*/ 14 h 121"/>
                    <a:gd name="T96" fmla="*/ 53 w 381"/>
                    <a:gd name="T97" fmla="*/ 0 h 121"/>
                    <a:gd name="T98" fmla="*/ 26 w 381"/>
                    <a:gd name="T99" fmla="*/ 0 h 121"/>
                    <a:gd name="T100" fmla="*/ 20 w 381"/>
                    <a:gd name="T101" fmla="*/ 0 h 121"/>
                    <a:gd name="T102" fmla="*/ 15 w 381"/>
                    <a:gd name="T103" fmla="*/ 5 h 121"/>
                    <a:gd name="T104" fmla="*/ 6 w 381"/>
                    <a:gd name="T105" fmla="*/ 15 h 121"/>
                    <a:gd name="T106" fmla="*/ 0 w 381"/>
                    <a:gd name="T107" fmla="*/ 32 h 121"/>
                    <a:gd name="T108" fmla="*/ 0 w 381"/>
                    <a:gd name="T109"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121">
                      <a:moveTo>
                        <a:pt x="0" y="47"/>
                      </a:moveTo>
                      <a:lnTo>
                        <a:pt x="29" y="47"/>
                      </a:lnTo>
                      <a:lnTo>
                        <a:pt x="29" y="37"/>
                      </a:lnTo>
                      <a:lnTo>
                        <a:pt x="14" y="37"/>
                      </a:lnTo>
                      <a:lnTo>
                        <a:pt x="27" y="43"/>
                      </a:lnTo>
                      <a:lnTo>
                        <a:pt x="33" y="28"/>
                      </a:lnTo>
                      <a:lnTo>
                        <a:pt x="20" y="21"/>
                      </a:lnTo>
                      <a:lnTo>
                        <a:pt x="30" y="31"/>
                      </a:lnTo>
                      <a:lnTo>
                        <a:pt x="37" y="23"/>
                      </a:lnTo>
                      <a:lnTo>
                        <a:pt x="26" y="14"/>
                      </a:lnTo>
                      <a:lnTo>
                        <a:pt x="26" y="28"/>
                      </a:lnTo>
                      <a:lnTo>
                        <a:pt x="32" y="28"/>
                      </a:lnTo>
                      <a:lnTo>
                        <a:pt x="37" y="24"/>
                      </a:lnTo>
                      <a:lnTo>
                        <a:pt x="26" y="29"/>
                      </a:lnTo>
                      <a:lnTo>
                        <a:pt x="47" y="29"/>
                      </a:lnTo>
                      <a:lnTo>
                        <a:pt x="47" y="14"/>
                      </a:lnTo>
                      <a:lnTo>
                        <a:pt x="43" y="28"/>
                      </a:lnTo>
                      <a:lnTo>
                        <a:pt x="72" y="40"/>
                      </a:lnTo>
                      <a:lnTo>
                        <a:pt x="76" y="26"/>
                      </a:lnTo>
                      <a:lnTo>
                        <a:pt x="66" y="35"/>
                      </a:lnTo>
                      <a:lnTo>
                        <a:pt x="73" y="46"/>
                      </a:lnTo>
                      <a:lnTo>
                        <a:pt x="84" y="37"/>
                      </a:lnTo>
                      <a:lnTo>
                        <a:pt x="72" y="44"/>
                      </a:lnTo>
                      <a:lnTo>
                        <a:pt x="86" y="66"/>
                      </a:lnTo>
                      <a:lnTo>
                        <a:pt x="98" y="58"/>
                      </a:lnTo>
                      <a:lnTo>
                        <a:pt x="86" y="64"/>
                      </a:lnTo>
                      <a:lnTo>
                        <a:pt x="99" y="98"/>
                      </a:lnTo>
                      <a:lnTo>
                        <a:pt x="98" y="98"/>
                      </a:lnTo>
                      <a:lnTo>
                        <a:pt x="101" y="103"/>
                      </a:lnTo>
                      <a:lnTo>
                        <a:pt x="105" y="106"/>
                      </a:lnTo>
                      <a:lnTo>
                        <a:pt x="107" y="106"/>
                      </a:lnTo>
                      <a:lnTo>
                        <a:pt x="122" y="112"/>
                      </a:lnTo>
                      <a:lnTo>
                        <a:pt x="127" y="98"/>
                      </a:lnTo>
                      <a:lnTo>
                        <a:pt x="121" y="112"/>
                      </a:lnTo>
                      <a:lnTo>
                        <a:pt x="141" y="121"/>
                      </a:lnTo>
                      <a:lnTo>
                        <a:pt x="141" y="121"/>
                      </a:lnTo>
                      <a:lnTo>
                        <a:pt x="147" y="121"/>
                      </a:lnTo>
                      <a:lnTo>
                        <a:pt x="151" y="121"/>
                      </a:lnTo>
                      <a:lnTo>
                        <a:pt x="173" y="115"/>
                      </a:lnTo>
                      <a:lnTo>
                        <a:pt x="168" y="101"/>
                      </a:lnTo>
                      <a:lnTo>
                        <a:pt x="171" y="115"/>
                      </a:lnTo>
                      <a:lnTo>
                        <a:pt x="191" y="112"/>
                      </a:lnTo>
                      <a:lnTo>
                        <a:pt x="194" y="112"/>
                      </a:lnTo>
                      <a:lnTo>
                        <a:pt x="197" y="109"/>
                      </a:lnTo>
                      <a:lnTo>
                        <a:pt x="226" y="84"/>
                      </a:lnTo>
                      <a:lnTo>
                        <a:pt x="256" y="58"/>
                      </a:lnTo>
                      <a:lnTo>
                        <a:pt x="246" y="47"/>
                      </a:lnTo>
                      <a:lnTo>
                        <a:pt x="254" y="60"/>
                      </a:lnTo>
                      <a:lnTo>
                        <a:pt x="289" y="38"/>
                      </a:lnTo>
                      <a:lnTo>
                        <a:pt x="282" y="26"/>
                      </a:lnTo>
                      <a:lnTo>
                        <a:pt x="282" y="41"/>
                      </a:lnTo>
                      <a:lnTo>
                        <a:pt x="331" y="41"/>
                      </a:lnTo>
                      <a:lnTo>
                        <a:pt x="331" y="26"/>
                      </a:lnTo>
                      <a:lnTo>
                        <a:pt x="328" y="40"/>
                      </a:lnTo>
                      <a:lnTo>
                        <a:pt x="364" y="49"/>
                      </a:lnTo>
                      <a:lnTo>
                        <a:pt x="366" y="51"/>
                      </a:lnTo>
                      <a:lnTo>
                        <a:pt x="378" y="52"/>
                      </a:lnTo>
                      <a:lnTo>
                        <a:pt x="381" y="23"/>
                      </a:lnTo>
                      <a:lnTo>
                        <a:pt x="369" y="21"/>
                      </a:lnTo>
                      <a:lnTo>
                        <a:pt x="367" y="35"/>
                      </a:lnTo>
                      <a:lnTo>
                        <a:pt x="372" y="21"/>
                      </a:lnTo>
                      <a:lnTo>
                        <a:pt x="335" y="12"/>
                      </a:lnTo>
                      <a:lnTo>
                        <a:pt x="331" y="12"/>
                      </a:lnTo>
                      <a:lnTo>
                        <a:pt x="282" y="12"/>
                      </a:lnTo>
                      <a:lnTo>
                        <a:pt x="282" y="12"/>
                      </a:lnTo>
                      <a:lnTo>
                        <a:pt x="275" y="12"/>
                      </a:lnTo>
                      <a:lnTo>
                        <a:pt x="275" y="14"/>
                      </a:lnTo>
                      <a:lnTo>
                        <a:pt x="240" y="35"/>
                      </a:lnTo>
                      <a:lnTo>
                        <a:pt x="237" y="37"/>
                      </a:lnTo>
                      <a:lnTo>
                        <a:pt x="208" y="63"/>
                      </a:lnTo>
                      <a:lnTo>
                        <a:pt x="179" y="87"/>
                      </a:lnTo>
                      <a:lnTo>
                        <a:pt x="182" y="84"/>
                      </a:lnTo>
                      <a:lnTo>
                        <a:pt x="188" y="98"/>
                      </a:lnTo>
                      <a:lnTo>
                        <a:pt x="187" y="84"/>
                      </a:lnTo>
                      <a:lnTo>
                        <a:pt x="167" y="87"/>
                      </a:lnTo>
                      <a:lnTo>
                        <a:pt x="165" y="87"/>
                      </a:lnTo>
                      <a:lnTo>
                        <a:pt x="144" y="93"/>
                      </a:lnTo>
                      <a:lnTo>
                        <a:pt x="153" y="93"/>
                      </a:lnTo>
                      <a:lnTo>
                        <a:pt x="147" y="93"/>
                      </a:lnTo>
                      <a:lnTo>
                        <a:pt x="147" y="107"/>
                      </a:lnTo>
                      <a:lnTo>
                        <a:pt x="153" y="95"/>
                      </a:lnTo>
                      <a:lnTo>
                        <a:pt x="133" y="86"/>
                      </a:lnTo>
                      <a:lnTo>
                        <a:pt x="133" y="84"/>
                      </a:lnTo>
                      <a:lnTo>
                        <a:pt x="118" y="78"/>
                      </a:lnTo>
                      <a:lnTo>
                        <a:pt x="125" y="86"/>
                      </a:lnTo>
                      <a:lnTo>
                        <a:pt x="122" y="81"/>
                      </a:lnTo>
                      <a:lnTo>
                        <a:pt x="118" y="78"/>
                      </a:lnTo>
                      <a:lnTo>
                        <a:pt x="112" y="92"/>
                      </a:lnTo>
                      <a:lnTo>
                        <a:pt x="125" y="87"/>
                      </a:lnTo>
                      <a:lnTo>
                        <a:pt x="112" y="54"/>
                      </a:lnTo>
                      <a:lnTo>
                        <a:pt x="110" y="51"/>
                      </a:lnTo>
                      <a:lnTo>
                        <a:pt x="96" y="29"/>
                      </a:lnTo>
                      <a:lnTo>
                        <a:pt x="96" y="29"/>
                      </a:lnTo>
                      <a:lnTo>
                        <a:pt x="89" y="18"/>
                      </a:lnTo>
                      <a:lnTo>
                        <a:pt x="87" y="15"/>
                      </a:lnTo>
                      <a:lnTo>
                        <a:pt x="82" y="14"/>
                      </a:lnTo>
                      <a:lnTo>
                        <a:pt x="53" y="1"/>
                      </a:lnTo>
                      <a:lnTo>
                        <a:pt x="53" y="0"/>
                      </a:lnTo>
                      <a:lnTo>
                        <a:pt x="47" y="0"/>
                      </a:lnTo>
                      <a:lnTo>
                        <a:pt x="26" y="0"/>
                      </a:lnTo>
                      <a:lnTo>
                        <a:pt x="26" y="0"/>
                      </a:lnTo>
                      <a:lnTo>
                        <a:pt x="20" y="0"/>
                      </a:lnTo>
                      <a:lnTo>
                        <a:pt x="15" y="3"/>
                      </a:lnTo>
                      <a:lnTo>
                        <a:pt x="15" y="5"/>
                      </a:lnTo>
                      <a:lnTo>
                        <a:pt x="9" y="12"/>
                      </a:lnTo>
                      <a:lnTo>
                        <a:pt x="6" y="15"/>
                      </a:lnTo>
                      <a:lnTo>
                        <a:pt x="6" y="17"/>
                      </a:lnTo>
                      <a:lnTo>
                        <a:pt x="0" y="32"/>
                      </a:lnTo>
                      <a:lnTo>
                        <a:pt x="0" y="37"/>
                      </a:lnTo>
                      <a:lnTo>
                        <a:pt x="0" y="37"/>
                      </a:lnTo>
                      <a:lnTo>
                        <a:pt x="0" y="4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1" name="Freeform 45"/>
                <p:cNvSpPr>
                  <a:spLocks/>
                </p:cNvSpPr>
                <p:nvPr/>
              </p:nvSpPr>
              <p:spPr bwMode="auto">
                <a:xfrm>
                  <a:off x="2805" y="3695"/>
                  <a:ext cx="193" cy="60"/>
                </a:xfrm>
                <a:custGeom>
                  <a:avLst/>
                  <a:gdLst>
                    <a:gd name="T0" fmla="*/ 29 w 386"/>
                    <a:gd name="T1" fmla="*/ 46 h 119"/>
                    <a:gd name="T2" fmla="*/ 13 w 386"/>
                    <a:gd name="T3" fmla="*/ 37 h 119"/>
                    <a:gd name="T4" fmla="*/ 27 w 386"/>
                    <a:gd name="T5" fmla="*/ 43 h 119"/>
                    <a:gd name="T6" fmla="*/ 21 w 386"/>
                    <a:gd name="T7" fmla="*/ 21 h 119"/>
                    <a:gd name="T8" fmla="*/ 39 w 386"/>
                    <a:gd name="T9" fmla="*/ 24 h 119"/>
                    <a:gd name="T10" fmla="*/ 29 w 386"/>
                    <a:gd name="T11" fmla="*/ 28 h 119"/>
                    <a:gd name="T12" fmla="*/ 29 w 386"/>
                    <a:gd name="T13" fmla="*/ 29 h 119"/>
                    <a:gd name="T14" fmla="*/ 50 w 386"/>
                    <a:gd name="T15" fmla="*/ 14 h 119"/>
                    <a:gd name="T16" fmla="*/ 70 w 386"/>
                    <a:gd name="T17" fmla="*/ 40 h 119"/>
                    <a:gd name="T18" fmla="*/ 65 w 386"/>
                    <a:gd name="T19" fmla="*/ 35 h 119"/>
                    <a:gd name="T20" fmla="*/ 87 w 386"/>
                    <a:gd name="T21" fmla="*/ 66 h 119"/>
                    <a:gd name="T22" fmla="*/ 85 w 386"/>
                    <a:gd name="T23" fmla="*/ 63 h 119"/>
                    <a:gd name="T24" fmla="*/ 102 w 386"/>
                    <a:gd name="T25" fmla="*/ 100 h 119"/>
                    <a:gd name="T26" fmla="*/ 121 w 386"/>
                    <a:gd name="T27" fmla="*/ 109 h 119"/>
                    <a:gd name="T28" fmla="*/ 142 w 386"/>
                    <a:gd name="T29" fmla="*/ 118 h 119"/>
                    <a:gd name="T30" fmla="*/ 148 w 386"/>
                    <a:gd name="T31" fmla="*/ 119 h 119"/>
                    <a:gd name="T32" fmla="*/ 173 w 386"/>
                    <a:gd name="T33" fmla="*/ 115 h 119"/>
                    <a:gd name="T34" fmla="*/ 197 w 386"/>
                    <a:gd name="T35" fmla="*/ 110 h 119"/>
                    <a:gd name="T36" fmla="*/ 228 w 386"/>
                    <a:gd name="T37" fmla="*/ 84 h 119"/>
                    <a:gd name="T38" fmla="*/ 258 w 386"/>
                    <a:gd name="T39" fmla="*/ 57 h 119"/>
                    <a:gd name="T40" fmla="*/ 255 w 386"/>
                    <a:gd name="T41" fmla="*/ 58 h 119"/>
                    <a:gd name="T42" fmla="*/ 283 w 386"/>
                    <a:gd name="T43" fmla="*/ 26 h 119"/>
                    <a:gd name="T44" fmla="*/ 332 w 386"/>
                    <a:gd name="T45" fmla="*/ 41 h 119"/>
                    <a:gd name="T46" fmla="*/ 329 w 386"/>
                    <a:gd name="T47" fmla="*/ 40 h 119"/>
                    <a:gd name="T48" fmla="*/ 369 w 386"/>
                    <a:gd name="T49" fmla="*/ 34 h 119"/>
                    <a:gd name="T50" fmla="*/ 378 w 386"/>
                    <a:gd name="T51" fmla="*/ 50 h 119"/>
                    <a:gd name="T52" fmla="*/ 373 w 386"/>
                    <a:gd name="T53" fmla="*/ 20 h 119"/>
                    <a:gd name="T54" fmla="*/ 335 w 386"/>
                    <a:gd name="T55" fmla="*/ 12 h 119"/>
                    <a:gd name="T56" fmla="*/ 283 w 386"/>
                    <a:gd name="T57" fmla="*/ 12 h 119"/>
                    <a:gd name="T58" fmla="*/ 277 w 386"/>
                    <a:gd name="T59" fmla="*/ 12 h 119"/>
                    <a:gd name="T60" fmla="*/ 242 w 386"/>
                    <a:gd name="T61" fmla="*/ 34 h 119"/>
                    <a:gd name="T62" fmla="*/ 209 w 386"/>
                    <a:gd name="T63" fmla="*/ 63 h 119"/>
                    <a:gd name="T64" fmla="*/ 209 w 386"/>
                    <a:gd name="T65" fmla="*/ 63 h 119"/>
                    <a:gd name="T66" fmla="*/ 191 w 386"/>
                    <a:gd name="T67" fmla="*/ 96 h 119"/>
                    <a:gd name="T68" fmla="*/ 167 w 386"/>
                    <a:gd name="T69" fmla="*/ 87 h 119"/>
                    <a:gd name="T70" fmla="*/ 168 w 386"/>
                    <a:gd name="T71" fmla="*/ 87 h 119"/>
                    <a:gd name="T72" fmla="*/ 147 w 386"/>
                    <a:gd name="T73" fmla="*/ 104 h 119"/>
                    <a:gd name="T74" fmla="*/ 133 w 386"/>
                    <a:gd name="T75" fmla="*/ 83 h 119"/>
                    <a:gd name="T76" fmla="*/ 134 w 386"/>
                    <a:gd name="T77" fmla="*/ 84 h 119"/>
                    <a:gd name="T78" fmla="*/ 124 w 386"/>
                    <a:gd name="T79" fmla="*/ 78 h 119"/>
                    <a:gd name="T80" fmla="*/ 127 w 386"/>
                    <a:gd name="T81" fmla="*/ 83 h 119"/>
                    <a:gd name="T82" fmla="*/ 110 w 386"/>
                    <a:gd name="T83" fmla="*/ 49 h 119"/>
                    <a:gd name="T84" fmla="*/ 88 w 386"/>
                    <a:gd name="T85" fmla="*/ 18 h 119"/>
                    <a:gd name="T86" fmla="*/ 82 w 386"/>
                    <a:gd name="T87" fmla="*/ 14 h 119"/>
                    <a:gd name="T88" fmla="*/ 56 w 386"/>
                    <a:gd name="T89" fmla="*/ 0 h 119"/>
                    <a:gd name="T90" fmla="*/ 29 w 386"/>
                    <a:gd name="T91" fmla="*/ 0 h 119"/>
                    <a:gd name="T92" fmla="*/ 23 w 386"/>
                    <a:gd name="T93" fmla="*/ 0 h 119"/>
                    <a:gd name="T94" fmla="*/ 12 w 386"/>
                    <a:gd name="T95" fmla="*/ 12 h 119"/>
                    <a:gd name="T96" fmla="*/ 9 w 386"/>
                    <a:gd name="T97" fmla="*/ 15 h 119"/>
                    <a:gd name="T98" fmla="*/ 0 w 386"/>
                    <a:gd name="T99" fmla="*/ 31 h 119"/>
                    <a:gd name="T100" fmla="*/ 0 w 386"/>
                    <a:gd name="T101"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 h="119">
                      <a:moveTo>
                        <a:pt x="0" y="46"/>
                      </a:moveTo>
                      <a:lnTo>
                        <a:pt x="29" y="46"/>
                      </a:lnTo>
                      <a:lnTo>
                        <a:pt x="29" y="37"/>
                      </a:lnTo>
                      <a:lnTo>
                        <a:pt x="13" y="37"/>
                      </a:lnTo>
                      <a:lnTo>
                        <a:pt x="27" y="43"/>
                      </a:lnTo>
                      <a:lnTo>
                        <a:pt x="27" y="43"/>
                      </a:lnTo>
                      <a:lnTo>
                        <a:pt x="35" y="28"/>
                      </a:lnTo>
                      <a:lnTo>
                        <a:pt x="21" y="21"/>
                      </a:lnTo>
                      <a:lnTo>
                        <a:pt x="32" y="32"/>
                      </a:lnTo>
                      <a:lnTo>
                        <a:pt x="39" y="24"/>
                      </a:lnTo>
                      <a:lnTo>
                        <a:pt x="29" y="14"/>
                      </a:lnTo>
                      <a:lnTo>
                        <a:pt x="29" y="28"/>
                      </a:lnTo>
                      <a:lnTo>
                        <a:pt x="35" y="28"/>
                      </a:lnTo>
                      <a:lnTo>
                        <a:pt x="29" y="29"/>
                      </a:lnTo>
                      <a:lnTo>
                        <a:pt x="50" y="29"/>
                      </a:lnTo>
                      <a:lnTo>
                        <a:pt x="50" y="14"/>
                      </a:lnTo>
                      <a:lnTo>
                        <a:pt x="44" y="28"/>
                      </a:lnTo>
                      <a:lnTo>
                        <a:pt x="70" y="40"/>
                      </a:lnTo>
                      <a:lnTo>
                        <a:pt x="76" y="26"/>
                      </a:lnTo>
                      <a:lnTo>
                        <a:pt x="65" y="35"/>
                      </a:lnTo>
                      <a:lnTo>
                        <a:pt x="73" y="46"/>
                      </a:lnTo>
                      <a:lnTo>
                        <a:pt x="87" y="66"/>
                      </a:lnTo>
                      <a:lnTo>
                        <a:pt x="98" y="57"/>
                      </a:lnTo>
                      <a:lnTo>
                        <a:pt x="85" y="63"/>
                      </a:lnTo>
                      <a:lnTo>
                        <a:pt x="101" y="95"/>
                      </a:lnTo>
                      <a:lnTo>
                        <a:pt x="102" y="100"/>
                      </a:lnTo>
                      <a:lnTo>
                        <a:pt x="107" y="101"/>
                      </a:lnTo>
                      <a:lnTo>
                        <a:pt x="121" y="109"/>
                      </a:lnTo>
                      <a:lnTo>
                        <a:pt x="122" y="110"/>
                      </a:lnTo>
                      <a:lnTo>
                        <a:pt x="142" y="118"/>
                      </a:lnTo>
                      <a:lnTo>
                        <a:pt x="147" y="118"/>
                      </a:lnTo>
                      <a:lnTo>
                        <a:pt x="148" y="119"/>
                      </a:lnTo>
                      <a:lnTo>
                        <a:pt x="171" y="116"/>
                      </a:lnTo>
                      <a:lnTo>
                        <a:pt x="173" y="115"/>
                      </a:lnTo>
                      <a:lnTo>
                        <a:pt x="194" y="110"/>
                      </a:lnTo>
                      <a:lnTo>
                        <a:pt x="197" y="110"/>
                      </a:lnTo>
                      <a:lnTo>
                        <a:pt x="200" y="107"/>
                      </a:lnTo>
                      <a:lnTo>
                        <a:pt x="228" y="84"/>
                      </a:lnTo>
                      <a:lnTo>
                        <a:pt x="229" y="84"/>
                      </a:lnTo>
                      <a:lnTo>
                        <a:pt x="258" y="57"/>
                      </a:lnTo>
                      <a:lnTo>
                        <a:pt x="248" y="46"/>
                      </a:lnTo>
                      <a:lnTo>
                        <a:pt x="255" y="58"/>
                      </a:lnTo>
                      <a:lnTo>
                        <a:pt x="291" y="38"/>
                      </a:lnTo>
                      <a:lnTo>
                        <a:pt x="283" y="26"/>
                      </a:lnTo>
                      <a:lnTo>
                        <a:pt x="283" y="41"/>
                      </a:lnTo>
                      <a:lnTo>
                        <a:pt x="332" y="41"/>
                      </a:lnTo>
                      <a:lnTo>
                        <a:pt x="332" y="26"/>
                      </a:lnTo>
                      <a:lnTo>
                        <a:pt x="329" y="40"/>
                      </a:lnTo>
                      <a:lnTo>
                        <a:pt x="366" y="47"/>
                      </a:lnTo>
                      <a:lnTo>
                        <a:pt x="369" y="34"/>
                      </a:lnTo>
                      <a:lnTo>
                        <a:pt x="366" y="47"/>
                      </a:lnTo>
                      <a:lnTo>
                        <a:pt x="378" y="50"/>
                      </a:lnTo>
                      <a:lnTo>
                        <a:pt x="386" y="23"/>
                      </a:lnTo>
                      <a:lnTo>
                        <a:pt x="373" y="20"/>
                      </a:lnTo>
                      <a:lnTo>
                        <a:pt x="372" y="20"/>
                      </a:lnTo>
                      <a:lnTo>
                        <a:pt x="335" y="12"/>
                      </a:lnTo>
                      <a:lnTo>
                        <a:pt x="332" y="12"/>
                      </a:lnTo>
                      <a:lnTo>
                        <a:pt x="283" y="12"/>
                      </a:lnTo>
                      <a:lnTo>
                        <a:pt x="283" y="12"/>
                      </a:lnTo>
                      <a:lnTo>
                        <a:pt x="277" y="12"/>
                      </a:lnTo>
                      <a:lnTo>
                        <a:pt x="277" y="14"/>
                      </a:lnTo>
                      <a:lnTo>
                        <a:pt x="242" y="34"/>
                      </a:lnTo>
                      <a:lnTo>
                        <a:pt x="238" y="35"/>
                      </a:lnTo>
                      <a:lnTo>
                        <a:pt x="209" y="63"/>
                      </a:lnTo>
                      <a:lnTo>
                        <a:pt x="219" y="73"/>
                      </a:lnTo>
                      <a:lnTo>
                        <a:pt x="209" y="63"/>
                      </a:lnTo>
                      <a:lnTo>
                        <a:pt x="182" y="86"/>
                      </a:lnTo>
                      <a:lnTo>
                        <a:pt x="191" y="96"/>
                      </a:lnTo>
                      <a:lnTo>
                        <a:pt x="188" y="83"/>
                      </a:lnTo>
                      <a:lnTo>
                        <a:pt x="167" y="87"/>
                      </a:lnTo>
                      <a:lnTo>
                        <a:pt x="170" y="101"/>
                      </a:lnTo>
                      <a:lnTo>
                        <a:pt x="168" y="87"/>
                      </a:lnTo>
                      <a:lnTo>
                        <a:pt x="145" y="90"/>
                      </a:lnTo>
                      <a:lnTo>
                        <a:pt x="147" y="104"/>
                      </a:lnTo>
                      <a:lnTo>
                        <a:pt x="153" y="90"/>
                      </a:lnTo>
                      <a:lnTo>
                        <a:pt x="133" y="83"/>
                      </a:lnTo>
                      <a:lnTo>
                        <a:pt x="127" y="96"/>
                      </a:lnTo>
                      <a:lnTo>
                        <a:pt x="134" y="84"/>
                      </a:lnTo>
                      <a:lnTo>
                        <a:pt x="121" y="77"/>
                      </a:lnTo>
                      <a:lnTo>
                        <a:pt x="124" y="78"/>
                      </a:lnTo>
                      <a:lnTo>
                        <a:pt x="113" y="89"/>
                      </a:lnTo>
                      <a:lnTo>
                        <a:pt x="127" y="83"/>
                      </a:lnTo>
                      <a:lnTo>
                        <a:pt x="111" y="50"/>
                      </a:lnTo>
                      <a:lnTo>
                        <a:pt x="110" y="49"/>
                      </a:lnTo>
                      <a:lnTo>
                        <a:pt x="96" y="29"/>
                      </a:lnTo>
                      <a:lnTo>
                        <a:pt x="88" y="18"/>
                      </a:lnTo>
                      <a:lnTo>
                        <a:pt x="87" y="15"/>
                      </a:lnTo>
                      <a:lnTo>
                        <a:pt x="82" y="14"/>
                      </a:lnTo>
                      <a:lnTo>
                        <a:pt x="56" y="1"/>
                      </a:lnTo>
                      <a:lnTo>
                        <a:pt x="56" y="0"/>
                      </a:lnTo>
                      <a:lnTo>
                        <a:pt x="50" y="0"/>
                      </a:lnTo>
                      <a:lnTo>
                        <a:pt x="29" y="0"/>
                      </a:lnTo>
                      <a:lnTo>
                        <a:pt x="29" y="0"/>
                      </a:lnTo>
                      <a:lnTo>
                        <a:pt x="23" y="0"/>
                      </a:lnTo>
                      <a:lnTo>
                        <a:pt x="19" y="5"/>
                      </a:lnTo>
                      <a:lnTo>
                        <a:pt x="12" y="12"/>
                      </a:lnTo>
                      <a:lnTo>
                        <a:pt x="10" y="11"/>
                      </a:lnTo>
                      <a:lnTo>
                        <a:pt x="9" y="15"/>
                      </a:lnTo>
                      <a:lnTo>
                        <a:pt x="1" y="31"/>
                      </a:lnTo>
                      <a:lnTo>
                        <a:pt x="0" y="31"/>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2" name="Freeform 46"/>
                <p:cNvSpPr>
                  <a:spLocks/>
                </p:cNvSpPr>
                <p:nvPr/>
              </p:nvSpPr>
              <p:spPr bwMode="auto">
                <a:xfrm>
                  <a:off x="2936" y="3681"/>
                  <a:ext cx="194" cy="59"/>
                </a:xfrm>
                <a:custGeom>
                  <a:avLst/>
                  <a:gdLst>
                    <a:gd name="T0" fmla="*/ 30 w 388"/>
                    <a:gd name="T1" fmla="*/ 45 h 118"/>
                    <a:gd name="T2" fmla="*/ 14 w 388"/>
                    <a:gd name="T3" fmla="*/ 37 h 118"/>
                    <a:gd name="T4" fmla="*/ 28 w 388"/>
                    <a:gd name="T5" fmla="*/ 43 h 118"/>
                    <a:gd name="T6" fmla="*/ 22 w 388"/>
                    <a:gd name="T7" fmla="*/ 20 h 118"/>
                    <a:gd name="T8" fmla="*/ 39 w 388"/>
                    <a:gd name="T9" fmla="*/ 25 h 118"/>
                    <a:gd name="T10" fmla="*/ 28 w 388"/>
                    <a:gd name="T11" fmla="*/ 28 h 118"/>
                    <a:gd name="T12" fmla="*/ 28 w 388"/>
                    <a:gd name="T13" fmla="*/ 29 h 118"/>
                    <a:gd name="T14" fmla="*/ 51 w 388"/>
                    <a:gd name="T15" fmla="*/ 14 h 118"/>
                    <a:gd name="T16" fmla="*/ 72 w 388"/>
                    <a:gd name="T17" fmla="*/ 40 h 118"/>
                    <a:gd name="T18" fmla="*/ 68 w 388"/>
                    <a:gd name="T19" fmla="*/ 37 h 118"/>
                    <a:gd name="T20" fmla="*/ 72 w 388"/>
                    <a:gd name="T21" fmla="*/ 45 h 118"/>
                    <a:gd name="T22" fmla="*/ 89 w 388"/>
                    <a:gd name="T23" fmla="*/ 66 h 118"/>
                    <a:gd name="T24" fmla="*/ 86 w 388"/>
                    <a:gd name="T25" fmla="*/ 63 h 118"/>
                    <a:gd name="T26" fmla="*/ 98 w 388"/>
                    <a:gd name="T27" fmla="*/ 95 h 118"/>
                    <a:gd name="T28" fmla="*/ 106 w 388"/>
                    <a:gd name="T29" fmla="*/ 103 h 118"/>
                    <a:gd name="T30" fmla="*/ 123 w 388"/>
                    <a:gd name="T31" fmla="*/ 111 h 118"/>
                    <a:gd name="T32" fmla="*/ 149 w 388"/>
                    <a:gd name="T33" fmla="*/ 118 h 118"/>
                    <a:gd name="T34" fmla="*/ 172 w 388"/>
                    <a:gd name="T35" fmla="*/ 115 h 118"/>
                    <a:gd name="T36" fmla="*/ 195 w 388"/>
                    <a:gd name="T37" fmla="*/ 111 h 118"/>
                    <a:gd name="T38" fmla="*/ 201 w 388"/>
                    <a:gd name="T39" fmla="*/ 108 h 118"/>
                    <a:gd name="T40" fmla="*/ 230 w 388"/>
                    <a:gd name="T41" fmla="*/ 85 h 118"/>
                    <a:gd name="T42" fmla="*/ 247 w 388"/>
                    <a:gd name="T43" fmla="*/ 45 h 118"/>
                    <a:gd name="T44" fmla="*/ 290 w 388"/>
                    <a:gd name="T45" fmla="*/ 40 h 118"/>
                    <a:gd name="T46" fmla="*/ 282 w 388"/>
                    <a:gd name="T47" fmla="*/ 42 h 118"/>
                    <a:gd name="T48" fmla="*/ 331 w 388"/>
                    <a:gd name="T49" fmla="*/ 26 h 118"/>
                    <a:gd name="T50" fmla="*/ 367 w 388"/>
                    <a:gd name="T51" fmla="*/ 46 h 118"/>
                    <a:gd name="T52" fmla="*/ 365 w 388"/>
                    <a:gd name="T53" fmla="*/ 46 h 118"/>
                    <a:gd name="T54" fmla="*/ 388 w 388"/>
                    <a:gd name="T55" fmla="*/ 23 h 118"/>
                    <a:gd name="T56" fmla="*/ 371 w 388"/>
                    <a:gd name="T57" fmla="*/ 19 h 118"/>
                    <a:gd name="T58" fmla="*/ 331 w 388"/>
                    <a:gd name="T59" fmla="*/ 13 h 118"/>
                    <a:gd name="T60" fmla="*/ 282 w 388"/>
                    <a:gd name="T61" fmla="*/ 13 h 118"/>
                    <a:gd name="T62" fmla="*/ 276 w 388"/>
                    <a:gd name="T63" fmla="*/ 14 h 118"/>
                    <a:gd name="T64" fmla="*/ 236 w 388"/>
                    <a:gd name="T65" fmla="*/ 34 h 118"/>
                    <a:gd name="T66" fmla="*/ 209 w 388"/>
                    <a:gd name="T67" fmla="*/ 65 h 118"/>
                    <a:gd name="T68" fmla="*/ 210 w 388"/>
                    <a:gd name="T69" fmla="*/ 63 h 118"/>
                    <a:gd name="T70" fmla="*/ 186 w 388"/>
                    <a:gd name="T71" fmla="*/ 83 h 118"/>
                    <a:gd name="T72" fmla="*/ 189 w 388"/>
                    <a:gd name="T73" fmla="*/ 83 h 118"/>
                    <a:gd name="T74" fmla="*/ 169 w 388"/>
                    <a:gd name="T75" fmla="*/ 101 h 118"/>
                    <a:gd name="T76" fmla="*/ 147 w 388"/>
                    <a:gd name="T77" fmla="*/ 91 h 118"/>
                    <a:gd name="T78" fmla="*/ 154 w 388"/>
                    <a:gd name="T79" fmla="*/ 91 h 118"/>
                    <a:gd name="T80" fmla="*/ 128 w 388"/>
                    <a:gd name="T81" fmla="*/ 97 h 118"/>
                    <a:gd name="T82" fmla="*/ 118 w 388"/>
                    <a:gd name="T83" fmla="*/ 77 h 118"/>
                    <a:gd name="T84" fmla="*/ 123 w 388"/>
                    <a:gd name="T85" fmla="*/ 78 h 118"/>
                    <a:gd name="T86" fmla="*/ 126 w 388"/>
                    <a:gd name="T87" fmla="*/ 85 h 118"/>
                    <a:gd name="T88" fmla="*/ 114 w 388"/>
                    <a:gd name="T89" fmla="*/ 51 h 118"/>
                    <a:gd name="T90" fmla="*/ 97 w 388"/>
                    <a:gd name="T91" fmla="*/ 29 h 118"/>
                    <a:gd name="T92" fmla="*/ 97 w 388"/>
                    <a:gd name="T93" fmla="*/ 31 h 118"/>
                    <a:gd name="T94" fmla="*/ 89 w 388"/>
                    <a:gd name="T95" fmla="*/ 16 h 118"/>
                    <a:gd name="T96" fmla="*/ 57 w 388"/>
                    <a:gd name="T97" fmla="*/ 2 h 118"/>
                    <a:gd name="T98" fmla="*/ 51 w 388"/>
                    <a:gd name="T99" fmla="*/ 0 h 118"/>
                    <a:gd name="T100" fmla="*/ 28 w 388"/>
                    <a:gd name="T101" fmla="*/ 0 h 118"/>
                    <a:gd name="T102" fmla="*/ 19 w 388"/>
                    <a:gd name="T103" fmla="*/ 5 h 118"/>
                    <a:gd name="T104" fmla="*/ 11 w 388"/>
                    <a:gd name="T105" fmla="*/ 10 h 118"/>
                    <a:gd name="T106" fmla="*/ 2 w 388"/>
                    <a:gd name="T107" fmla="*/ 31 h 118"/>
                    <a:gd name="T108" fmla="*/ 0 w 388"/>
                    <a:gd name="T109" fmla="*/ 37 h 118"/>
                    <a:gd name="T110" fmla="*/ 0 w 388"/>
                    <a:gd name="T111"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18">
                      <a:moveTo>
                        <a:pt x="0" y="45"/>
                      </a:moveTo>
                      <a:lnTo>
                        <a:pt x="30" y="45"/>
                      </a:lnTo>
                      <a:lnTo>
                        <a:pt x="30" y="37"/>
                      </a:lnTo>
                      <a:lnTo>
                        <a:pt x="14" y="37"/>
                      </a:lnTo>
                      <a:lnTo>
                        <a:pt x="28" y="43"/>
                      </a:lnTo>
                      <a:lnTo>
                        <a:pt x="28" y="43"/>
                      </a:lnTo>
                      <a:lnTo>
                        <a:pt x="36" y="26"/>
                      </a:lnTo>
                      <a:lnTo>
                        <a:pt x="22" y="20"/>
                      </a:lnTo>
                      <a:lnTo>
                        <a:pt x="33" y="31"/>
                      </a:lnTo>
                      <a:lnTo>
                        <a:pt x="39" y="25"/>
                      </a:lnTo>
                      <a:lnTo>
                        <a:pt x="28" y="14"/>
                      </a:lnTo>
                      <a:lnTo>
                        <a:pt x="28" y="28"/>
                      </a:lnTo>
                      <a:lnTo>
                        <a:pt x="34" y="28"/>
                      </a:lnTo>
                      <a:lnTo>
                        <a:pt x="28" y="29"/>
                      </a:lnTo>
                      <a:lnTo>
                        <a:pt x="51" y="29"/>
                      </a:lnTo>
                      <a:lnTo>
                        <a:pt x="51" y="14"/>
                      </a:lnTo>
                      <a:lnTo>
                        <a:pt x="45" y="28"/>
                      </a:lnTo>
                      <a:lnTo>
                        <a:pt x="72" y="40"/>
                      </a:lnTo>
                      <a:lnTo>
                        <a:pt x="79" y="26"/>
                      </a:lnTo>
                      <a:lnTo>
                        <a:pt x="68" y="37"/>
                      </a:lnTo>
                      <a:lnTo>
                        <a:pt x="66" y="34"/>
                      </a:lnTo>
                      <a:lnTo>
                        <a:pt x="72" y="45"/>
                      </a:lnTo>
                      <a:lnTo>
                        <a:pt x="74" y="46"/>
                      </a:lnTo>
                      <a:lnTo>
                        <a:pt x="89" y="66"/>
                      </a:lnTo>
                      <a:lnTo>
                        <a:pt x="100" y="57"/>
                      </a:lnTo>
                      <a:lnTo>
                        <a:pt x="86" y="63"/>
                      </a:lnTo>
                      <a:lnTo>
                        <a:pt x="98" y="95"/>
                      </a:lnTo>
                      <a:lnTo>
                        <a:pt x="98" y="95"/>
                      </a:lnTo>
                      <a:lnTo>
                        <a:pt x="102" y="100"/>
                      </a:lnTo>
                      <a:lnTo>
                        <a:pt x="106" y="103"/>
                      </a:lnTo>
                      <a:lnTo>
                        <a:pt x="121" y="111"/>
                      </a:lnTo>
                      <a:lnTo>
                        <a:pt x="123" y="111"/>
                      </a:lnTo>
                      <a:lnTo>
                        <a:pt x="144" y="118"/>
                      </a:lnTo>
                      <a:lnTo>
                        <a:pt x="149" y="118"/>
                      </a:lnTo>
                      <a:lnTo>
                        <a:pt x="152" y="118"/>
                      </a:lnTo>
                      <a:lnTo>
                        <a:pt x="172" y="115"/>
                      </a:lnTo>
                      <a:lnTo>
                        <a:pt x="172" y="115"/>
                      </a:lnTo>
                      <a:lnTo>
                        <a:pt x="195" y="111"/>
                      </a:lnTo>
                      <a:lnTo>
                        <a:pt x="198" y="111"/>
                      </a:lnTo>
                      <a:lnTo>
                        <a:pt x="201" y="108"/>
                      </a:lnTo>
                      <a:lnTo>
                        <a:pt x="229" y="85"/>
                      </a:lnTo>
                      <a:lnTo>
                        <a:pt x="230" y="85"/>
                      </a:lnTo>
                      <a:lnTo>
                        <a:pt x="258" y="56"/>
                      </a:lnTo>
                      <a:lnTo>
                        <a:pt x="247" y="45"/>
                      </a:lnTo>
                      <a:lnTo>
                        <a:pt x="255" y="59"/>
                      </a:lnTo>
                      <a:lnTo>
                        <a:pt x="290" y="40"/>
                      </a:lnTo>
                      <a:lnTo>
                        <a:pt x="282" y="26"/>
                      </a:lnTo>
                      <a:lnTo>
                        <a:pt x="282" y="42"/>
                      </a:lnTo>
                      <a:lnTo>
                        <a:pt x="331" y="42"/>
                      </a:lnTo>
                      <a:lnTo>
                        <a:pt x="331" y="26"/>
                      </a:lnTo>
                      <a:lnTo>
                        <a:pt x="330" y="40"/>
                      </a:lnTo>
                      <a:lnTo>
                        <a:pt x="367" y="46"/>
                      </a:lnTo>
                      <a:lnTo>
                        <a:pt x="368" y="33"/>
                      </a:lnTo>
                      <a:lnTo>
                        <a:pt x="365" y="46"/>
                      </a:lnTo>
                      <a:lnTo>
                        <a:pt x="380" y="51"/>
                      </a:lnTo>
                      <a:lnTo>
                        <a:pt x="388" y="23"/>
                      </a:lnTo>
                      <a:lnTo>
                        <a:pt x="373"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3" y="86"/>
                      </a:lnTo>
                      <a:lnTo>
                        <a:pt x="186" y="83"/>
                      </a:lnTo>
                      <a:lnTo>
                        <a:pt x="192" y="97"/>
                      </a:lnTo>
                      <a:lnTo>
                        <a:pt x="189" y="83"/>
                      </a:lnTo>
                      <a:lnTo>
                        <a:pt x="166" y="88"/>
                      </a:lnTo>
                      <a:lnTo>
                        <a:pt x="169" y="101"/>
                      </a:lnTo>
                      <a:lnTo>
                        <a:pt x="167" y="88"/>
                      </a:lnTo>
                      <a:lnTo>
                        <a:pt x="147" y="91"/>
                      </a:lnTo>
                      <a:lnTo>
                        <a:pt x="149" y="105"/>
                      </a:lnTo>
                      <a:lnTo>
                        <a:pt x="154" y="91"/>
                      </a:lnTo>
                      <a:lnTo>
                        <a:pt x="132" y="83"/>
                      </a:lnTo>
                      <a:lnTo>
                        <a:pt x="128" y="97"/>
                      </a:lnTo>
                      <a:lnTo>
                        <a:pt x="134" y="85"/>
                      </a:lnTo>
                      <a:lnTo>
                        <a:pt x="118" y="77"/>
                      </a:lnTo>
                      <a:lnTo>
                        <a:pt x="126" y="83"/>
                      </a:lnTo>
                      <a:lnTo>
                        <a:pt x="123" y="78"/>
                      </a:lnTo>
                      <a:lnTo>
                        <a:pt x="112" y="89"/>
                      </a:lnTo>
                      <a:lnTo>
                        <a:pt x="126" y="85"/>
                      </a:lnTo>
                      <a:lnTo>
                        <a:pt x="114" y="52"/>
                      </a:lnTo>
                      <a:lnTo>
                        <a:pt x="114" y="51"/>
                      </a:lnTo>
                      <a:lnTo>
                        <a:pt x="112" y="49"/>
                      </a:lnTo>
                      <a:lnTo>
                        <a:pt x="97" y="29"/>
                      </a:lnTo>
                      <a:lnTo>
                        <a:pt x="85" y="37"/>
                      </a:lnTo>
                      <a:lnTo>
                        <a:pt x="97" y="31"/>
                      </a:lnTo>
                      <a:lnTo>
                        <a:pt x="91" y="20"/>
                      </a:lnTo>
                      <a:lnTo>
                        <a:pt x="89" y="16"/>
                      </a:lnTo>
                      <a:lnTo>
                        <a:pt x="85" y="14"/>
                      </a:lnTo>
                      <a:lnTo>
                        <a:pt x="57" y="2"/>
                      </a:lnTo>
                      <a:lnTo>
                        <a:pt x="57" y="0"/>
                      </a:lnTo>
                      <a:lnTo>
                        <a:pt x="51" y="0"/>
                      </a:lnTo>
                      <a:lnTo>
                        <a:pt x="28" y="0"/>
                      </a:lnTo>
                      <a:lnTo>
                        <a:pt x="28" y="0"/>
                      </a:lnTo>
                      <a:lnTo>
                        <a:pt x="22" y="0"/>
                      </a:lnTo>
                      <a:lnTo>
                        <a:pt x="19" y="5"/>
                      </a:lnTo>
                      <a:lnTo>
                        <a:pt x="13" y="11"/>
                      </a:lnTo>
                      <a:lnTo>
                        <a:pt x="11" y="10"/>
                      </a:lnTo>
                      <a:lnTo>
                        <a:pt x="10" y="14"/>
                      </a:lnTo>
                      <a:lnTo>
                        <a:pt x="2" y="31"/>
                      </a:lnTo>
                      <a:lnTo>
                        <a:pt x="0" y="31"/>
                      </a:lnTo>
                      <a:lnTo>
                        <a:pt x="0" y="37"/>
                      </a:lnTo>
                      <a:lnTo>
                        <a:pt x="0" y="37"/>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3" name="Freeform 47"/>
                <p:cNvSpPr>
                  <a:spLocks/>
                </p:cNvSpPr>
                <p:nvPr/>
              </p:nvSpPr>
              <p:spPr bwMode="auto">
                <a:xfrm>
                  <a:off x="3067" y="3683"/>
                  <a:ext cx="193" cy="59"/>
                </a:xfrm>
                <a:custGeom>
                  <a:avLst/>
                  <a:gdLst>
                    <a:gd name="T0" fmla="*/ 29 w 386"/>
                    <a:gd name="T1" fmla="*/ 46 h 120"/>
                    <a:gd name="T2" fmla="*/ 14 w 386"/>
                    <a:gd name="T3" fmla="*/ 39 h 120"/>
                    <a:gd name="T4" fmla="*/ 34 w 386"/>
                    <a:gd name="T5" fmla="*/ 26 h 120"/>
                    <a:gd name="T6" fmla="*/ 31 w 386"/>
                    <a:gd name="T7" fmla="*/ 33 h 120"/>
                    <a:gd name="T8" fmla="*/ 28 w 386"/>
                    <a:gd name="T9" fmla="*/ 14 h 120"/>
                    <a:gd name="T10" fmla="*/ 34 w 386"/>
                    <a:gd name="T11" fmla="*/ 28 h 120"/>
                    <a:gd name="T12" fmla="*/ 49 w 386"/>
                    <a:gd name="T13" fmla="*/ 30 h 120"/>
                    <a:gd name="T14" fmla="*/ 43 w 386"/>
                    <a:gd name="T15" fmla="*/ 28 h 120"/>
                    <a:gd name="T16" fmla="*/ 77 w 386"/>
                    <a:gd name="T17" fmla="*/ 26 h 120"/>
                    <a:gd name="T18" fmla="*/ 65 w 386"/>
                    <a:gd name="T19" fmla="*/ 34 h 120"/>
                    <a:gd name="T20" fmla="*/ 74 w 386"/>
                    <a:gd name="T21" fmla="*/ 48 h 120"/>
                    <a:gd name="T22" fmla="*/ 98 w 386"/>
                    <a:gd name="T23" fmla="*/ 59 h 120"/>
                    <a:gd name="T24" fmla="*/ 101 w 386"/>
                    <a:gd name="T25" fmla="*/ 97 h 120"/>
                    <a:gd name="T26" fmla="*/ 108 w 386"/>
                    <a:gd name="T27" fmla="*/ 103 h 120"/>
                    <a:gd name="T28" fmla="*/ 123 w 386"/>
                    <a:gd name="T29" fmla="*/ 112 h 120"/>
                    <a:gd name="T30" fmla="*/ 149 w 386"/>
                    <a:gd name="T31" fmla="*/ 120 h 120"/>
                    <a:gd name="T32" fmla="*/ 172 w 386"/>
                    <a:gd name="T33" fmla="*/ 117 h 120"/>
                    <a:gd name="T34" fmla="*/ 193 w 386"/>
                    <a:gd name="T35" fmla="*/ 112 h 120"/>
                    <a:gd name="T36" fmla="*/ 199 w 386"/>
                    <a:gd name="T37" fmla="*/ 111 h 120"/>
                    <a:gd name="T38" fmla="*/ 230 w 386"/>
                    <a:gd name="T39" fmla="*/ 86 h 120"/>
                    <a:gd name="T40" fmla="*/ 247 w 386"/>
                    <a:gd name="T41" fmla="*/ 46 h 120"/>
                    <a:gd name="T42" fmla="*/ 291 w 386"/>
                    <a:gd name="T43" fmla="*/ 40 h 120"/>
                    <a:gd name="T44" fmla="*/ 284 w 386"/>
                    <a:gd name="T45" fmla="*/ 42 h 120"/>
                    <a:gd name="T46" fmla="*/ 333 w 386"/>
                    <a:gd name="T47" fmla="*/ 26 h 120"/>
                    <a:gd name="T48" fmla="*/ 365 w 386"/>
                    <a:gd name="T49" fmla="*/ 48 h 120"/>
                    <a:gd name="T50" fmla="*/ 363 w 386"/>
                    <a:gd name="T51" fmla="*/ 48 h 120"/>
                    <a:gd name="T52" fmla="*/ 386 w 386"/>
                    <a:gd name="T53" fmla="*/ 25 h 120"/>
                    <a:gd name="T54" fmla="*/ 371 w 386"/>
                    <a:gd name="T55" fmla="*/ 20 h 120"/>
                    <a:gd name="T56" fmla="*/ 333 w 386"/>
                    <a:gd name="T57" fmla="*/ 13 h 120"/>
                    <a:gd name="T58" fmla="*/ 284 w 386"/>
                    <a:gd name="T59" fmla="*/ 13 h 120"/>
                    <a:gd name="T60" fmla="*/ 278 w 386"/>
                    <a:gd name="T61" fmla="*/ 14 h 120"/>
                    <a:gd name="T62" fmla="*/ 236 w 386"/>
                    <a:gd name="T63" fmla="*/ 36 h 120"/>
                    <a:gd name="T64" fmla="*/ 209 w 386"/>
                    <a:gd name="T65" fmla="*/ 66 h 120"/>
                    <a:gd name="T66" fmla="*/ 212 w 386"/>
                    <a:gd name="T67" fmla="*/ 65 h 120"/>
                    <a:gd name="T68" fmla="*/ 190 w 386"/>
                    <a:gd name="T69" fmla="*/ 98 h 120"/>
                    <a:gd name="T70" fmla="*/ 166 w 386"/>
                    <a:gd name="T71" fmla="*/ 89 h 120"/>
                    <a:gd name="T72" fmla="*/ 167 w 386"/>
                    <a:gd name="T73" fmla="*/ 89 h 120"/>
                    <a:gd name="T74" fmla="*/ 149 w 386"/>
                    <a:gd name="T75" fmla="*/ 106 h 120"/>
                    <a:gd name="T76" fmla="*/ 132 w 386"/>
                    <a:gd name="T77" fmla="*/ 85 h 120"/>
                    <a:gd name="T78" fmla="*/ 135 w 386"/>
                    <a:gd name="T79" fmla="*/ 86 h 120"/>
                    <a:gd name="T80" fmla="*/ 124 w 386"/>
                    <a:gd name="T81" fmla="*/ 80 h 120"/>
                    <a:gd name="T82" fmla="*/ 127 w 386"/>
                    <a:gd name="T83" fmla="*/ 85 h 120"/>
                    <a:gd name="T84" fmla="*/ 111 w 386"/>
                    <a:gd name="T85" fmla="*/ 51 h 120"/>
                    <a:gd name="T86" fmla="*/ 85 w 386"/>
                    <a:gd name="T87" fmla="*/ 39 h 120"/>
                    <a:gd name="T88" fmla="*/ 89 w 386"/>
                    <a:gd name="T89" fmla="*/ 19 h 120"/>
                    <a:gd name="T90" fmla="*/ 83 w 386"/>
                    <a:gd name="T91" fmla="*/ 14 h 120"/>
                    <a:gd name="T92" fmla="*/ 56 w 386"/>
                    <a:gd name="T93" fmla="*/ 0 h 120"/>
                    <a:gd name="T94" fmla="*/ 28 w 386"/>
                    <a:gd name="T95" fmla="*/ 0 h 120"/>
                    <a:gd name="T96" fmla="*/ 22 w 386"/>
                    <a:gd name="T97" fmla="*/ 0 h 120"/>
                    <a:gd name="T98" fmla="*/ 11 w 386"/>
                    <a:gd name="T99" fmla="*/ 13 h 120"/>
                    <a:gd name="T100" fmla="*/ 6 w 386"/>
                    <a:gd name="T101" fmla="*/ 16 h 120"/>
                    <a:gd name="T102" fmla="*/ 0 w 386"/>
                    <a:gd name="T103" fmla="*/ 34 h 120"/>
                    <a:gd name="T104" fmla="*/ 0 w 386"/>
                    <a:gd name="T10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6" h="120">
                      <a:moveTo>
                        <a:pt x="0" y="46"/>
                      </a:moveTo>
                      <a:lnTo>
                        <a:pt x="29" y="46"/>
                      </a:lnTo>
                      <a:lnTo>
                        <a:pt x="29" y="39"/>
                      </a:lnTo>
                      <a:lnTo>
                        <a:pt x="14" y="39"/>
                      </a:lnTo>
                      <a:lnTo>
                        <a:pt x="28" y="43"/>
                      </a:lnTo>
                      <a:lnTo>
                        <a:pt x="34" y="26"/>
                      </a:lnTo>
                      <a:lnTo>
                        <a:pt x="20" y="22"/>
                      </a:lnTo>
                      <a:lnTo>
                        <a:pt x="31" y="33"/>
                      </a:lnTo>
                      <a:lnTo>
                        <a:pt x="39" y="25"/>
                      </a:lnTo>
                      <a:lnTo>
                        <a:pt x="28" y="14"/>
                      </a:lnTo>
                      <a:lnTo>
                        <a:pt x="28" y="28"/>
                      </a:lnTo>
                      <a:lnTo>
                        <a:pt x="34" y="28"/>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1" y="97"/>
                      </a:lnTo>
                      <a:lnTo>
                        <a:pt x="103" y="102"/>
                      </a:lnTo>
                      <a:lnTo>
                        <a:pt x="108" y="103"/>
                      </a:lnTo>
                      <a:lnTo>
                        <a:pt x="121" y="111"/>
                      </a:lnTo>
                      <a:lnTo>
                        <a:pt x="123" y="112"/>
                      </a:lnTo>
                      <a:lnTo>
                        <a:pt x="144" y="120"/>
                      </a:lnTo>
                      <a:lnTo>
                        <a:pt x="149" y="120"/>
                      </a:lnTo>
                      <a:lnTo>
                        <a:pt x="152" y="120"/>
                      </a:lnTo>
                      <a:lnTo>
                        <a:pt x="172" y="117"/>
                      </a:lnTo>
                      <a:lnTo>
                        <a:pt x="172" y="117"/>
                      </a:lnTo>
                      <a:lnTo>
                        <a:pt x="193" y="112"/>
                      </a:lnTo>
                      <a:lnTo>
                        <a:pt x="196" y="112"/>
                      </a:lnTo>
                      <a:lnTo>
                        <a:pt x="199" y="111"/>
                      </a:lnTo>
                      <a:lnTo>
                        <a:pt x="229" y="88"/>
                      </a:lnTo>
                      <a:lnTo>
                        <a:pt x="230" y="86"/>
                      </a:lnTo>
                      <a:lnTo>
                        <a:pt x="258" y="57"/>
                      </a:lnTo>
                      <a:lnTo>
                        <a:pt x="247" y="46"/>
                      </a:lnTo>
                      <a:lnTo>
                        <a:pt x="255" y="60"/>
                      </a:lnTo>
                      <a:lnTo>
                        <a:pt x="291" y="40"/>
                      </a:lnTo>
                      <a:lnTo>
                        <a:pt x="284" y="26"/>
                      </a:lnTo>
                      <a:lnTo>
                        <a:pt x="284" y="42"/>
                      </a:lnTo>
                      <a:lnTo>
                        <a:pt x="333" y="42"/>
                      </a:lnTo>
                      <a:lnTo>
                        <a:pt x="333" y="26"/>
                      </a:lnTo>
                      <a:lnTo>
                        <a:pt x="330" y="40"/>
                      </a:lnTo>
                      <a:lnTo>
                        <a:pt x="365" y="48"/>
                      </a:lnTo>
                      <a:lnTo>
                        <a:pt x="368" y="34"/>
                      </a:lnTo>
                      <a:lnTo>
                        <a:pt x="363" y="48"/>
                      </a:lnTo>
                      <a:lnTo>
                        <a:pt x="377" y="53"/>
                      </a:lnTo>
                      <a:lnTo>
                        <a:pt x="386" y="25"/>
                      </a:lnTo>
                      <a:lnTo>
                        <a:pt x="373" y="20"/>
                      </a:lnTo>
                      <a:lnTo>
                        <a:pt x="371" y="20"/>
                      </a:lnTo>
                      <a:lnTo>
                        <a:pt x="336" y="13"/>
                      </a:lnTo>
                      <a:lnTo>
                        <a:pt x="333" y="13"/>
                      </a:lnTo>
                      <a:lnTo>
                        <a:pt x="284" y="13"/>
                      </a:lnTo>
                      <a:lnTo>
                        <a:pt x="284" y="13"/>
                      </a:lnTo>
                      <a:lnTo>
                        <a:pt x="278" y="13"/>
                      </a:lnTo>
                      <a:lnTo>
                        <a:pt x="278" y="14"/>
                      </a:lnTo>
                      <a:lnTo>
                        <a:pt x="241" y="34"/>
                      </a:lnTo>
                      <a:lnTo>
                        <a:pt x="236" y="36"/>
                      </a:lnTo>
                      <a:lnTo>
                        <a:pt x="236" y="37"/>
                      </a:lnTo>
                      <a:lnTo>
                        <a:pt x="209" y="66"/>
                      </a:lnTo>
                      <a:lnTo>
                        <a:pt x="219" y="75"/>
                      </a:lnTo>
                      <a:lnTo>
                        <a:pt x="212" y="65"/>
                      </a:lnTo>
                      <a:lnTo>
                        <a:pt x="183" y="88"/>
                      </a:lnTo>
                      <a:lnTo>
                        <a:pt x="190" y="98"/>
                      </a:lnTo>
                      <a:lnTo>
                        <a:pt x="187" y="85"/>
                      </a:lnTo>
                      <a:lnTo>
                        <a:pt x="166" y="89"/>
                      </a:lnTo>
                      <a:lnTo>
                        <a:pt x="169" y="103"/>
                      </a:lnTo>
                      <a:lnTo>
                        <a:pt x="167" y="89"/>
                      </a:lnTo>
                      <a:lnTo>
                        <a:pt x="147" y="92"/>
                      </a:lnTo>
                      <a:lnTo>
                        <a:pt x="149" y="106"/>
                      </a:lnTo>
                      <a:lnTo>
                        <a:pt x="154" y="92"/>
                      </a:lnTo>
                      <a:lnTo>
                        <a:pt x="132" y="85"/>
                      </a:lnTo>
                      <a:lnTo>
                        <a:pt x="127" y="98"/>
                      </a:lnTo>
                      <a:lnTo>
                        <a:pt x="135" y="86"/>
                      </a:lnTo>
                      <a:lnTo>
                        <a:pt x="121" y="79"/>
                      </a:lnTo>
                      <a:lnTo>
                        <a:pt x="124" y="80"/>
                      </a:lnTo>
                      <a:lnTo>
                        <a:pt x="114" y="91"/>
                      </a:lnTo>
                      <a:lnTo>
                        <a:pt x="127"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9" y="5"/>
                      </a:lnTo>
                      <a:lnTo>
                        <a:pt x="11" y="13"/>
                      </a:lnTo>
                      <a:lnTo>
                        <a:pt x="10" y="11"/>
                      </a:lnTo>
                      <a:lnTo>
                        <a:pt x="6" y="16"/>
                      </a:lnTo>
                      <a:lnTo>
                        <a:pt x="6" y="17"/>
                      </a:lnTo>
                      <a:lnTo>
                        <a:pt x="0" y="34"/>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4" name="Freeform 48"/>
                <p:cNvSpPr>
                  <a:spLocks/>
                </p:cNvSpPr>
                <p:nvPr/>
              </p:nvSpPr>
              <p:spPr bwMode="auto">
                <a:xfrm>
                  <a:off x="3159" y="3693"/>
                  <a:ext cx="195" cy="60"/>
                </a:xfrm>
                <a:custGeom>
                  <a:avLst/>
                  <a:gdLst>
                    <a:gd name="T0" fmla="*/ 29 w 389"/>
                    <a:gd name="T1" fmla="*/ 45 h 121"/>
                    <a:gd name="T2" fmla="*/ 14 w 389"/>
                    <a:gd name="T3" fmla="*/ 39 h 121"/>
                    <a:gd name="T4" fmla="*/ 28 w 389"/>
                    <a:gd name="T5" fmla="*/ 45 h 121"/>
                    <a:gd name="T6" fmla="*/ 22 w 389"/>
                    <a:gd name="T7" fmla="*/ 22 h 121"/>
                    <a:gd name="T8" fmla="*/ 38 w 389"/>
                    <a:gd name="T9" fmla="*/ 23 h 121"/>
                    <a:gd name="T10" fmla="*/ 28 w 389"/>
                    <a:gd name="T11" fmla="*/ 28 h 121"/>
                    <a:gd name="T12" fmla="*/ 38 w 389"/>
                    <a:gd name="T13" fmla="*/ 25 h 121"/>
                    <a:gd name="T14" fmla="*/ 51 w 389"/>
                    <a:gd name="T15" fmla="*/ 29 h 121"/>
                    <a:gd name="T16" fmla="*/ 45 w 389"/>
                    <a:gd name="T17" fmla="*/ 28 h 121"/>
                    <a:gd name="T18" fmla="*/ 78 w 389"/>
                    <a:gd name="T19" fmla="*/ 26 h 121"/>
                    <a:gd name="T20" fmla="*/ 66 w 389"/>
                    <a:gd name="T21" fmla="*/ 34 h 121"/>
                    <a:gd name="T22" fmla="*/ 74 w 389"/>
                    <a:gd name="T23" fmla="*/ 48 h 121"/>
                    <a:gd name="T24" fmla="*/ 100 w 389"/>
                    <a:gd name="T25" fmla="*/ 57 h 121"/>
                    <a:gd name="T26" fmla="*/ 98 w 389"/>
                    <a:gd name="T27" fmla="*/ 97 h 121"/>
                    <a:gd name="T28" fmla="*/ 101 w 389"/>
                    <a:gd name="T29" fmla="*/ 101 h 121"/>
                    <a:gd name="T30" fmla="*/ 123 w 389"/>
                    <a:gd name="T31" fmla="*/ 112 h 121"/>
                    <a:gd name="T32" fmla="*/ 144 w 389"/>
                    <a:gd name="T33" fmla="*/ 120 h 121"/>
                    <a:gd name="T34" fmla="*/ 150 w 389"/>
                    <a:gd name="T35" fmla="*/ 121 h 121"/>
                    <a:gd name="T36" fmla="*/ 173 w 389"/>
                    <a:gd name="T37" fmla="*/ 117 h 121"/>
                    <a:gd name="T38" fmla="*/ 196 w 389"/>
                    <a:gd name="T39" fmla="*/ 112 h 121"/>
                    <a:gd name="T40" fmla="*/ 228 w 389"/>
                    <a:gd name="T41" fmla="*/ 85 h 121"/>
                    <a:gd name="T42" fmla="*/ 259 w 389"/>
                    <a:gd name="T43" fmla="*/ 55 h 121"/>
                    <a:gd name="T44" fmla="*/ 256 w 389"/>
                    <a:gd name="T45" fmla="*/ 59 h 121"/>
                    <a:gd name="T46" fmla="*/ 284 w 389"/>
                    <a:gd name="T47" fmla="*/ 26 h 121"/>
                    <a:gd name="T48" fmla="*/ 333 w 389"/>
                    <a:gd name="T49" fmla="*/ 42 h 121"/>
                    <a:gd name="T50" fmla="*/ 331 w 389"/>
                    <a:gd name="T51" fmla="*/ 40 h 121"/>
                    <a:gd name="T52" fmla="*/ 369 w 389"/>
                    <a:gd name="T53" fmla="*/ 33 h 121"/>
                    <a:gd name="T54" fmla="*/ 377 w 389"/>
                    <a:gd name="T55" fmla="*/ 52 h 121"/>
                    <a:gd name="T56" fmla="*/ 375 w 389"/>
                    <a:gd name="T57" fmla="*/ 20 h 121"/>
                    <a:gd name="T58" fmla="*/ 372 w 389"/>
                    <a:gd name="T59" fmla="*/ 19 h 121"/>
                    <a:gd name="T60" fmla="*/ 333 w 389"/>
                    <a:gd name="T61" fmla="*/ 13 h 121"/>
                    <a:gd name="T62" fmla="*/ 284 w 389"/>
                    <a:gd name="T63" fmla="*/ 13 h 121"/>
                    <a:gd name="T64" fmla="*/ 277 w 389"/>
                    <a:gd name="T65" fmla="*/ 14 h 121"/>
                    <a:gd name="T66" fmla="*/ 239 w 389"/>
                    <a:gd name="T67" fmla="*/ 36 h 121"/>
                    <a:gd name="T68" fmla="*/ 219 w 389"/>
                    <a:gd name="T69" fmla="*/ 74 h 121"/>
                    <a:gd name="T70" fmla="*/ 181 w 389"/>
                    <a:gd name="T71" fmla="*/ 88 h 121"/>
                    <a:gd name="T72" fmla="*/ 187 w 389"/>
                    <a:gd name="T73" fmla="*/ 85 h 121"/>
                    <a:gd name="T74" fmla="*/ 170 w 389"/>
                    <a:gd name="T75" fmla="*/ 103 h 121"/>
                    <a:gd name="T76" fmla="*/ 147 w 389"/>
                    <a:gd name="T77" fmla="*/ 92 h 121"/>
                    <a:gd name="T78" fmla="*/ 155 w 389"/>
                    <a:gd name="T79" fmla="*/ 92 h 121"/>
                    <a:gd name="T80" fmla="*/ 129 w 389"/>
                    <a:gd name="T81" fmla="*/ 98 h 121"/>
                    <a:gd name="T82" fmla="*/ 118 w 389"/>
                    <a:gd name="T83" fmla="*/ 78 h 121"/>
                    <a:gd name="T84" fmla="*/ 123 w 389"/>
                    <a:gd name="T85" fmla="*/ 80 h 121"/>
                    <a:gd name="T86" fmla="*/ 126 w 389"/>
                    <a:gd name="T87" fmla="*/ 86 h 121"/>
                    <a:gd name="T88" fmla="*/ 114 w 389"/>
                    <a:gd name="T89" fmla="*/ 51 h 121"/>
                    <a:gd name="T90" fmla="*/ 95 w 389"/>
                    <a:gd name="T91" fmla="*/ 29 h 121"/>
                    <a:gd name="T92" fmla="*/ 98 w 389"/>
                    <a:gd name="T93" fmla="*/ 33 h 121"/>
                    <a:gd name="T94" fmla="*/ 89 w 389"/>
                    <a:gd name="T95" fmla="*/ 16 h 121"/>
                    <a:gd name="T96" fmla="*/ 57 w 389"/>
                    <a:gd name="T97" fmla="*/ 2 h 121"/>
                    <a:gd name="T98" fmla="*/ 51 w 389"/>
                    <a:gd name="T99" fmla="*/ 0 h 121"/>
                    <a:gd name="T100" fmla="*/ 28 w 389"/>
                    <a:gd name="T101" fmla="*/ 0 h 121"/>
                    <a:gd name="T102" fmla="*/ 17 w 389"/>
                    <a:gd name="T103" fmla="*/ 3 h 121"/>
                    <a:gd name="T104" fmla="*/ 11 w 389"/>
                    <a:gd name="T105" fmla="*/ 13 h 121"/>
                    <a:gd name="T106" fmla="*/ 2 w 389"/>
                    <a:gd name="T107" fmla="*/ 33 h 121"/>
                    <a:gd name="T108" fmla="*/ 0 w 389"/>
                    <a:gd name="T109" fmla="*/ 39 h 121"/>
                    <a:gd name="T110" fmla="*/ 0 w 389"/>
                    <a:gd name="T111"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121">
                      <a:moveTo>
                        <a:pt x="0" y="45"/>
                      </a:moveTo>
                      <a:lnTo>
                        <a:pt x="29" y="45"/>
                      </a:lnTo>
                      <a:lnTo>
                        <a:pt x="29" y="39"/>
                      </a:lnTo>
                      <a:lnTo>
                        <a:pt x="14" y="39"/>
                      </a:lnTo>
                      <a:lnTo>
                        <a:pt x="28" y="45"/>
                      </a:lnTo>
                      <a:lnTo>
                        <a:pt x="28" y="45"/>
                      </a:lnTo>
                      <a:lnTo>
                        <a:pt x="35" y="28"/>
                      </a:lnTo>
                      <a:lnTo>
                        <a:pt x="22" y="22"/>
                      </a:lnTo>
                      <a:lnTo>
                        <a:pt x="32" y="31"/>
                      </a:lnTo>
                      <a:lnTo>
                        <a:pt x="38" y="23"/>
                      </a:lnTo>
                      <a:lnTo>
                        <a:pt x="28" y="14"/>
                      </a:lnTo>
                      <a:lnTo>
                        <a:pt x="28" y="28"/>
                      </a:lnTo>
                      <a:lnTo>
                        <a:pt x="34" y="28"/>
                      </a:lnTo>
                      <a:lnTo>
                        <a:pt x="38" y="25"/>
                      </a:lnTo>
                      <a:lnTo>
                        <a:pt x="28" y="29"/>
                      </a:lnTo>
                      <a:lnTo>
                        <a:pt x="51" y="29"/>
                      </a:lnTo>
                      <a:lnTo>
                        <a:pt x="51" y="14"/>
                      </a:lnTo>
                      <a:lnTo>
                        <a:pt x="45" y="28"/>
                      </a:lnTo>
                      <a:lnTo>
                        <a:pt x="72" y="40"/>
                      </a:lnTo>
                      <a:lnTo>
                        <a:pt x="78" y="26"/>
                      </a:lnTo>
                      <a:lnTo>
                        <a:pt x="68" y="37"/>
                      </a:lnTo>
                      <a:lnTo>
                        <a:pt x="66" y="34"/>
                      </a:lnTo>
                      <a:lnTo>
                        <a:pt x="72" y="46"/>
                      </a:lnTo>
                      <a:lnTo>
                        <a:pt x="74" y="48"/>
                      </a:lnTo>
                      <a:lnTo>
                        <a:pt x="89" y="66"/>
                      </a:lnTo>
                      <a:lnTo>
                        <a:pt x="100" y="57"/>
                      </a:lnTo>
                      <a:lnTo>
                        <a:pt x="86" y="63"/>
                      </a:lnTo>
                      <a:lnTo>
                        <a:pt x="98" y="97"/>
                      </a:lnTo>
                      <a:lnTo>
                        <a:pt x="98" y="97"/>
                      </a:lnTo>
                      <a:lnTo>
                        <a:pt x="101" y="101"/>
                      </a:lnTo>
                      <a:lnTo>
                        <a:pt x="106" y="105"/>
                      </a:lnTo>
                      <a:lnTo>
                        <a:pt x="123" y="112"/>
                      </a:lnTo>
                      <a:lnTo>
                        <a:pt x="124" y="112"/>
                      </a:lnTo>
                      <a:lnTo>
                        <a:pt x="144" y="120"/>
                      </a:lnTo>
                      <a:lnTo>
                        <a:pt x="149" y="120"/>
                      </a:lnTo>
                      <a:lnTo>
                        <a:pt x="150" y="121"/>
                      </a:lnTo>
                      <a:lnTo>
                        <a:pt x="172" y="118"/>
                      </a:lnTo>
                      <a:lnTo>
                        <a:pt x="173" y="117"/>
                      </a:lnTo>
                      <a:lnTo>
                        <a:pt x="193" y="112"/>
                      </a:lnTo>
                      <a:lnTo>
                        <a:pt x="196" y="112"/>
                      </a:lnTo>
                      <a:lnTo>
                        <a:pt x="199" y="109"/>
                      </a:lnTo>
                      <a:lnTo>
                        <a:pt x="228" y="85"/>
                      </a:lnTo>
                      <a:lnTo>
                        <a:pt x="230" y="85"/>
                      </a:lnTo>
                      <a:lnTo>
                        <a:pt x="259" y="55"/>
                      </a:lnTo>
                      <a:lnTo>
                        <a:pt x="248" y="45"/>
                      </a:lnTo>
                      <a:lnTo>
                        <a:pt x="256" y="59"/>
                      </a:lnTo>
                      <a:lnTo>
                        <a:pt x="291" y="40"/>
                      </a:lnTo>
                      <a:lnTo>
                        <a:pt x="284" y="26"/>
                      </a:lnTo>
                      <a:lnTo>
                        <a:pt x="284" y="42"/>
                      </a:lnTo>
                      <a:lnTo>
                        <a:pt x="333" y="42"/>
                      </a:lnTo>
                      <a:lnTo>
                        <a:pt x="333" y="26"/>
                      </a:lnTo>
                      <a:lnTo>
                        <a:pt x="331" y="40"/>
                      </a:lnTo>
                      <a:lnTo>
                        <a:pt x="368" y="46"/>
                      </a:lnTo>
                      <a:lnTo>
                        <a:pt x="369" y="33"/>
                      </a:lnTo>
                      <a:lnTo>
                        <a:pt x="363" y="46"/>
                      </a:lnTo>
                      <a:lnTo>
                        <a:pt x="377" y="52"/>
                      </a:lnTo>
                      <a:lnTo>
                        <a:pt x="389" y="26"/>
                      </a:lnTo>
                      <a:lnTo>
                        <a:pt x="375" y="20"/>
                      </a:lnTo>
                      <a:lnTo>
                        <a:pt x="375" y="19"/>
                      </a:lnTo>
                      <a:lnTo>
                        <a:pt x="372" y="19"/>
                      </a:lnTo>
                      <a:lnTo>
                        <a:pt x="336" y="13"/>
                      </a:lnTo>
                      <a:lnTo>
                        <a:pt x="333" y="13"/>
                      </a:lnTo>
                      <a:lnTo>
                        <a:pt x="284" y="13"/>
                      </a:lnTo>
                      <a:lnTo>
                        <a:pt x="284" y="13"/>
                      </a:lnTo>
                      <a:lnTo>
                        <a:pt x="277" y="13"/>
                      </a:lnTo>
                      <a:lnTo>
                        <a:pt x="277" y="14"/>
                      </a:lnTo>
                      <a:lnTo>
                        <a:pt x="242" y="33"/>
                      </a:lnTo>
                      <a:lnTo>
                        <a:pt x="239" y="36"/>
                      </a:lnTo>
                      <a:lnTo>
                        <a:pt x="210" y="65"/>
                      </a:lnTo>
                      <a:lnTo>
                        <a:pt x="219" y="74"/>
                      </a:lnTo>
                      <a:lnTo>
                        <a:pt x="210" y="63"/>
                      </a:lnTo>
                      <a:lnTo>
                        <a:pt x="181" y="88"/>
                      </a:lnTo>
                      <a:lnTo>
                        <a:pt x="190" y="98"/>
                      </a:lnTo>
                      <a:lnTo>
                        <a:pt x="187" y="85"/>
                      </a:lnTo>
                      <a:lnTo>
                        <a:pt x="167" y="89"/>
                      </a:lnTo>
                      <a:lnTo>
                        <a:pt x="170" y="103"/>
                      </a:lnTo>
                      <a:lnTo>
                        <a:pt x="169" y="89"/>
                      </a:lnTo>
                      <a:lnTo>
                        <a:pt x="147" y="92"/>
                      </a:lnTo>
                      <a:lnTo>
                        <a:pt x="149" y="106"/>
                      </a:lnTo>
                      <a:lnTo>
                        <a:pt x="155" y="92"/>
                      </a:lnTo>
                      <a:lnTo>
                        <a:pt x="135" y="85"/>
                      </a:lnTo>
                      <a:lnTo>
                        <a:pt x="129" y="98"/>
                      </a:lnTo>
                      <a:lnTo>
                        <a:pt x="135" y="86"/>
                      </a:lnTo>
                      <a:lnTo>
                        <a:pt x="118" y="78"/>
                      </a:lnTo>
                      <a:lnTo>
                        <a:pt x="126" y="85"/>
                      </a:lnTo>
                      <a:lnTo>
                        <a:pt x="123" y="80"/>
                      </a:lnTo>
                      <a:lnTo>
                        <a:pt x="112" y="91"/>
                      </a:lnTo>
                      <a:lnTo>
                        <a:pt x="126" y="86"/>
                      </a:lnTo>
                      <a:lnTo>
                        <a:pt x="114" y="52"/>
                      </a:lnTo>
                      <a:lnTo>
                        <a:pt x="114" y="51"/>
                      </a:lnTo>
                      <a:lnTo>
                        <a:pt x="110" y="48"/>
                      </a:lnTo>
                      <a:lnTo>
                        <a:pt x="95" y="29"/>
                      </a:lnTo>
                      <a:lnTo>
                        <a:pt x="84" y="39"/>
                      </a:lnTo>
                      <a:lnTo>
                        <a:pt x="98" y="33"/>
                      </a:lnTo>
                      <a:lnTo>
                        <a:pt x="92" y="20"/>
                      </a:lnTo>
                      <a:lnTo>
                        <a:pt x="89" y="16"/>
                      </a:lnTo>
                      <a:lnTo>
                        <a:pt x="84" y="14"/>
                      </a:lnTo>
                      <a:lnTo>
                        <a:pt x="57" y="2"/>
                      </a:lnTo>
                      <a:lnTo>
                        <a:pt x="57" y="0"/>
                      </a:lnTo>
                      <a:lnTo>
                        <a:pt x="51" y="0"/>
                      </a:lnTo>
                      <a:lnTo>
                        <a:pt x="28" y="0"/>
                      </a:lnTo>
                      <a:lnTo>
                        <a:pt x="28" y="0"/>
                      </a:lnTo>
                      <a:lnTo>
                        <a:pt x="22" y="0"/>
                      </a:lnTo>
                      <a:lnTo>
                        <a:pt x="17" y="3"/>
                      </a:lnTo>
                      <a:lnTo>
                        <a:pt x="17" y="5"/>
                      </a:lnTo>
                      <a:lnTo>
                        <a:pt x="11" y="13"/>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5" name="Freeform 49"/>
                <p:cNvSpPr>
                  <a:spLocks/>
                </p:cNvSpPr>
                <p:nvPr/>
              </p:nvSpPr>
              <p:spPr bwMode="auto">
                <a:xfrm>
                  <a:off x="3174" y="3705"/>
                  <a:ext cx="193" cy="60"/>
                </a:xfrm>
                <a:custGeom>
                  <a:avLst/>
                  <a:gdLst>
                    <a:gd name="T0" fmla="*/ 29 w 386"/>
                    <a:gd name="T1" fmla="*/ 46 h 119"/>
                    <a:gd name="T2" fmla="*/ 14 w 386"/>
                    <a:gd name="T3" fmla="*/ 37 h 119"/>
                    <a:gd name="T4" fmla="*/ 28 w 386"/>
                    <a:gd name="T5" fmla="*/ 43 h 119"/>
                    <a:gd name="T6" fmla="*/ 22 w 386"/>
                    <a:gd name="T7" fmla="*/ 21 h 119"/>
                    <a:gd name="T8" fmla="*/ 39 w 386"/>
                    <a:gd name="T9" fmla="*/ 21 h 119"/>
                    <a:gd name="T10" fmla="*/ 26 w 386"/>
                    <a:gd name="T11" fmla="*/ 27 h 119"/>
                    <a:gd name="T12" fmla="*/ 37 w 386"/>
                    <a:gd name="T13" fmla="*/ 24 h 119"/>
                    <a:gd name="T14" fmla="*/ 51 w 386"/>
                    <a:gd name="T15" fmla="*/ 29 h 119"/>
                    <a:gd name="T16" fmla="*/ 45 w 386"/>
                    <a:gd name="T17" fmla="*/ 27 h 119"/>
                    <a:gd name="T18" fmla="*/ 78 w 386"/>
                    <a:gd name="T19" fmla="*/ 26 h 119"/>
                    <a:gd name="T20" fmla="*/ 66 w 386"/>
                    <a:gd name="T21" fmla="*/ 34 h 119"/>
                    <a:gd name="T22" fmla="*/ 74 w 386"/>
                    <a:gd name="T23" fmla="*/ 46 h 119"/>
                    <a:gd name="T24" fmla="*/ 100 w 386"/>
                    <a:gd name="T25" fmla="*/ 57 h 119"/>
                    <a:gd name="T26" fmla="*/ 98 w 386"/>
                    <a:gd name="T27" fmla="*/ 96 h 119"/>
                    <a:gd name="T28" fmla="*/ 101 w 386"/>
                    <a:gd name="T29" fmla="*/ 101 h 119"/>
                    <a:gd name="T30" fmla="*/ 107 w 386"/>
                    <a:gd name="T31" fmla="*/ 104 h 119"/>
                    <a:gd name="T32" fmla="*/ 127 w 386"/>
                    <a:gd name="T33" fmla="*/ 96 h 119"/>
                    <a:gd name="T34" fmla="*/ 143 w 386"/>
                    <a:gd name="T35" fmla="*/ 119 h 119"/>
                    <a:gd name="T36" fmla="*/ 149 w 386"/>
                    <a:gd name="T37" fmla="*/ 119 h 119"/>
                    <a:gd name="T38" fmla="*/ 172 w 386"/>
                    <a:gd name="T39" fmla="*/ 116 h 119"/>
                    <a:gd name="T40" fmla="*/ 195 w 386"/>
                    <a:gd name="T41" fmla="*/ 110 h 119"/>
                    <a:gd name="T42" fmla="*/ 199 w 386"/>
                    <a:gd name="T43" fmla="*/ 107 h 119"/>
                    <a:gd name="T44" fmla="*/ 230 w 386"/>
                    <a:gd name="T45" fmla="*/ 83 h 119"/>
                    <a:gd name="T46" fmla="*/ 245 w 386"/>
                    <a:gd name="T47" fmla="*/ 46 h 119"/>
                    <a:gd name="T48" fmla="*/ 290 w 386"/>
                    <a:gd name="T49" fmla="*/ 40 h 119"/>
                    <a:gd name="T50" fmla="*/ 282 w 386"/>
                    <a:gd name="T51" fmla="*/ 41 h 119"/>
                    <a:gd name="T52" fmla="*/ 331 w 386"/>
                    <a:gd name="T53" fmla="*/ 26 h 119"/>
                    <a:gd name="T54" fmla="*/ 366 w 386"/>
                    <a:gd name="T55" fmla="*/ 46 h 119"/>
                    <a:gd name="T56" fmla="*/ 363 w 386"/>
                    <a:gd name="T57" fmla="*/ 46 h 119"/>
                    <a:gd name="T58" fmla="*/ 386 w 386"/>
                    <a:gd name="T59" fmla="*/ 23 h 119"/>
                    <a:gd name="T60" fmla="*/ 371 w 386"/>
                    <a:gd name="T61" fmla="*/ 18 h 119"/>
                    <a:gd name="T62" fmla="*/ 331 w 386"/>
                    <a:gd name="T63" fmla="*/ 12 h 119"/>
                    <a:gd name="T64" fmla="*/ 282 w 386"/>
                    <a:gd name="T65" fmla="*/ 12 h 119"/>
                    <a:gd name="T66" fmla="*/ 276 w 386"/>
                    <a:gd name="T67" fmla="*/ 14 h 119"/>
                    <a:gd name="T68" fmla="*/ 236 w 386"/>
                    <a:gd name="T69" fmla="*/ 37 h 119"/>
                    <a:gd name="T70" fmla="*/ 219 w 386"/>
                    <a:gd name="T71" fmla="*/ 72 h 119"/>
                    <a:gd name="T72" fmla="*/ 181 w 386"/>
                    <a:gd name="T73" fmla="*/ 86 h 119"/>
                    <a:gd name="T74" fmla="*/ 187 w 386"/>
                    <a:gd name="T75" fmla="*/ 83 h 119"/>
                    <a:gd name="T76" fmla="*/ 169 w 386"/>
                    <a:gd name="T77" fmla="*/ 103 h 119"/>
                    <a:gd name="T78" fmla="*/ 147 w 386"/>
                    <a:gd name="T79" fmla="*/ 92 h 119"/>
                    <a:gd name="T80" fmla="*/ 155 w 386"/>
                    <a:gd name="T81" fmla="*/ 93 h 119"/>
                    <a:gd name="T82" fmla="*/ 134 w 386"/>
                    <a:gd name="T83" fmla="*/ 83 h 119"/>
                    <a:gd name="T84" fmla="*/ 126 w 386"/>
                    <a:gd name="T85" fmla="*/ 84 h 119"/>
                    <a:gd name="T86" fmla="*/ 118 w 386"/>
                    <a:gd name="T87" fmla="*/ 76 h 119"/>
                    <a:gd name="T88" fmla="*/ 126 w 386"/>
                    <a:gd name="T89" fmla="*/ 86 h 119"/>
                    <a:gd name="T90" fmla="*/ 114 w 386"/>
                    <a:gd name="T91" fmla="*/ 50 h 119"/>
                    <a:gd name="T92" fmla="*/ 97 w 386"/>
                    <a:gd name="T93" fmla="*/ 29 h 119"/>
                    <a:gd name="T94" fmla="*/ 97 w 386"/>
                    <a:gd name="T95" fmla="*/ 30 h 119"/>
                    <a:gd name="T96" fmla="*/ 89 w 386"/>
                    <a:gd name="T97" fmla="*/ 15 h 119"/>
                    <a:gd name="T98" fmla="*/ 57 w 386"/>
                    <a:gd name="T99" fmla="*/ 1 h 119"/>
                    <a:gd name="T100" fmla="*/ 51 w 386"/>
                    <a:gd name="T101" fmla="*/ 0 h 119"/>
                    <a:gd name="T102" fmla="*/ 26 w 386"/>
                    <a:gd name="T103" fmla="*/ 0 h 119"/>
                    <a:gd name="T104" fmla="*/ 16 w 386"/>
                    <a:gd name="T105" fmla="*/ 3 h 119"/>
                    <a:gd name="T106" fmla="*/ 9 w 386"/>
                    <a:gd name="T107" fmla="*/ 14 h 119"/>
                    <a:gd name="T108" fmla="*/ 2 w 386"/>
                    <a:gd name="T109" fmla="*/ 30 h 119"/>
                    <a:gd name="T110" fmla="*/ 0 w 386"/>
                    <a:gd name="T111" fmla="*/ 37 h 119"/>
                    <a:gd name="T112" fmla="*/ 0 w 386"/>
                    <a:gd name="T113" fmla="*/ 4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119">
                      <a:moveTo>
                        <a:pt x="0" y="46"/>
                      </a:moveTo>
                      <a:lnTo>
                        <a:pt x="29" y="46"/>
                      </a:lnTo>
                      <a:lnTo>
                        <a:pt x="29" y="37"/>
                      </a:lnTo>
                      <a:lnTo>
                        <a:pt x="14" y="37"/>
                      </a:lnTo>
                      <a:lnTo>
                        <a:pt x="28" y="43"/>
                      </a:lnTo>
                      <a:lnTo>
                        <a:pt x="28" y="43"/>
                      </a:lnTo>
                      <a:lnTo>
                        <a:pt x="35" y="27"/>
                      </a:lnTo>
                      <a:lnTo>
                        <a:pt x="22" y="21"/>
                      </a:lnTo>
                      <a:lnTo>
                        <a:pt x="34" y="29"/>
                      </a:lnTo>
                      <a:lnTo>
                        <a:pt x="39" y="21"/>
                      </a:lnTo>
                      <a:lnTo>
                        <a:pt x="26" y="14"/>
                      </a:lnTo>
                      <a:lnTo>
                        <a:pt x="26" y="27"/>
                      </a:lnTo>
                      <a:lnTo>
                        <a:pt x="32" y="27"/>
                      </a:lnTo>
                      <a:lnTo>
                        <a:pt x="37" y="24"/>
                      </a:lnTo>
                      <a:lnTo>
                        <a:pt x="26" y="29"/>
                      </a:lnTo>
                      <a:lnTo>
                        <a:pt x="51" y="29"/>
                      </a:lnTo>
                      <a:lnTo>
                        <a:pt x="51" y="14"/>
                      </a:lnTo>
                      <a:lnTo>
                        <a:pt x="45" y="27"/>
                      </a:lnTo>
                      <a:lnTo>
                        <a:pt x="72" y="40"/>
                      </a:lnTo>
                      <a:lnTo>
                        <a:pt x="78" y="26"/>
                      </a:lnTo>
                      <a:lnTo>
                        <a:pt x="68" y="37"/>
                      </a:lnTo>
                      <a:lnTo>
                        <a:pt x="66" y="34"/>
                      </a:lnTo>
                      <a:lnTo>
                        <a:pt x="72" y="44"/>
                      </a:lnTo>
                      <a:lnTo>
                        <a:pt x="74" y="46"/>
                      </a:lnTo>
                      <a:lnTo>
                        <a:pt x="89" y="66"/>
                      </a:lnTo>
                      <a:lnTo>
                        <a:pt x="100" y="57"/>
                      </a:lnTo>
                      <a:lnTo>
                        <a:pt x="86" y="63"/>
                      </a:lnTo>
                      <a:lnTo>
                        <a:pt x="98" y="96"/>
                      </a:lnTo>
                      <a:lnTo>
                        <a:pt x="98" y="96"/>
                      </a:lnTo>
                      <a:lnTo>
                        <a:pt x="101" y="101"/>
                      </a:lnTo>
                      <a:lnTo>
                        <a:pt x="106" y="104"/>
                      </a:lnTo>
                      <a:lnTo>
                        <a:pt x="107" y="104"/>
                      </a:lnTo>
                      <a:lnTo>
                        <a:pt x="123" y="110"/>
                      </a:lnTo>
                      <a:lnTo>
                        <a:pt x="127" y="96"/>
                      </a:lnTo>
                      <a:lnTo>
                        <a:pt x="121" y="110"/>
                      </a:lnTo>
                      <a:lnTo>
                        <a:pt x="143" y="119"/>
                      </a:lnTo>
                      <a:lnTo>
                        <a:pt x="143" y="119"/>
                      </a:lnTo>
                      <a:lnTo>
                        <a:pt x="149" y="119"/>
                      </a:lnTo>
                      <a:lnTo>
                        <a:pt x="152" y="119"/>
                      </a:lnTo>
                      <a:lnTo>
                        <a:pt x="172" y="116"/>
                      </a:lnTo>
                      <a:lnTo>
                        <a:pt x="173" y="116"/>
                      </a:lnTo>
                      <a:lnTo>
                        <a:pt x="195" y="110"/>
                      </a:lnTo>
                      <a:lnTo>
                        <a:pt x="196" y="110"/>
                      </a:lnTo>
                      <a:lnTo>
                        <a:pt x="199" y="107"/>
                      </a:lnTo>
                      <a:lnTo>
                        <a:pt x="228" y="83"/>
                      </a:lnTo>
                      <a:lnTo>
                        <a:pt x="230" y="83"/>
                      </a:lnTo>
                      <a:lnTo>
                        <a:pt x="256" y="57"/>
                      </a:lnTo>
                      <a:lnTo>
                        <a:pt x="245" y="46"/>
                      </a:lnTo>
                      <a:lnTo>
                        <a:pt x="253" y="60"/>
                      </a:lnTo>
                      <a:lnTo>
                        <a:pt x="290" y="40"/>
                      </a:lnTo>
                      <a:lnTo>
                        <a:pt x="282" y="26"/>
                      </a:lnTo>
                      <a:lnTo>
                        <a:pt x="282" y="41"/>
                      </a:lnTo>
                      <a:lnTo>
                        <a:pt x="331" y="41"/>
                      </a:lnTo>
                      <a:lnTo>
                        <a:pt x="331" y="26"/>
                      </a:lnTo>
                      <a:lnTo>
                        <a:pt x="330" y="40"/>
                      </a:lnTo>
                      <a:lnTo>
                        <a:pt x="366" y="46"/>
                      </a:lnTo>
                      <a:lnTo>
                        <a:pt x="368" y="32"/>
                      </a:lnTo>
                      <a:lnTo>
                        <a:pt x="363" y="46"/>
                      </a:lnTo>
                      <a:lnTo>
                        <a:pt x="377" y="50"/>
                      </a:lnTo>
                      <a:lnTo>
                        <a:pt x="386" y="23"/>
                      </a:lnTo>
                      <a:lnTo>
                        <a:pt x="372" y="18"/>
                      </a:lnTo>
                      <a:lnTo>
                        <a:pt x="371" y="18"/>
                      </a:lnTo>
                      <a:lnTo>
                        <a:pt x="334" y="12"/>
                      </a:lnTo>
                      <a:lnTo>
                        <a:pt x="331" y="12"/>
                      </a:lnTo>
                      <a:lnTo>
                        <a:pt x="282" y="12"/>
                      </a:lnTo>
                      <a:lnTo>
                        <a:pt x="282" y="12"/>
                      </a:lnTo>
                      <a:lnTo>
                        <a:pt x="276" y="12"/>
                      </a:lnTo>
                      <a:lnTo>
                        <a:pt x="276" y="14"/>
                      </a:lnTo>
                      <a:lnTo>
                        <a:pt x="239" y="34"/>
                      </a:lnTo>
                      <a:lnTo>
                        <a:pt x="236" y="37"/>
                      </a:lnTo>
                      <a:lnTo>
                        <a:pt x="210" y="63"/>
                      </a:lnTo>
                      <a:lnTo>
                        <a:pt x="219" y="72"/>
                      </a:lnTo>
                      <a:lnTo>
                        <a:pt x="210" y="61"/>
                      </a:lnTo>
                      <a:lnTo>
                        <a:pt x="181" y="86"/>
                      </a:lnTo>
                      <a:lnTo>
                        <a:pt x="190" y="96"/>
                      </a:lnTo>
                      <a:lnTo>
                        <a:pt x="187" y="83"/>
                      </a:lnTo>
                      <a:lnTo>
                        <a:pt x="166" y="89"/>
                      </a:lnTo>
                      <a:lnTo>
                        <a:pt x="169" y="103"/>
                      </a:lnTo>
                      <a:lnTo>
                        <a:pt x="167" y="89"/>
                      </a:lnTo>
                      <a:lnTo>
                        <a:pt x="147" y="92"/>
                      </a:lnTo>
                      <a:lnTo>
                        <a:pt x="149" y="106"/>
                      </a:lnTo>
                      <a:lnTo>
                        <a:pt x="155" y="93"/>
                      </a:lnTo>
                      <a:lnTo>
                        <a:pt x="134" y="84"/>
                      </a:lnTo>
                      <a:lnTo>
                        <a:pt x="134" y="83"/>
                      </a:lnTo>
                      <a:lnTo>
                        <a:pt x="118" y="76"/>
                      </a:lnTo>
                      <a:lnTo>
                        <a:pt x="126" y="84"/>
                      </a:lnTo>
                      <a:lnTo>
                        <a:pt x="123" y="80"/>
                      </a:lnTo>
                      <a:lnTo>
                        <a:pt x="118" y="76"/>
                      </a:lnTo>
                      <a:lnTo>
                        <a:pt x="112" y="90"/>
                      </a:lnTo>
                      <a:lnTo>
                        <a:pt x="126" y="86"/>
                      </a:lnTo>
                      <a:lnTo>
                        <a:pt x="114" y="52"/>
                      </a:lnTo>
                      <a:lnTo>
                        <a:pt x="114" y="50"/>
                      </a:lnTo>
                      <a:lnTo>
                        <a:pt x="112" y="49"/>
                      </a:lnTo>
                      <a:lnTo>
                        <a:pt x="97" y="29"/>
                      </a:lnTo>
                      <a:lnTo>
                        <a:pt x="85" y="37"/>
                      </a:lnTo>
                      <a:lnTo>
                        <a:pt x="97" y="30"/>
                      </a:lnTo>
                      <a:lnTo>
                        <a:pt x="91" y="20"/>
                      </a:lnTo>
                      <a:lnTo>
                        <a:pt x="89" y="15"/>
                      </a:lnTo>
                      <a:lnTo>
                        <a:pt x="85" y="14"/>
                      </a:lnTo>
                      <a:lnTo>
                        <a:pt x="57" y="1"/>
                      </a:lnTo>
                      <a:lnTo>
                        <a:pt x="57" y="0"/>
                      </a:lnTo>
                      <a:lnTo>
                        <a:pt x="51" y="0"/>
                      </a:lnTo>
                      <a:lnTo>
                        <a:pt x="26" y="0"/>
                      </a:lnTo>
                      <a:lnTo>
                        <a:pt x="26" y="0"/>
                      </a:lnTo>
                      <a:lnTo>
                        <a:pt x="20" y="0"/>
                      </a:lnTo>
                      <a:lnTo>
                        <a:pt x="16" y="3"/>
                      </a:lnTo>
                      <a:lnTo>
                        <a:pt x="14" y="6"/>
                      </a:lnTo>
                      <a:lnTo>
                        <a:pt x="9" y="14"/>
                      </a:lnTo>
                      <a:lnTo>
                        <a:pt x="9" y="15"/>
                      </a:lnTo>
                      <a:lnTo>
                        <a:pt x="2" y="30"/>
                      </a:lnTo>
                      <a:lnTo>
                        <a:pt x="0" y="30"/>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6" name="Freeform 50"/>
                <p:cNvSpPr>
                  <a:spLocks/>
                </p:cNvSpPr>
                <p:nvPr/>
              </p:nvSpPr>
              <p:spPr bwMode="auto">
                <a:xfrm>
                  <a:off x="3442" y="3703"/>
                  <a:ext cx="192" cy="60"/>
                </a:xfrm>
                <a:custGeom>
                  <a:avLst/>
                  <a:gdLst>
                    <a:gd name="T0" fmla="*/ 29 w 385"/>
                    <a:gd name="T1" fmla="*/ 48 h 121"/>
                    <a:gd name="T2" fmla="*/ 14 w 385"/>
                    <a:gd name="T3" fmla="*/ 37 h 121"/>
                    <a:gd name="T4" fmla="*/ 28 w 385"/>
                    <a:gd name="T5" fmla="*/ 43 h 121"/>
                    <a:gd name="T6" fmla="*/ 22 w 385"/>
                    <a:gd name="T7" fmla="*/ 22 h 121"/>
                    <a:gd name="T8" fmla="*/ 40 w 385"/>
                    <a:gd name="T9" fmla="*/ 25 h 121"/>
                    <a:gd name="T10" fmla="*/ 29 w 385"/>
                    <a:gd name="T11" fmla="*/ 28 h 121"/>
                    <a:gd name="T12" fmla="*/ 29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0 w 385"/>
                    <a:gd name="T29" fmla="*/ 111 h 121"/>
                    <a:gd name="T30" fmla="*/ 146 w 385"/>
                    <a:gd name="T31" fmla="*/ 121 h 121"/>
                    <a:gd name="T32" fmla="*/ 155 w 385"/>
                    <a:gd name="T33" fmla="*/ 121 h 121"/>
                    <a:gd name="T34" fmla="*/ 172 w 385"/>
                    <a:gd name="T35" fmla="*/ 101 h 121"/>
                    <a:gd name="T36" fmla="*/ 195 w 385"/>
                    <a:gd name="T37" fmla="*/ 112 h 121"/>
                    <a:gd name="T38" fmla="*/ 201 w 385"/>
                    <a:gd name="T39" fmla="*/ 109 h 121"/>
                    <a:gd name="T40" fmla="*/ 259 w 385"/>
                    <a:gd name="T41" fmla="*/ 58 h 121"/>
                    <a:gd name="T42" fmla="*/ 258 w 385"/>
                    <a:gd name="T43" fmla="*/ 60 h 121"/>
                    <a:gd name="T44" fmla="*/ 285 w 385"/>
                    <a:gd name="T45" fmla="*/ 26 h 121"/>
                    <a:gd name="T46" fmla="*/ 334 w 385"/>
                    <a:gd name="T47" fmla="*/ 42 h 121"/>
                    <a:gd name="T48" fmla="*/ 331 w 385"/>
                    <a:gd name="T49" fmla="*/ 40 h 121"/>
                    <a:gd name="T50" fmla="*/ 369 w 385"/>
                    <a:gd name="T51" fmla="*/ 51 h 121"/>
                    <a:gd name="T52" fmla="*/ 385 w 385"/>
                    <a:gd name="T53" fmla="*/ 23 h 121"/>
                    <a:gd name="T54" fmla="*/ 371 w 385"/>
                    <a:gd name="T55" fmla="*/ 35 h 121"/>
                    <a:gd name="T56" fmla="*/ 339 w 385"/>
                    <a:gd name="T57" fmla="*/ 13 h 121"/>
                    <a:gd name="T58" fmla="*/ 285 w 385"/>
                    <a:gd name="T59" fmla="*/ 13 h 121"/>
                    <a:gd name="T60" fmla="*/ 279 w 385"/>
                    <a:gd name="T61" fmla="*/ 13 h 121"/>
                    <a:gd name="T62" fmla="*/ 244 w 385"/>
                    <a:gd name="T63" fmla="*/ 35 h 121"/>
                    <a:gd name="T64" fmla="*/ 212 w 385"/>
                    <a:gd name="T65" fmla="*/ 63 h 121"/>
                    <a:gd name="T66" fmla="*/ 186 w 385"/>
                    <a:gd name="T67" fmla="*/ 85 h 121"/>
                    <a:gd name="T68" fmla="*/ 190 w 385"/>
                    <a:gd name="T69" fmla="*/ 85 h 121"/>
                    <a:gd name="T70" fmla="*/ 169 w 385"/>
                    <a:gd name="T71" fmla="*/ 88 h 121"/>
                    <a:gd name="T72" fmla="*/ 150 w 385"/>
                    <a:gd name="T73" fmla="*/ 94 h 121"/>
                    <a:gd name="T74" fmla="*/ 157 w 385"/>
                    <a:gd name="T75" fmla="*/ 94 h 121"/>
                    <a:gd name="T76" fmla="*/ 127 w 385"/>
                    <a:gd name="T77" fmla="*/ 98 h 121"/>
                    <a:gd name="T78" fmla="*/ 121 w 385"/>
                    <a:gd name="T79" fmla="*/ 78 h 121"/>
                    <a:gd name="T80" fmla="*/ 114 w 385"/>
                    <a:gd name="T81" fmla="*/ 89 h 121"/>
                    <a:gd name="T82" fmla="*/ 114 w 385"/>
                    <a:gd name="T83" fmla="*/ 52 h 121"/>
                    <a:gd name="T84" fmla="*/ 98 w 385"/>
                    <a:gd name="T85" fmla="*/ 29 h 121"/>
                    <a:gd name="T86" fmla="*/ 91 w 385"/>
                    <a:gd name="T87" fmla="*/ 19 h 121"/>
                    <a:gd name="T88" fmla="*/ 85 w 385"/>
                    <a:gd name="T89" fmla="*/ 14 h 121"/>
                    <a:gd name="T90" fmla="*/ 57 w 385"/>
                    <a:gd name="T91" fmla="*/ 0 h 121"/>
                    <a:gd name="T92" fmla="*/ 29 w 385"/>
                    <a:gd name="T93" fmla="*/ 0 h 121"/>
                    <a:gd name="T94" fmla="*/ 23 w 385"/>
                    <a:gd name="T95" fmla="*/ 0 h 121"/>
                    <a:gd name="T96" fmla="*/ 13 w 385"/>
                    <a:gd name="T97" fmla="*/ 13 h 121"/>
                    <a:gd name="T98" fmla="*/ 10 w 385"/>
                    <a:gd name="T99" fmla="*/ 16 h 121"/>
                    <a:gd name="T100" fmla="*/ 0 w 385"/>
                    <a:gd name="T101" fmla="*/ 31 h 121"/>
                    <a:gd name="T102" fmla="*/ 0 w 385"/>
                    <a:gd name="T103"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 h="121">
                      <a:moveTo>
                        <a:pt x="0" y="48"/>
                      </a:moveTo>
                      <a:lnTo>
                        <a:pt x="29" y="48"/>
                      </a:lnTo>
                      <a:lnTo>
                        <a:pt x="29" y="37"/>
                      </a:lnTo>
                      <a:lnTo>
                        <a:pt x="14" y="37"/>
                      </a:lnTo>
                      <a:lnTo>
                        <a:pt x="28" y="43"/>
                      </a:lnTo>
                      <a:lnTo>
                        <a:pt x="28" y="43"/>
                      </a:lnTo>
                      <a:lnTo>
                        <a:pt x="36" y="28"/>
                      </a:lnTo>
                      <a:lnTo>
                        <a:pt x="22" y="22"/>
                      </a:lnTo>
                      <a:lnTo>
                        <a:pt x="32" y="32"/>
                      </a:lnTo>
                      <a:lnTo>
                        <a:pt x="40" y="25"/>
                      </a:lnTo>
                      <a:lnTo>
                        <a:pt x="29" y="14"/>
                      </a:lnTo>
                      <a:lnTo>
                        <a:pt x="29" y="28"/>
                      </a:lnTo>
                      <a:lnTo>
                        <a:pt x="36" y="28"/>
                      </a:lnTo>
                      <a:lnTo>
                        <a:pt x="29" y="29"/>
                      </a:lnTo>
                      <a:lnTo>
                        <a:pt x="51" y="29"/>
                      </a:lnTo>
                      <a:lnTo>
                        <a:pt x="51" y="14"/>
                      </a:lnTo>
                      <a:lnTo>
                        <a:pt x="45" y="28"/>
                      </a:lnTo>
                      <a:lnTo>
                        <a:pt x="72" y="40"/>
                      </a:lnTo>
                      <a:lnTo>
                        <a:pt x="78" y="26"/>
                      </a:lnTo>
                      <a:lnTo>
                        <a:pt x="68" y="35"/>
                      </a:lnTo>
                      <a:lnTo>
                        <a:pt x="75" y="46"/>
                      </a:lnTo>
                      <a:lnTo>
                        <a:pt x="86" y="37"/>
                      </a:lnTo>
                      <a:lnTo>
                        <a:pt x="74" y="45"/>
                      </a:lnTo>
                      <a:lnTo>
                        <a:pt x="88" y="66"/>
                      </a:lnTo>
                      <a:lnTo>
                        <a:pt x="100" y="58"/>
                      </a:lnTo>
                      <a:lnTo>
                        <a:pt x="88" y="65"/>
                      </a:lnTo>
                      <a:lnTo>
                        <a:pt x="101" y="95"/>
                      </a:lnTo>
                      <a:lnTo>
                        <a:pt x="103" y="100"/>
                      </a:lnTo>
                      <a:lnTo>
                        <a:pt x="106" y="101"/>
                      </a:lnTo>
                      <a:lnTo>
                        <a:pt x="120" y="111"/>
                      </a:lnTo>
                      <a:lnTo>
                        <a:pt x="123" y="112"/>
                      </a:lnTo>
                      <a:lnTo>
                        <a:pt x="146" y="121"/>
                      </a:lnTo>
                      <a:lnTo>
                        <a:pt x="150" y="121"/>
                      </a:lnTo>
                      <a:lnTo>
                        <a:pt x="155" y="121"/>
                      </a:lnTo>
                      <a:lnTo>
                        <a:pt x="176"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69"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0" y="88"/>
                      </a:lnTo>
                      <a:lnTo>
                        <a:pt x="169" y="88"/>
                      </a:lnTo>
                      <a:lnTo>
                        <a:pt x="147" y="94"/>
                      </a:lnTo>
                      <a:lnTo>
                        <a:pt x="150" y="94"/>
                      </a:lnTo>
                      <a:lnTo>
                        <a:pt x="150" y="108"/>
                      </a:lnTo>
                      <a:lnTo>
                        <a:pt x="157" y="94"/>
                      </a:lnTo>
                      <a:lnTo>
                        <a:pt x="134" y="85"/>
                      </a:lnTo>
                      <a:lnTo>
                        <a:pt x="127" y="98"/>
                      </a:lnTo>
                      <a:lnTo>
                        <a:pt x="135" y="88"/>
                      </a:lnTo>
                      <a:lnTo>
                        <a:pt x="121" y="78"/>
                      </a:lnTo>
                      <a:lnTo>
                        <a:pt x="124" y="78"/>
                      </a:lnTo>
                      <a:lnTo>
                        <a:pt x="114" y="89"/>
                      </a:lnTo>
                      <a:lnTo>
                        <a:pt x="127" y="83"/>
                      </a:lnTo>
                      <a:lnTo>
                        <a:pt x="114" y="52"/>
                      </a:lnTo>
                      <a:lnTo>
                        <a:pt x="112" y="51"/>
                      </a:lnTo>
                      <a:lnTo>
                        <a:pt x="98" y="29"/>
                      </a:lnTo>
                      <a:lnTo>
                        <a:pt x="98" y="29"/>
                      </a:lnTo>
                      <a:lnTo>
                        <a:pt x="91" y="19"/>
                      </a:lnTo>
                      <a:lnTo>
                        <a:pt x="89" y="16"/>
                      </a:lnTo>
                      <a:lnTo>
                        <a:pt x="85" y="14"/>
                      </a:lnTo>
                      <a:lnTo>
                        <a:pt x="57" y="2"/>
                      </a:lnTo>
                      <a:lnTo>
                        <a:pt x="57" y="0"/>
                      </a:lnTo>
                      <a:lnTo>
                        <a:pt x="51" y="0"/>
                      </a:lnTo>
                      <a:lnTo>
                        <a:pt x="29" y="0"/>
                      </a:lnTo>
                      <a:lnTo>
                        <a:pt x="29"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7" name="Freeform 51"/>
                <p:cNvSpPr>
                  <a:spLocks/>
                </p:cNvSpPr>
                <p:nvPr/>
              </p:nvSpPr>
              <p:spPr bwMode="auto">
                <a:xfrm>
                  <a:off x="3551" y="3684"/>
                  <a:ext cx="194" cy="61"/>
                </a:xfrm>
                <a:custGeom>
                  <a:avLst/>
                  <a:gdLst>
                    <a:gd name="T0" fmla="*/ 29 w 388"/>
                    <a:gd name="T1" fmla="*/ 48 h 122"/>
                    <a:gd name="T2" fmla="*/ 14 w 388"/>
                    <a:gd name="T3" fmla="*/ 39 h 122"/>
                    <a:gd name="T4" fmla="*/ 28 w 388"/>
                    <a:gd name="T5" fmla="*/ 45 h 122"/>
                    <a:gd name="T6" fmla="*/ 22 w 388"/>
                    <a:gd name="T7" fmla="*/ 23 h 122"/>
                    <a:gd name="T8" fmla="*/ 40 w 388"/>
                    <a:gd name="T9" fmla="*/ 23 h 122"/>
                    <a:gd name="T10" fmla="*/ 29 w 388"/>
                    <a:gd name="T11" fmla="*/ 28 h 122"/>
                    <a:gd name="T12" fmla="*/ 40 w 388"/>
                    <a:gd name="T13" fmla="*/ 25 h 122"/>
                    <a:gd name="T14" fmla="*/ 51 w 388"/>
                    <a:gd name="T15" fmla="*/ 30 h 122"/>
                    <a:gd name="T16" fmla="*/ 45 w 388"/>
                    <a:gd name="T17" fmla="*/ 28 h 122"/>
                    <a:gd name="T18" fmla="*/ 78 w 388"/>
                    <a:gd name="T19" fmla="*/ 27 h 122"/>
                    <a:gd name="T20" fmla="*/ 66 w 388"/>
                    <a:gd name="T21" fmla="*/ 34 h 122"/>
                    <a:gd name="T22" fmla="*/ 75 w 388"/>
                    <a:gd name="T23" fmla="*/ 48 h 122"/>
                    <a:gd name="T24" fmla="*/ 100 w 388"/>
                    <a:gd name="T25" fmla="*/ 59 h 122"/>
                    <a:gd name="T26" fmla="*/ 101 w 388"/>
                    <a:gd name="T27" fmla="*/ 97 h 122"/>
                    <a:gd name="T28" fmla="*/ 106 w 388"/>
                    <a:gd name="T29" fmla="*/ 103 h 122"/>
                    <a:gd name="T30" fmla="*/ 123 w 388"/>
                    <a:gd name="T31" fmla="*/ 114 h 122"/>
                    <a:gd name="T32" fmla="*/ 150 w 388"/>
                    <a:gd name="T33" fmla="*/ 122 h 122"/>
                    <a:gd name="T34" fmla="*/ 175 w 388"/>
                    <a:gd name="T35" fmla="*/ 117 h 122"/>
                    <a:gd name="T36" fmla="*/ 175 w 388"/>
                    <a:gd name="T37" fmla="*/ 117 h 122"/>
                    <a:gd name="T38" fmla="*/ 198 w 388"/>
                    <a:gd name="T39" fmla="*/ 114 h 122"/>
                    <a:gd name="T40" fmla="*/ 230 w 388"/>
                    <a:gd name="T41" fmla="*/ 85 h 122"/>
                    <a:gd name="T42" fmla="*/ 250 w 388"/>
                    <a:gd name="T43" fmla="*/ 48 h 122"/>
                    <a:gd name="T44" fmla="*/ 293 w 388"/>
                    <a:gd name="T45" fmla="*/ 39 h 122"/>
                    <a:gd name="T46" fmla="*/ 285 w 388"/>
                    <a:gd name="T47" fmla="*/ 42 h 122"/>
                    <a:gd name="T48" fmla="*/ 334 w 388"/>
                    <a:gd name="T49" fmla="*/ 27 h 122"/>
                    <a:gd name="T50" fmla="*/ 368 w 388"/>
                    <a:gd name="T51" fmla="*/ 50 h 122"/>
                    <a:gd name="T52" fmla="*/ 388 w 388"/>
                    <a:gd name="T53" fmla="*/ 25 h 122"/>
                    <a:gd name="T54" fmla="*/ 339 w 388"/>
                    <a:gd name="T55" fmla="*/ 13 h 122"/>
                    <a:gd name="T56" fmla="*/ 285 w 388"/>
                    <a:gd name="T57" fmla="*/ 13 h 122"/>
                    <a:gd name="T58" fmla="*/ 279 w 388"/>
                    <a:gd name="T59" fmla="*/ 13 h 122"/>
                    <a:gd name="T60" fmla="*/ 244 w 388"/>
                    <a:gd name="T61" fmla="*/ 36 h 122"/>
                    <a:gd name="T62" fmla="*/ 212 w 388"/>
                    <a:gd name="T63" fmla="*/ 63 h 122"/>
                    <a:gd name="T64" fmla="*/ 186 w 388"/>
                    <a:gd name="T65" fmla="*/ 86 h 122"/>
                    <a:gd name="T66" fmla="*/ 190 w 388"/>
                    <a:gd name="T67" fmla="*/ 86 h 122"/>
                    <a:gd name="T68" fmla="*/ 169 w 388"/>
                    <a:gd name="T69" fmla="*/ 89 h 122"/>
                    <a:gd name="T70" fmla="*/ 150 w 388"/>
                    <a:gd name="T71" fmla="*/ 94 h 122"/>
                    <a:gd name="T72" fmla="*/ 155 w 388"/>
                    <a:gd name="T73" fmla="*/ 94 h 122"/>
                    <a:gd name="T74" fmla="*/ 127 w 388"/>
                    <a:gd name="T75" fmla="*/ 100 h 122"/>
                    <a:gd name="T76" fmla="*/ 121 w 388"/>
                    <a:gd name="T77" fmla="*/ 80 h 122"/>
                    <a:gd name="T78" fmla="*/ 114 w 388"/>
                    <a:gd name="T79" fmla="*/ 91 h 122"/>
                    <a:gd name="T80" fmla="*/ 114 w 388"/>
                    <a:gd name="T81" fmla="*/ 53 h 122"/>
                    <a:gd name="T82" fmla="*/ 98 w 388"/>
                    <a:gd name="T83" fmla="*/ 31 h 122"/>
                    <a:gd name="T84" fmla="*/ 98 w 388"/>
                    <a:gd name="T85" fmla="*/ 31 h 122"/>
                    <a:gd name="T86" fmla="*/ 89 w 388"/>
                    <a:gd name="T87" fmla="*/ 16 h 122"/>
                    <a:gd name="T88" fmla="*/ 57 w 388"/>
                    <a:gd name="T89" fmla="*/ 2 h 122"/>
                    <a:gd name="T90" fmla="*/ 51 w 388"/>
                    <a:gd name="T91" fmla="*/ 0 h 122"/>
                    <a:gd name="T92" fmla="*/ 29 w 388"/>
                    <a:gd name="T93" fmla="*/ 0 h 122"/>
                    <a:gd name="T94" fmla="*/ 19 w 388"/>
                    <a:gd name="T95" fmla="*/ 4 h 122"/>
                    <a:gd name="T96" fmla="*/ 11 w 388"/>
                    <a:gd name="T97" fmla="*/ 14 h 122"/>
                    <a:gd name="T98" fmla="*/ 2 w 388"/>
                    <a:gd name="T99" fmla="*/ 33 h 122"/>
                    <a:gd name="T100" fmla="*/ 0 w 388"/>
                    <a:gd name="T101" fmla="*/ 39 h 122"/>
                    <a:gd name="T102" fmla="*/ 0 w 388"/>
                    <a:gd name="T103" fmla="*/ 4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122">
                      <a:moveTo>
                        <a:pt x="0" y="48"/>
                      </a:moveTo>
                      <a:lnTo>
                        <a:pt x="29" y="48"/>
                      </a:lnTo>
                      <a:lnTo>
                        <a:pt x="29" y="39"/>
                      </a:lnTo>
                      <a:lnTo>
                        <a:pt x="14" y="39"/>
                      </a:lnTo>
                      <a:lnTo>
                        <a:pt x="28" y="45"/>
                      </a:lnTo>
                      <a:lnTo>
                        <a:pt x="28" y="45"/>
                      </a:lnTo>
                      <a:lnTo>
                        <a:pt x="36" y="30"/>
                      </a:lnTo>
                      <a:lnTo>
                        <a:pt x="22" y="23"/>
                      </a:lnTo>
                      <a:lnTo>
                        <a:pt x="33" y="33"/>
                      </a:lnTo>
                      <a:lnTo>
                        <a:pt x="40" y="23"/>
                      </a:lnTo>
                      <a:lnTo>
                        <a:pt x="29" y="14"/>
                      </a:lnTo>
                      <a:lnTo>
                        <a:pt x="29" y="28"/>
                      </a:lnTo>
                      <a:lnTo>
                        <a:pt x="36" y="28"/>
                      </a:lnTo>
                      <a:lnTo>
                        <a:pt x="40" y="25"/>
                      </a:lnTo>
                      <a:lnTo>
                        <a:pt x="29" y="30"/>
                      </a:lnTo>
                      <a:lnTo>
                        <a:pt x="51" y="30"/>
                      </a:lnTo>
                      <a:lnTo>
                        <a:pt x="51" y="14"/>
                      </a:lnTo>
                      <a:lnTo>
                        <a:pt x="45" y="28"/>
                      </a:lnTo>
                      <a:lnTo>
                        <a:pt x="72" y="40"/>
                      </a:lnTo>
                      <a:lnTo>
                        <a:pt x="78" y="27"/>
                      </a:lnTo>
                      <a:lnTo>
                        <a:pt x="68" y="37"/>
                      </a:lnTo>
                      <a:lnTo>
                        <a:pt x="66" y="34"/>
                      </a:lnTo>
                      <a:lnTo>
                        <a:pt x="74" y="46"/>
                      </a:lnTo>
                      <a:lnTo>
                        <a:pt x="75" y="48"/>
                      </a:lnTo>
                      <a:lnTo>
                        <a:pt x="89" y="68"/>
                      </a:lnTo>
                      <a:lnTo>
                        <a:pt x="100" y="59"/>
                      </a:lnTo>
                      <a:lnTo>
                        <a:pt x="88" y="65"/>
                      </a:lnTo>
                      <a:lnTo>
                        <a:pt x="101" y="97"/>
                      </a:lnTo>
                      <a:lnTo>
                        <a:pt x="103" y="102"/>
                      </a:lnTo>
                      <a:lnTo>
                        <a:pt x="106" y="103"/>
                      </a:lnTo>
                      <a:lnTo>
                        <a:pt x="120" y="112"/>
                      </a:lnTo>
                      <a:lnTo>
                        <a:pt x="123" y="114"/>
                      </a:lnTo>
                      <a:lnTo>
                        <a:pt x="146" y="122"/>
                      </a:lnTo>
                      <a:lnTo>
                        <a:pt x="150" y="122"/>
                      </a:lnTo>
                      <a:lnTo>
                        <a:pt x="154" y="122"/>
                      </a:lnTo>
                      <a:lnTo>
                        <a:pt x="175" y="117"/>
                      </a:lnTo>
                      <a:lnTo>
                        <a:pt x="172" y="103"/>
                      </a:lnTo>
                      <a:lnTo>
                        <a:pt x="175" y="117"/>
                      </a:lnTo>
                      <a:lnTo>
                        <a:pt x="195" y="114"/>
                      </a:lnTo>
                      <a:lnTo>
                        <a:pt x="198" y="114"/>
                      </a:lnTo>
                      <a:lnTo>
                        <a:pt x="201" y="111"/>
                      </a:lnTo>
                      <a:lnTo>
                        <a:pt x="230" y="85"/>
                      </a:lnTo>
                      <a:lnTo>
                        <a:pt x="259" y="59"/>
                      </a:lnTo>
                      <a:lnTo>
                        <a:pt x="250" y="48"/>
                      </a:lnTo>
                      <a:lnTo>
                        <a:pt x="258" y="60"/>
                      </a:lnTo>
                      <a:lnTo>
                        <a:pt x="293" y="39"/>
                      </a:lnTo>
                      <a:lnTo>
                        <a:pt x="285" y="27"/>
                      </a:lnTo>
                      <a:lnTo>
                        <a:pt x="285" y="42"/>
                      </a:lnTo>
                      <a:lnTo>
                        <a:pt x="334" y="42"/>
                      </a:lnTo>
                      <a:lnTo>
                        <a:pt x="334" y="27"/>
                      </a:lnTo>
                      <a:lnTo>
                        <a:pt x="331" y="40"/>
                      </a:lnTo>
                      <a:lnTo>
                        <a:pt x="368" y="50"/>
                      </a:lnTo>
                      <a:lnTo>
                        <a:pt x="380" y="53"/>
                      </a:lnTo>
                      <a:lnTo>
                        <a:pt x="388" y="25"/>
                      </a:lnTo>
                      <a:lnTo>
                        <a:pt x="376" y="22"/>
                      </a:lnTo>
                      <a:lnTo>
                        <a:pt x="339" y="13"/>
                      </a:lnTo>
                      <a:lnTo>
                        <a:pt x="334" y="13"/>
                      </a:lnTo>
                      <a:lnTo>
                        <a:pt x="285" y="13"/>
                      </a:lnTo>
                      <a:lnTo>
                        <a:pt x="285" y="13"/>
                      </a:lnTo>
                      <a:lnTo>
                        <a:pt x="279" y="13"/>
                      </a:lnTo>
                      <a:lnTo>
                        <a:pt x="279" y="14"/>
                      </a:lnTo>
                      <a:lnTo>
                        <a:pt x="244" y="36"/>
                      </a:lnTo>
                      <a:lnTo>
                        <a:pt x="241" y="37"/>
                      </a:lnTo>
                      <a:lnTo>
                        <a:pt x="212" y="63"/>
                      </a:lnTo>
                      <a:lnTo>
                        <a:pt x="183" y="89"/>
                      </a:lnTo>
                      <a:lnTo>
                        <a:pt x="186" y="86"/>
                      </a:lnTo>
                      <a:lnTo>
                        <a:pt x="192" y="100"/>
                      </a:lnTo>
                      <a:lnTo>
                        <a:pt x="190" y="86"/>
                      </a:lnTo>
                      <a:lnTo>
                        <a:pt x="170" y="89"/>
                      </a:lnTo>
                      <a:lnTo>
                        <a:pt x="169" y="89"/>
                      </a:lnTo>
                      <a:lnTo>
                        <a:pt x="147" y="94"/>
                      </a:lnTo>
                      <a:lnTo>
                        <a:pt x="150" y="94"/>
                      </a:lnTo>
                      <a:lnTo>
                        <a:pt x="150" y="108"/>
                      </a:lnTo>
                      <a:lnTo>
                        <a:pt x="155" y="94"/>
                      </a:lnTo>
                      <a:lnTo>
                        <a:pt x="132" y="86"/>
                      </a:lnTo>
                      <a:lnTo>
                        <a:pt x="127" y="100"/>
                      </a:lnTo>
                      <a:lnTo>
                        <a:pt x="135" y="89"/>
                      </a:lnTo>
                      <a:lnTo>
                        <a:pt x="121" y="80"/>
                      </a:lnTo>
                      <a:lnTo>
                        <a:pt x="124" y="80"/>
                      </a:lnTo>
                      <a:lnTo>
                        <a:pt x="114" y="91"/>
                      </a:lnTo>
                      <a:lnTo>
                        <a:pt x="127" y="85"/>
                      </a:lnTo>
                      <a:lnTo>
                        <a:pt x="114" y="53"/>
                      </a:lnTo>
                      <a:lnTo>
                        <a:pt x="112" y="51"/>
                      </a:lnTo>
                      <a:lnTo>
                        <a:pt x="98" y="31"/>
                      </a:lnTo>
                      <a:lnTo>
                        <a:pt x="86" y="39"/>
                      </a:lnTo>
                      <a:lnTo>
                        <a:pt x="98" y="31"/>
                      </a:lnTo>
                      <a:lnTo>
                        <a:pt x="91" y="19"/>
                      </a:lnTo>
                      <a:lnTo>
                        <a:pt x="89" y="16"/>
                      </a:lnTo>
                      <a:lnTo>
                        <a:pt x="85" y="14"/>
                      </a:lnTo>
                      <a:lnTo>
                        <a:pt x="57" y="2"/>
                      </a:lnTo>
                      <a:lnTo>
                        <a:pt x="57" y="0"/>
                      </a:lnTo>
                      <a:lnTo>
                        <a:pt x="51" y="0"/>
                      </a:lnTo>
                      <a:lnTo>
                        <a:pt x="29" y="0"/>
                      </a:lnTo>
                      <a:lnTo>
                        <a:pt x="29" y="0"/>
                      </a:lnTo>
                      <a:lnTo>
                        <a:pt x="23" y="0"/>
                      </a:lnTo>
                      <a:lnTo>
                        <a:pt x="19" y="4"/>
                      </a:lnTo>
                      <a:lnTo>
                        <a:pt x="19" y="5"/>
                      </a:lnTo>
                      <a:lnTo>
                        <a:pt x="11" y="14"/>
                      </a:lnTo>
                      <a:lnTo>
                        <a:pt x="10" y="17"/>
                      </a:lnTo>
                      <a:lnTo>
                        <a:pt x="2" y="33"/>
                      </a:lnTo>
                      <a:lnTo>
                        <a:pt x="0" y="33"/>
                      </a:lnTo>
                      <a:lnTo>
                        <a:pt x="0" y="39"/>
                      </a:lnTo>
                      <a:lnTo>
                        <a:pt x="0" y="39"/>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8" name="Freeform 52"/>
                <p:cNvSpPr>
                  <a:spLocks/>
                </p:cNvSpPr>
                <p:nvPr/>
              </p:nvSpPr>
              <p:spPr bwMode="auto">
                <a:xfrm>
                  <a:off x="2125" y="3703"/>
                  <a:ext cx="192" cy="60"/>
                </a:xfrm>
                <a:custGeom>
                  <a:avLst/>
                  <a:gdLst>
                    <a:gd name="T0" fmla="*/ 30 w 385"/>
                    <a:gd name="T1" fmla="*/ 48 h 121"/>
                    <a:gd name="T2" fmla="*/ 14 w 385"/>
                    <a:gd name="T3" fmla="*/ 37 h 121"/>
                    <a:gd name="T4" fmla="*/ 28 w 385"/>
                    <a:gd name="T5" fmla="*/ 43 h 121"/>
                    <a:gd name="T6" fmla="*/ 22 w 385"/>
                    <a:gd name="T7" fmla="*/ 22 h 121"/>
                    <a:gd name="T8" fmla="*/ 40 w 385"/>
                    <a:gd name="T9" fmla="*/ 25 h 121"/>
                    <a:gd name="T10" fmla="*/ 30 w 385"/>
                    <a:gd name="T11" fmla="*/ 28 h 121"/>
                    <a:gd name="T12" fmla="*/ 30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1 w 385"/>
                    <a:gd name="T29" fmla="*/ 111 h 121"/>
                    <a:gd name="T30" fmla="*/ 144 w 385"/>
                    <a:gd name="T31" fmla="*/ 121 h 121"/>
                    <a:gd name="T32" fmla="*/ 151 w 385"/>
                    <a:gd name="T33" fmla="*/ 121 h 121"/>
                    <a:gd name="T34" fmla="*/ 177 w 385"/>
                    <a:gd name="T35" fmla="*/ 115 h 121"/>
                    <a:gd name="T36" fmla="*/ 175 w 385"/>
                    <a:gd name="T37" fmla="*/ 115 h 121"/>
                    <a:gd name="T38" fmla="*/ 198 w 385"/>
                    <a:gd name="T39" fmla="*/ 112 h 121"/>
                    <a:gd name="T40" fmla="*/ 230 w 385"/>
                    <a:gd name="T41" fmla="*/ 85 h 121"/>
                    <a:gd name="T42" fmla="*/ 250 w 385"/>
                    <a:gd name="T43" fmla="*/ 48 h 121"/>
                    <a:gd name="T44" fmla="*/ 293 w 385"/>
                    <a:gd name="T45" fmla="*/ 39 h 121"/>
                    <a:gd name="T46" fmla="*/ 285 w 385"/>
                    <a:gd name="T47" fmla="*/ 42 h 121"/>
                    <a:gd name="T48" fmla="*/ 334 w 385"/>
                    <a:gd name="T49" fmla="*/ 26 h 121"/>
                    <a:gd name="T50" fmla="*/ 368 w 385"/>
                    <a:gd name="T51" fmla="*/ 49 h 121"/>
                    <a:gd name="T52" fmla="*/ 382 w 385"/>
                    <a:gd name="T53" fmla="*/ 52 h 121"/>
                    <a:gd name="T54" fmla="*/ 373 w 385"/>
                    <a:gd name="T55" fmla="*/ 22 h 121"/>
                    <a:gd name="T56" fmla="*/ 376 w 385"/>
                    <a:gd name="T57" fmla="*/ 22 h 121"/>
                    <a:gd name="T58" fmla="*/ 334 w 385"/>
                    <a:gd name="T59" fmla="*/ 13 h 121"/>
                    <a:gd name="T60" fmla="*/ 285 w 385"/>
                    <a:gd name="T61" fmla="*/ 13 h 121"/>
                    <a:gd name="T62" fmla="*/ 279 w 385"/>
                    <a:gd name="T63" fmla="*/ 14 h 121"/>
                    <a:gd name="T64" fmla="*/ 241 w 385"/>
                    <a:gd name="T65" fmla="*/ 37 h 121"/>
                    <a:gd name="T66" fmla="*/ 183 w 385"/>
                    <a:gd name="T67" fmla="*/ 88 h 121"/>
                    <a:gd name="T68" fmla="*/ 192 w 385"/>
                    <a:gd name="T69" fmla="*/ 98 h 121"/>
                    <a:gd name="T70" fmla="*/ 171 w 385"/>
                    <a:gd name="T71" fmla="*/ 88 h 121"/>
                    <a:gd name="T72" fmla="*/ 148 w 385"/>
                    <a:gd name="T73" fmla="*/ 94 h 121"/>
                    <a:gd name="T74" fmla="*/ 151 w 385"/>
                    <a:gd name="T75" fmla="*/ 94 h 121"/>
                    <a:gd name="T76" fmla="*/ 157 w 385"/>
                    <a:gd name="T77" fmla="*/ 95 h 121"/>
                    <a:gd name="T78" fmla="*/ 129 w 385"/>
                    <a:gd name="T79" fmla="*/ 98 h 121"/>
                    <a:gd name="T80" fmla="*/ 121 w 385"/>
                    <a:gd name="T81" fmla="*/ 77 h 121"/>
                    <a:gd name="T82" fmla="*/ 114 w 385"/>
                    <a:gd name="T83" fmla="*/ 89 h 121"/>
                    <a:gd name="T84" fmla="*/ 114 w 385"/>
                    <a:gd name="T85" fmla="*/ 52 h 121"/>
                    <a:gd name="T86" fmla="*/ 99 w 385"/>
                    <a:gd name="T87" fmla="*/ 29 h 121"/>
                    <a:gd name="T88" fmla="*/ 91 w 385"/>
                    <a:gd name="T89" fmla="*/ 19 h 121"/>
                    <a:gd name="T90" fmla="*/ 85 w 385"/>
                    <a:gd name="T91" fmla="*/ 14 h 121"/>
                    <a:gd name="T92" fmla="*/ 57 w 385"/>
                    <a:gd name="T93" fmla="*/ 0 h 121"/>
                    <a:gd name="T94" fmla="*/ 30 w 385"/>
                    <a:gd name="T95" fmla="*/ 0 h 121"/>
                    <a:gd name="T96" fmla="*/ 23 w 385"/>
                    <a:gd name="T97" fmla="*/ 0 h 121"/>
                    <a:gd name="T98" fmla="*/ 13 w 385"/>
                    <a:gd name="T99" fmla="*/ 13 h 121"/>
                    <a:gd name="T100" fmla="*/ 10 w 385"/>
                    <a:gd name="T101" fmla="*/ 16 h 121"/>
                    <a:gd name="T102" fmla="*/ 0 w 385"/>
                    <a:gd name="T103" fmla="*/ 31 h 121"/>
                    <a:gd name="T104" fmla="*/ 0 w 385"/>
                    <a:gd name="T105"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121">
                      <a:moveTo>
                        <a:pt x="0" y="48"/>
                      </a:moveTo>
                      <a:lnTo>
                        <a:pt x="30" y="48"/>
                      </a:lnTo>
                      <a:lnTo>
                        <a:pt x="30" y="37"/>
                      </a:lnTo>
                      <a:lnTo>
                        <a:pt x="14" y="37"/>
                      </a:lnTo>
                      <a:lnTo>
                        <a:pt x="28" y="43"/>
                      </a:lnTo>
                      <a:lnTo>
                        <a:pt x="28" y="43"/>
                      </a:lnTo>
                      <a:lnTo>
                        <a:pt x="36" y="28"/>
                      </a:lnTo>
                      <a:lnTo>
                        <a:pt x="22" y="22"/>
                      </a:lnTo>
                      <a:lnTo>
                        <a:pt x="33" y="32"/>
                      </a:lnTo>
                      <a:lnTo>
                        <a:pt x="40" y="25"/>
                      </a:lnTo>
                      <a:lnTo>
                        <a:pt x="30" y="14"/>
                      </a:lnTo>
                      <a:lnTo>
                        <a:pt x="30" y="28"/>
                      </a:lnTo>
                      <a:lnTo>
                        <a:pt x="36" y="28"/>
                      </a:lnTo>
                      <a:lnTo>
                        <a:pt x="30" y="29"/>
                      </a:lnTo>
                      <a:lnTo>
                        <a:pt x="51" y="29"/>
                      </a:lnTo>
                      <a:lnTo>
                        <a:pt x="51" y="14"/>
                      </a:lnTo>
                      <a:lnTo>
                        <a:pt x="45" y="28"/>
                      </a:lnTo>
                      <a:lnTo>
                        <a:pt x="72" y="40"/>
                      </a:lnTo>
                      <a:lnTo>
                        <a:pt x="79" y="26"/>
                      </a:lnTo>
                      <a:lnTo>
                        <a:pt x="68" y="35"/>
                      </a:lnTo>
                      <a:lnTo>
                        <a:pt x="76" y="46"/>
                      </a:lnTo>
                      <a:lnTo>
                        <a:pt x="86" y="37"/>
                      </a:lnTo>
                      <a:lnTo>
                        <a:pt x="74" y="45"/>
                      </a:lnTo>
                      <a:lnTo>
                        <a:pt x="88" y="66"/>
                      </a:lnTo>
                      <a:lnTo>
                        <a:pt x="100" y="58"/>
                      </a:lnTo>
                      <a:lnTo>
                        <a:pt x="88" y="65"/>
                      </a:lnTo>
                      <a:lnTo>
                        <a:pt x="102" y="95"/>
                      </a:lnTo>
                      <a:lnTo>
                        <a:pt x="103" y="100"/>
                      </a:lnTo>
                      <a:lnTo>
                        <a:pt x="106" y="101"/>
                      </a:lnTo>
                      <a:lnTo>
                        <a:pt x="121" y="111"/>
                      </a:lnTo>
                      <a:lnTo>
                        <a:pt x="123" y="112"/>
                      </a:lnTo>
                      <a:lnTo>
                        <a:pt x="144" y="121"/>
                      </a:lnTo>
                      <a:lnTo>
                        <a:pt x="144" y="121"/>
                      </a:lnTo>
                      <a:lnTo>
                        <a:pt x="151" y="121"/>
                      </a:lnTo>
                      <a:lnTo>
                        <a:pt x="155" y="121"/>
                      </a:lnTo>
                      <a:lnTo>
                        <a:pt x="177"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70"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1" y="88"/>
                      </a:lnTo>
                      <a:lnTo>
                        <a:pt x="169" y="88"/>
                      </a:lnTo>
                      <a:lnTo>
                        <a:pt x="148" y="94"/>
                      </a:lnTo>
                      <a:lnTo>
                        <a:pt x="157" y="94"/>
                      </a:lnTo>
                      <a:lnTo>
                        <a:pt x="151" y="94"/>
                      </a:lnTo>
                      <a:lnTo>
                        <a:pt x="151" y="108"/>
                      </a:lnTo>
                      <a:lnTo>
                        <a:pt x="157" y="95"/>
                      </a:lnTo>
                      <a:lnTo>
                        <a:pt x="135" y="86"/>
                      </a:lnTo>
                      <a:lnTo>
                        <a:pt x="129" y="98"/>
                      </a:lnTo>
                      <a:lnTo>
                        <a:pt x="137" y="86"/>
                      </a:lnTo>
                      <a:lnTo>
                        <a:pt x="121" y="77"/>
                      </a:lnTo>
                      <a:lnTo>
                        <a:pt x="125" y="78"/>
                      </a:lnTo>
                      <a:lnTo>
                        <a:pt x="114" y="89"/>
                      </a:lnTo>
                      <a:lnTo>
                        <a:pt x="128" y="83"/>
                      </a:lnTo>
                      <a:lnTo>
                        <a:pt x="114" y="52"/>
                      </a:lnTo>
                      <a:lnTo>
                        <a:pt x="112" y="51"/>
                      </a:lnTo>
                      <a:lnTo>
                        <a:pt x="99" y="29"/>
                      </a:lnTo>
                      <a:lnTo>
                        <a:pt x="99" y="29"/>
                      </a:lnTo>
                      <a:lnTo>
                        <a:pt x="91" y="19"/>
                      </a:lnTo>
                      <a:lnTo>
                        <a:pt x="89" y="16"/>
                      </a:lnTo>
                      <a:lnTo>
                        <a:pt x="85" y="14"/>
                      </a:lnTo>
                      <a:lnTo>
                        <a:pt x="57" y="2"/>
                      </a:lnTo>
                      <a:lnTo>
                        <a:pt x="57" y="0"/>
                      </a:lnTo>
                      <a:lnTo>
                        <a:pt x="51" y="0"/>
                      </a:lnTo>
                      <a:lnTo>
                        <a:pt x="30" y="0"/>
                      </a:lnTo>
                      <a:lnTo>
                        <a:pt x="30"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69" name="Freeform 53"/>
                <p:cNvSpPr>
                  <a:spLocks/>
                </p:cNvSpPr>
                <p:nvPr/>
              </p:nvSpPr>
              <p:spPr bwMode="auto">
                <a:xfrm>
                  <a:off x="2357" y="3733"/>
                  <a:ext cx="193" cy="95"/>
                </a:xfrm>
                <a:custGeom>
                  <a:avLst/>
                  <a:gdLst>
                    <a:gd name="T0" fmla="*/ 29 w 386"/>
                    <a:gd name="T1" fmla="*/ 63 h 192"/>
                    <a:gd name="T2" fmla="*/ 34 w 386"/>
                    <a:gd name="T3" fmla="*/ 32 h 192"/>
                    <a:gd name="T4" fmla="*/ 40 w 386"/>
                    <a:gd name="T5" fmla="*/ 20 h 192"/>
                    <a:gd name="T6" fmla="*/ 32 w 386"/>
                    <a:gd name="T7" fmla="*/ 28 h 192"/>
                    <a:gd name="T8" fmla="*/ 26 w 386"/>
                    <a:gd name="T9" fmla="*/ 29 h 192"/>
                    <a:gd name="T10" fmla="*/ 44 w 386"/>
                    <a:gd name="T11" fmla="*/ 28 h 192"/>
                    <a:gd name="T12" fmla="*/ 52 w 386"/>
                    <a:gd name="T13" fmla="*/ 28 h 192"/>
                    <a:gd name="T14" fmla="*/ 66 w 386"/>
                    <a:gd name="T15" fmla="*/ 44 h 192"/>
                    <a:gd name="T16" fmla="*/ 70 w 386"/>
                    <a:gd name="T17" fmla="*/ 63 h 192"/>
                    <a:gd name="T18" fmla="*/ 98 w 386"/>
                    <a:gd name="T19" fmla="*/ 90 h 192"/>
                    <a:gd name="T20" fmla="*/ 97 w 386"/>
                    <a:gd name="T21" fmla="*/ 153 h 192"/>
                    <a:gd name="T22" fmla="*/ 115 w 386"/>
                    <a:gd name="T23" fmla="*/ 176 h 192"/>
                    <a:gd name="T24" fmla="*/ 141 w 386"/>
                    <a:gd name="T25" fmla="*/ 192 h 192"/>
                    <a:gd name="T26" fmla="*/ 170 w 386"/>
                    <a:gd name="T27" fmla="*/ 189 h 192"/>
                    <a:gd name="T28" fmla="*/ 196 w 386"/>
                    <a:gd name="T29" fmla="*/ 175 h 192"/>
                    <a:gd name="T30" fmla="*/ 225 w 386"/>
                    <a:gd name="T31" fmla="*/ 123 h 192"/>
                    <a:gd name="T32" fmla="*/ 253 w 386"/>
                    <a:gd name="T33" fmla="*/ 78 h 192"/>
                    <a:gd name="T34" fmla="*/ 271 w 386"/>
                    <a:gd name="T35" fmla="*/ 61 h 192"/>
                    <a:gd name="T36" fmla="*/ 288 w 386"/>
                    <a:gd name="T37" fmla="*/ 55 h 192"/>
                    <a:gd name="T38" fmla="*/ 306 w 386"/>
                    <a:gd name="T39" fmla="*/ 49 h 192"/>
                    <a:gd name="T40" fmla="*/ 328 w 386"/>
                    <a:gd name="T41" fmla="*/ 54 h 192"/>
                    <a:gd name="T42" fmla="*/ 361 w 386"/>
                    <a:gd name="T43" fmla="*/ 64 h 192"/>
                    <a:gd name="T44" fmla="*/ 371 w 386"/>
                    <a:gd name="T45" fmla="*/ 71 h 192"/>
                    <a:gd name="T46" fmla="*/ 371 w 386"/>
                    <a:gd name="T47" fmla="*/ 37 h 192"/>
                    <a:gd name="T48" fmla="*/ 303 w 386"/>
                    <a:gd name="T49" fmla="*/ 21 h 192"/>
                    <a:gd name="T50" fmla="*/ 279 w 386"/>
                    <a:gd name="T51" fmla="*/ 28 h 192"/>
                    <a:gd name="T52" fmla="*/ 251 w 386"/>
                    <a:gd name="T53" fmla="*/ 41 h 192"/>
                    <a:gd name="T54" fmla="*/ 228 w 386"/>
                    <a:gd name="T55" fmla="*/ 63 h 192"/>
                    <a:gd name="T56" fmla="*/ 176 w 386"/>
                    <a:gd name="T57" fmla="*/ 156 h 192"/>
                    <a:gd name="T58" fmla="*/ 182 w 386"/>
                    <a:gd name="T59" fmla="*/ 150 h 192"/>
                    <a:gd name="T60" fmla="*/ 165 w 386"/>
                    <a:gd name="T61" fmla="*/ 161 h 192"/>
                    <a:gd name="T62" fmla="*/ 155 w 386"/>
                    <a:gd name="T63" fmla="*/ 166 h 192"/>
                    <a:gd name="T64" fmla="*/ 136 w 386"/>
                    <a:gd name="T65" fmla="*/ 156 h 192"/>
                    <a:gd name="T66" fmla="*/ 124 w 386"/>
                    <a:gd name="T67" fmla="*/ 144 h 192"/>
                    <a:gd name="T68" fmla="*/ 98 w 386"/>
                    <a:gd name="T69" fmla="*/ 52 h 192"/>
                    <a:gd name="T70" fmla="*/ 90 w 386"/>
                    <a:gd name="T71" fmla="*/ 31 h 192"/>
                    <a:gd name="T72" fmla="*/ 75 w 386"/>
                    <a:gd name="T73" fmla="*/ 9 h 192"/>
                    <a:gd name="T74" fmla="*/ 66 w 386"/>
                    <a:gd name="T75" fmla="*/ 3 h 192"/>
                    <a:gd name="T76" fmla="*/ 26 w 386"/>
                    <a:gd name="T77" fmla="*/ 0 h 192"/>
                    <a:gd name="T78" fmla="*/ 15 w 386"/>
                    <a:gd name="T79" fmla="*/ 3 h 192"/>
                    <a:gd name="T80" fmla="*/ 6 w 386"/>
                    <a:gd name="T81" fmla="*/ 25 h 192"/>
                    <a:gd name="T82" fmla="*/ 0 w 386"/>
                    <a:gd name="T83"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92">
                      <a:moveTo>
                        <a:pt x="0" y="75"/>
                      </a:moveTo>
                      <a:lnTo>
                        <a:pt x="29" y="75"/>
                      </a:lnTo>
                      <a:lnTo>
                        <a:pt x="29" y="63"/>
                      </a:lnTo>
                      <a:lnTo>
                        <a:pt x="14" y="63"/>
                      </a:lnTo>
                      <a:lnTo>
                        <a:pt x="28" y="66"/>
                      </a:lnTo>
                      <a:lnTo>
                        <a:pt x="34" y="32"/>
                      </a:lnTo>
                      <a:lnTo>
                        <a:pt x="20" y="29"/>
                      </a:lnTo>
                      <a:lnTo>
                        <a:pt x="34" y="35"/>
                      </a:lnTo>
                      <a:lnTo>
                        <a:pt x="40" y="20"/>
                      </a:lnTo>
                      <a:lnTo>
                        <a:pt x="26" y="14"/>
                      </a:lnTo>
                      <a:lnTo>
                        <a:pt x="26" y="28"/>
                      </a:lnTo>
                      <a:lnTo>
                        <a:pt x="32" y="28"/>
                      </a:lnTo>
                      <a:lnTo>
                        <a:pt x="37" y="25"/>
                      </a:lnTo>
                      <a:lnTo>
                        <a:pt x="40" y="20"/>
                      </a:lnTo>
                      <a:lnTo>
                        <a:pt x="26" y="29"/>
                      </a:lnTo>
                      <a:lnTo>
                        <a:pt x="48" y="29"/>
                      </a:lnTo>
                      <a:lnTo>
                        <a:pt x="48" y="14"/>
                      </a:lnTo>
                      <a:lnTo>
                        <a:pt x="44" y="28"/>
                      </a:lnTo>
                      <a:lnTo>
                        <a:pt x="60" y="31"/>
                      </a:lnTo>
                      <a:lnTo>
                        <a:pt x="63" y="17"/>
                      </a:lnTo>
                      <a:lnTo>
                        <a:pt x="52" y="28"/>
                      </a:lnTo>
                      <a:lnTo>
                        <a:pt x="57" y="31"/>
                      </a:lnTo>
                      <a:lnTo>
                        <a:pt x="52" y="26"/>
                      </a:lnTo>
                      <a:lnTo>
                        <a:pt x="66" y="44"/>
                      </a:lnTo>
                      <a:lnTo>
                        <a:pt x="77" y="35"/>
                      </a:lnTo>
                      <a:lnTo>
                        <a:pt x="63" y="40"/>
                      </a:lnTo>
                      <a:lnTo>
                        <a:pt x="70" y="63"/>
                      </a:lnTo>
                      <a:lnTo>
                        <a:pt x="72" y="64"/>
                      </a:lnTo>
                      <a:lnTo>
                        <a:pt x="86" y="97"/>
                      </a:lnTo>
                      <a:lnTo>
                        <a:pt x="98" y="90"/>
                      </a:lnTo>
                      <a:lnTo>
                        <a:pt x="84" y="94"/>
                      </a:lnTo>
                      <a:lnTo>
                        <a:pt x="97" y="150"/>
                      </a:lnTo>
                      <a:lnTo>
                        <a:pt x="97" y="153"/>
                      </a:lnTo>
                      <a:lnTo>
                        <a:pt x="100" y="156"/>
                      </a:lnTo>
                      <a:lnTo>
                        <a:pt x="115" y="175"/>
                      </a:lnTo>
                      <a:lnTo>
                        <a:pt x="115" y="176"/>
                      </a:lnTo>
                      <a:lnTo>
                        <a:pt x="120" y="178"/>
                      </a:lnTo>
                      <a:lnTo>
                        <a:pt x="141" y="190"/>
                      </a:lnTo>
                      <a:lnTo>
                        <a:pt x="141" y="192"/>
                      </a:lnTo>
                      <a:lnTo>
                        <a:pt x="147" y="192"/>
                      </a:lnTo>
                      <a:lnTo>
                        <a:pt x="150" y="192"/>
                      </a:lnTo>
                      <a:lnTo>
                        <a:pt x="170" y="189"/>
                      </a:lnTo>
                      <a:lnTo>
                        <a:pt x="173" y="189"/>
                      </a:lnTo>
                      <a:lnTo>
                        <a:pt x="175" y="187"/>
                      </a:lnTo>
                      <a:lnTo>
                        <a:pt x="196" y="175"/>
                      </a:lnTo>
                      <a:lnTo>
                        <a:pt x="199" y="173"/>
                      </a:lnTo>
                      <a:lnTo>
                        <a:pt x="202" y="169"/>
                      </a:lnTo>
                      <a:lnTo>
                        <a:pt x="225" y="123"/>
                      </a:lnTo>
                      <a:lnTo>
                        <a:pt x="211" y="117"/>
                      </a:lnTo>
                      <a:lnTo>
                        <a:pt x="224" y="124"/>
                      </a:lnTo>
                      <a:lnTo>
                        <a:pt x="253" y="78"/>
                      </a:lnTo>
                      <a:lnTo>
                        <a:pt x="241" y="71"/>
                      </a:lnTo>
                      <a:lnTo>
                        <a:pt x="251" y="81"/>
                      </a:lnTo>
                      <a:lnTo>
                        <a:pt x="271" y="61"/>
                      </a:lnTo>
                      <a:lnTo>
                        <a:pt x="260" y="51"/>
                      </a:lnTo>
                      <a:lnTo>
                        <a:pt x="267" y="64"/>
                      </a:lnTo>
                      <a:lnTo>
                        <a:pt x="288" y="55"/>
                      </a:lnTo>
                      <a:lnTo>
                        <a:pt x="282" y="41"/>
                      </a:lnTo>
                      <a:lnTo>
                        <a:pt x="286" y="55"/>
                      </a:lnTo>
                      <a:lnTo>
                        <a:pt x="306" y="49"/>
                      </a:lnTo>
                      <a:lnTo>
                        <a:pt x="302" y="35"/>
                      </a:lnTo>
                      <a:lnTo>
                        <a:pt x="300" y="51"/>
                      </a:lnTo>
                      <a:lnTo>
                        <a:pt x="328" y="54"/>
                      </a:lnTo>
                      <a:lnTo>
                        <a:pt x="329" y="38"/>
                      </a:lnTo>
                      <a:lnTo>
                        <a:pt x="325" y="52"/>
                      </a:lnTo>
                      <a:lnTo>
                        <a:pt x="361" y="64"/>
                      </a:lnTo>
                      <a:lnTo>
                        <a:pt x="366" y="51"/>
                      </a:lnTo>
                      <a:lnTo>
                        <a:pt x="358" y="63"/>
                      </a:lnTo>
                      <a:lnTo>
                        <a:pt x="371" y="71"/>
                      </a:lnTo>
                      <a:lnTo>
                        <a:pt x="386" y="46"/>
                      </a:lnTo>
                      <a:lnTo>
                        <a:pt x="374" y="38"/>
                      </a:lnTo>
                      <a:lnTo>
                        <a:pt x="371" y="37"/>
                      </a:lnTo>
                      <a:lnTo>
                        <a:pt x="334" y="25"/>
                      </a:lnTo>
                      <a:lnTo>
                        <a:pt x="331" y="25"/>
                      </a:lnTo>
                      <a:lnTo>
                        <a:pt x="303" y="21"/>
                      </a:lnTo>
                      <a:lnTo>
                        <a:pt x="302" y="21"/>
                      </a:lnTo>
                      <a:lnTo>
                        <a:pt x="299" y="21"/>
                      </a:lnTo>
                      <a:lnTo>
                        <a:pt x="279" y="28"/>
                      </a:lnTo>
                      <a:lnTo>
                        <a:pt x="277" y="29"/>
                      </a:lnTo>
                      <a:lnTo>
                        <a:pt x="256" y="38"/>
                      </a:lnTo>
                      <a:lnTo>
                        <a:pt x="251" y="41"/>
                      </a:lnTo>
                      <a:lnTo>
                        <a:pt x="231" y="61"/>
                      </a:lnTo>
                      <a:lnTo>
                        <a:pt x="230" y="60"/>
                      </a:lnTo>
                      <a:lnTo>
                        <a:pt x="228" y="63"/>
                      </a:lnTo>
                      <a:lnTo>
                        <a:pt x="199" y="109"/>
                      </a:lnTo>
                      <a:lnTo>
                        <a:pt x="199" y="110"/>
                      </a:lnTo>
                      <a:lnTo>
                        <a:pt x="176" y="156"/>
                      </a:lnTo>
                      <a:lnTo>
                        <a:pt x="178" y="152"/>
                      </a:lnTo>
                      <a:lnTo>
                        <a:pt x="188" y="163"/>
                      </a:lnTo>
                      <a:lnTo>
                        <a:pt x="182" y="150"/>
                      </a:lnTo>
                      <a:lnTo>
                        <a:pt x="161" y="163"/>
                      </a:lnTo>
                      <a:lnTo>
                        <a:pt x="167" y="175"/>
                      </a:lnTo>
                      <a:lnTo>
                        <a:pt x="165" y="161"/>
                      </a:lnTo>
                      <a:lnTo>
                        <a:pt x="146" y="164"/>
                      </a:lnTo>
                      <a:lnTo>
                        <a:pt x="147" y="178"/>
                      </a:lnTo>
                      <a:lnTo>
                        <a:pt x="155" y="166"/>
                      </a:lnTo>
                      <a:lnTo>
                        <a:pt x="133" y="153"/>
                      </a:lnTo>
                      <a:lnTo>
                        <a:pt x="126" y="166"/>
                      </a:lnTo>
                      <a:lnTo>
                        <a:pt x="136" y="156"/>
                      </a:lnTo>
                      <a:lnTo>
                        <a:pt x="121" y="138"/>
                      </a:lnTo>
                      <a:lnTo>
                        <a:pt x="110" y="147"/>
                      </a:lnTo>
                      <a:lnTo>
                        <a:pt x="124" y="144"/>
                      </a:lnTo>
                      <a:lnTo>
                        <a:pt x="112" y="87"/>
                      </a:lnTo>
                      <a:lnTo>
                        <a:pt x="112" y="84"/>
                      </a:lnTo>
                      <a:lnTo>
                        <a:pt x="98" y="52"/>
                      </a:lnTo>
                      <a:lnTo>
                        <a:pt x="84" y="58"/>
                      </a:lnTo>
                      <a:lnTo>
                        <a:pt x="98" y="54"/>
                      </a:lnTo>
                      <a:lnTo>
                        <a:pt x="90" y="31"/>
                      </a:lnTo>
                      <a:lnTo>
                        <a:pt x="90" y="29"/>
                      </a:lnTo>
                      <a:lnTo>
                        <a:pt x="89" y="28"/>
                      </a:lnTo>
                      <a:lnTo>
                        <a:pt x="75" y="9"/>
                      </a:lnTo>
                      <a:lnTo>
                        <a:pt x="74" y="6"/>
                      </a:lnTo>
                      <a:lnTo>
                        <a:pt x="69" y="3"/>
                      </a:lnTo>
                      <a:lnTo>
                        <a:pt x="66" y="3"/>
                      </a:lnTo>
                      <a:lnTo>
                        <a:pt x="51" y="0"/>
                      </a:lnTo>
                      <a:lnTo>
                        <a:pt x="48" y="0"/>
                      </a:lnTo>
                      <a:lnTo>
                        <a:pt x="26" y="0"/>
                      </a:lnTo>
                      <a:lnTo>
                        <a:pt x="26" y="0"/>
                      </a:lnTo>
                      <a:lnTo>
                        <a:pt x="20" y="0"/>
                      </a:lnTo>
                      <a:lnTo>
                        <a:pt x="15" y="3"/>
                      </a:lnTo>
                      <a:lnTo>
                        <a:pt x="12" y="8"/>
                      </a:lnTo>
                      <a:lnTo>
                        <a:pt x="12" y="9"/>
                      </a:lnTo>
                      <a:lnTo>
                        <a:pt x="6" y="25"/>
                      </a:lnTo>
                      <a:lnTo>
                        <a:pt x="6" y="29"/>
                      </a:lnTo>
                      <a:lnTo>
                        <a:pt x="6" y="28"/>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0" name="Freeform 54"/>
                <p:cNvSpPr>
                  <a:spLocks/>
                </p:cNvSpPr>
                <p:nvPr/>
              </p:nvSpPr>
              <p:spPr bwMode="auto">
                <a:xfrm>
                  <a:off x="2470" y="3737"/>
                  <a:ext cx="194" cy="94"/>
                </a:xfrm>
                <a:custGeom>
                  <a:avLst/>
                  <a:gdLst>
                    <a:gd name="T0" fmla="*/ 29 w 387"/>
                    <a:gd name="T1" fmla="*/ 74 h 189"/>
                    <a:gd name="T2" fmla="*/ 14 w 387"/>
                    <a:gd name="T3" fmla="*/ 63 h 189"/>
                    <a:gd name="T4" fmla="*/ 32 w 387"/>
                    <a:gd name="T5" fmla="*/ 32 h 189"/>
                    <a:gd name="T6" fmla="*/ 32 w 387"/>
                    <a:gd name="T7" fmla="*/ 35 h 189"/>
                    <a:gd name="T8" fmla="*/ 40 w 387"/>
                    <a:gd name="T9" fmla="*/ 20 h 189"/>
                    <a:gd name="T10" fmla="*/ 26 w 387"/>
                    <a:gd name="T11" fmla="*/ 28 h 189"/>
                    <a:gd name="T12" fmla="*/ 36 w 387"/>
                    <a:gd name="T13" fmla="*/ 25 h 189"/>
                    <a:gd name="T14" fmla="*/ 47 w 387"/>
                    <a:gd name="T15" fmla="*/ 29 h 189"/>
                    <a:gd name="T16" fmla="*/ 44 w 387"/>
                    <a:gd name="T17" fmla="*/ 28 h 189"/>
                    <a:gd name="T18" fmla="*/ 61 w 387"/>
                    <a:gd name="T19" fmla="*/ 17 h 189"/>
                    <a:gd name="T20" fmla="*/ 67 w 387"/>
                    <a:gd name="T21" fmla="*/ 43 h 189"/>
                    <a:gd name="T22" fmla="*/ 63 w 387"/>
                    <a:gd name="T23" fmla="*/ 35 h 189"/>
                    <a:gd name="T24" fmla="*/ 70 w 387"/>
                    <a:gd name="T25" fmla="*/ 65 h 189"/>
                    <a:gd name="T26" fmla="*/ 98 w 387"/>
                    <a:gd name="T27" fmla="*/ 91 h 189"/>
                    <a:gd name="T28" fmla="*/ 98 w 387"/>
                    <a:gd name="T29" fmla="*/ 150 h 189"/>
                    <a:gd name="T30" fmla="*/ 101 w 387"/>
                    <a:gd name="T31" fmla="*/ 155 h 189"/>
                    <a:gd name="T32" fmla="*/ 116 w 387"/>
                    <a:gd name="T33" fmla="*/ 178 h 189"/>
                    <a:gd name="T34" fmla="*/ 122 w 387"/>
                    <a:gd name="T35" fmla="*/ 181 h 189"/>
                    <a:gd name="T36" fmla="*/ 147 w 387"/>
                    <a:gd name="T37" fmla="*/ 187 h 189"/>
                    <a:gd name="T38" fmla="*/ 170 w 387"/>
                    <a:gd name="T39" fmla="*/ 186 h 189"/>
                    <a:gd name="T40" fmla="*/ 176 w 387"/>
                    <a:gd name="T41" fmla="*/ 183 h 189"/>
                    <a:gd name="T42" fmla="*/ 199 w 387"/>
                    <a:gd name="T43" fmla="*/ 169 h 189"/>
                    <a:gd name="T44" fmla="*/ 222 w 387"/>
                    <a:gd name="T45" fmla="*/ 126 h 189"/>
                    <a:gd name="T46" fmla="*/ 239 w 387"/>
                    <a:gd name="T47" fmla="*/ 69 h 189"/>
                    <a:gd name="T48" fmla="*/ 269 w 387"/>
                    <a:gd name="T49" fmla="*/ 62 h 189"/>
                    <a:gd name="T50" fmla="*/ 268 w 387"/>
                    <a:gd name="T51" fmla="*/ 63 h 189"/>
                    <a:gd name="T52" fmla="*/ 282 w 387"/>
                    <a:gd name="T53" fmla="*/ 39 h 189"/>
                    <a:gd name="T54" fmla="*/ 308 w 387"/>
                    <a:gd name="T55" fmla="*/ 43 h 189"/>
                    <a:gd name="T56" fmla="*/ 301 w 387"/>
                    <a:gd name="T57" fmla="*/ 43 h 189"/>
                    <a:gd name="T58" fmla="*/ 297 w 387"/>
                    <a:gd name="T59" fmla="*/ 43 h 189"/>
                    <a:gd name="T60" fmla="*/ 321 w 387"/>
                    <a:gd name="T61" fmla="*/ 52 h 189"/>
                    <a:gd name="T62" fmla="*/ 367 w 387"/>
                    <a:gd name="T63" fmla="*/ 51 h 189"/>
                    <a:gd name="T64" fmla="*/ 372 w 387"/>
                    <a:gd name="T65" fmla="*/ 71 h 189"/>
                    <a:gd name="T66" fmla="*/ 375 w 387"/>
                    <a:gd name="T67" fmla="*/ 39 h 189"/>
                    <a:gd name="T68" fmla="*/ 329 w 387"/>
                    <a:gd name="T69" fmla="*/ 25 h 189"/>
                    <a:gd name="T70" fmla="*/ 331 w 387"/>
                    <a:gd name="T71" fmla="*/ 25 h 189"/>
                    <a:gd name="T72" fmla="*/ 301 w 387"/>
                    <a:gd name="T73" fmla="*/ 16 h 189"/>
                    <a:gd name="T74" fmla="*/ 295 w 387"/>
                    <a:gd name="T75" fmla="*/ 17 h 189"/>
                    <a:gd name="T76" fmla="*/ 275 w 387"/>
                    <a:gd name="T77" fmla="*/ 26 h 189"/>
                    <a:gd name="T78" fmla="*/ 251 w 387"/>
                    <a:gd name="T79" fmla="*/ 40 h 189"/>
                    <a:gd name="T80" fmla="*/ 228 w 387"/>
                    <a:gd name="T81" fmla="*/ 58 h 189"/>
                    <a:gd name="T82" fmla="*/ 197 w 387"/>
                    <a:gd name="T83" fmla="*/ 112 h 189"/>
                    <a:gd name="T84" fmla="*/ 177 w 387"/>
                    <a:gd name="T85" fmla="*/ 147 h 189"/>
                    <a:gd name="T86" fmla="*/ 180 w 387"/>
                    <a:gd name="T87" fmla="*/ 146 h 189"/>
                    <a:gd name="T88" fmla="*/ 168 w 387"/>
                    <a:gd name="T89" fmla="*/ 170 h 189"/>
                    <a:gd name="T90" fmla="*/ 145 w 387"/>
                    <a:gd name="T91" fmla="*/ 160 h 189"/>
                    <a:gd name="T92" fmla="*/ 151 w 387"/>
                    <a:gd name="T93" fmla="*/ 160 h 189"/>
                    <a:gd name="T94" fmla="*/ 127 w 387"/>
                    <a:gd name="T95" fmla="*/ 167 h 189"/>
                    <a:gd name="T96" fmla="*/ 124 w 387"/>
                    <a:gd name="T97" fmla="*/ 138 h 189"/>
                    <a:gd name="T98" fmla="*/ 125 w 387"/>
                    <a:gd name="T99" fmla="*/ 143 h 189"/>
                    <a:gd name="T100" fmla="*/ 112 w 387"/>
                    <a:gd name="T101" fmla="*/ 85 h 189"/>
                    <a:gd name="T102" fmla="*/ 82 w 387"/>
                    <a:gd name="T103" fmla="*/ 58 h 189"/>
                    <a:gd name="T104" fmla="*/ 90 w 387"/>
                    <a:gd name="T105" fmla="*/ 29 h 189"/>
                    <a:gd name="T106" fmla="*/ 87 w 387"/>
                    <a:gd name="T107" fmla="*/ 23 h 189"/>
                    <a:gd name="T108" fmla="*/ 72 w 387"/>
                    <a:gd name="T109" fmla="*/ 6 h 189"/>
                    <a:gd name="T110" fmla="*/ 64 w 387"/>
                    <a:gd name="T111" fmla="*/ 3 h 189"/>
                    <a:gd name="T112" fmla="*/ 47 w 387"/>
                    <a:gd name="T113" fmla="*/ 0 h 189"/>
                    <a:gd name="T114" fmla="*/ 26 w 387"/>
                    <a:gd name="T115" fmla="*/ 0 h 189"/>
                    <a:gd name="T116" fmla="*/ 15 w 387"/>
                    <a:gd name="T117" fmla="*/ 3 h 189"/>
                    <a:gd name="T118" fmla="*/ 6 w 387"/>
                    <a:gd name="T119" fmla="*/ 23 h 189"/>
                    <a:gd name="T120" fmla="*/ 4 w 387"/>
                    <a:gd name="T121" fmla="*/ 29 h 189"/>
                    <a:gd name="T122" fmla="*/ 0 w 387"/>
                    <a:gd name="T123" fmla="*/ 62 h 189"/>
                    <a:gd name="T124" fmla="*/ 0 w 387"/>
                    <a:gd name="T125"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189">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6" y="25"/>
                      </a:lnTo>
                      <a:lnTo>
                        <a:pt x="26" y="29"/>
                      </a:lnTo>
                      <a:lnTo>
                        <a:pt x="47" y="29"/>
                      </a:lnTo>
                      <a:lnTo>
                        <a:pt x="47" y="14"/>
                      </a:lnTo>
                      <a:lnTo>
                        <a:pt x="44" y="28"/>
                      </a:lnTo>
                      <a:lnTo>
                        <a:pt x="58" y="31"/>
                      </a:lnTo>
                      <a:lnTo>
                        <a:pt x="61" y="17"/>
                      </a:lnTo>
                      <a:lnTo>
                        <a:pt x="52" y="28"/>
                      </a:lnTo>
                      <a:lnTo>
                        <a:pt x="67" y="43"/>
                      </a:lnTo>
                      <a:lnTo>
                        <a:pt x="76" y="32"/>
                      </a:lnTo>
                      <a:lnTo>
                        <a:pt x="63" y="35"/>
                      </a:lnTo>
                      <a:lnTo>
                        <a:pt x="69" y="62"/>
                      </a:lnTo>
                      <a:lnTo>
                        <a:pt x="70" y="65"/>
                      </a:lnTo>
                      <a:lnTo>
                        <a:pt x="85" y="97"/>
                      </a:lnTo>
                      <a:lnTo>
                        <a:pt x="98" y="91"/>
                      </a:lnTo>
                      <a:lnTo>
                        <a:pt x="84" y="95"/>
                      </a:lnTo>
                      <a:lnTo>
                        <a:pt x="98" y="150"/>
                      </a:lnTo>
                      <a:lnTo>
                        <a:pt x="98" y="152"/>
                      </a:lnTo>
                      <a:lnTo>
                        <a:pt x="101" y="155"/>
                      </a:lnTo>
                      <a:lnTo>
                        <a:pt x="116" y="176"/>
                      </a:lnTo>
                      <a:lnTo>
                        <a:pt x="116" y="178"/>
                      </a:lnTo>
                      <a:lnTo>
                        <a:pt x="121" y="181"/>
                      </a:lnTo>
                      <a:lnTo>
                        <a:pt x="122" y="181"/>
                      </a:lnTo>
                      <a:lnTo>
                        <a:pt x="142" y="187"/>
                      </a:lnTo>
                      <a:lnTo>
                        <a:pt x="147" y="187"/>
                      </a:lnTo>
                      <a:lnTo>
                        <a:pt x="148" y="189"/>
                      </a:lnTo>
                      <a:lnTo>
                        <a:pt x="170" y="186"/>
                      </a:lnTo>
                      <a:lnTo>
                        <a:pt x="174" y="184"/>
                      </a:lnTo>
                      <a:lnTo>
                        <a:pt x="176" y="183"/>
                      </a:lnTo>
                      <a:lnTo>
                        <a:pt x="196" y="170"/>
                      </a:lnTo>
                      <a:lnTo>
                        <a:pt x="199" y="169"/>
                      </a:lnTo>
                      <a:lnTo>
                        <a:pt x="200" y="166"/>
                      </a:lnTo>
                      <a:lnTo>
                        <a:pt x="222" y="126"/>
                      </a:lnTo>
                      <a:lnTo>
                        <a:pt x="251" y="77"/>
                      </a:lnTo>
                      <a:lnTo>
                        <a:pt x="239" y="69"/>
                      </a:lnTo>
                      <a:lnTo>
                        <a:pt x="248" y="80"/>
                      </a:lnTo>
                      <a:lnTo>
                        <a:pt x="269" y="62"/>
                      </a:lnTo>
                      <a:lnTo>
                        <a:pt x="260" y="51"/>
                      </a:lnTo>
                      <a:lnTo>
                        <a:pt x="268" y="63"/>
                      </a:lnTo>
                      <a:lnTo>
                        <a:pt x="289" y="51"/>
                      </a:lnTo>
                      <a:lnTo>
                        <a:pt x="282" y="39"/>
                      </a:lnTo>
                      <a:lnTo>
                        <a:pt x="288" y="52"/>
                      </a:lnTo>
                      <a:lnTo>
                        <a:pt x="308" y="43"/>
                      </a:lnTo>
                      <a:lnTo>
                        <a:pt x="301" y="29"/>
                      </a:lnTo>
                      <a:lnTo>
                        <a:pt x="301" y="43"/>
                      </a:lnTo>
                      <a:lnTo>
                        <a:pt x="308" y="43"/>
                      </a:lnTo>
                      <a:lnTo>
                        <a:pt x="297" y="43"/>
                      </a:lnTo>
                      <a:lnTo>
                        <a:pt x="320" y="52"/>
                      </a:lnTo>
                      <a:lnTo>
                        <a:pt x="321" y="52"/>
                      </a:lnTo>
                      <a:lnTo>
                        <a:pt x="364" y="65"/>
                      </a:lnTo>
                      <a:lnTo>
                        <a:pt x="367" y="51"/>
                      </a:lnTo>
                      <a:lnTo>
                        <a:pt x="360" y="63"/>
                      </a:lnTo>
                      <a:lnTo>
                        <a:pt x="372" y="71"/>
                      </a:lnTo>
                      <a:lnTo>
                        <a:pt x="387" y="46"/>
                      </a:lnTo>
                      <a:lnTo>
                        <a:pt x="375" y="39"/>
                      </a:lnTo>
                      <a:lnTo>
                        <a:pt x="372" y="37"/>
                      </a:lnTo>
                      <a:lnTo>
                        <a:pt x="329" y="25"/>
                      </a:lnTo>
                      <a:lnTo>
                        <a:pt x="324" y="39"/>
                      </a:lnTo>
                      <a:lnTo>
                        <a:pt x="331" y="25"/>
                      </a:lnTo>
                      <a:lnTo>
                        <a:pt x="308" y="16"/>
                      </a:lnTo>
                      <a:lnTo>
                        <a:pt x="301" y="16"/>
                      </a:lnTo>
                      <a:lnTo>
                        <a:pt x="295" y="16"/>
                      </a:lnTo>
                      <a:lnTo>
                        <a:pt x="295" y="17"/>
                      </a:lnTo>
                      <a:lnTo>
                        <a:pt x="275" y="26"/>
                      </a:lnTo>
                      <a:lnTo>
                        <a:pt x="275" y="26"/>
                      </a:lnTo>
                      <a:lnTo>
                        <a:pt x="254" y="39"/>
                      </a:lnTo>
                      <a:lnTo>
                        <a:pt x="251" y="40"/>
                      </a:lnTo>
                      <a:lnTo>
                        <a:pt x="229" y="58"/>
                      </a:lnTo>
                      <a:lnTo>
                        <a:pt x="228" y="58"/>
                      </a:lnTo>
                      <a:lnTo>
                        <a:pt x="226" y="63"/>
                      </a:lnTo>
                      <a:lnTo>
                        <a:pt x="197" y="112"/>
                      </a:lnTo>
                      <a:lnTo>
                        <a:pt x="176" y="152"/>
                      </a:lnTo>
                      <a:lnTo>
                        <a:pt x="177" y="147"/>
                      </a:lnTo>
                      <a:lnTo>
                        <a:pt x="188" y="158"/>
                      </a:lnTo>
                      <a:lnTo>
                        <a:pt x="180" y="146"/>
                      </a:lnTo>
                      <a:lnTo>
                        <a:pt x="161" y="158"/>
                      </a:lnTo>
                      <a:lnTo>
                        <a:pt x="168" y="170"/>
                      </a:lnTo>
                      <a:lnTo>
                        <a:pt x="167" y="157"/>
                      </a:lnTo>
                      <a:lnTo>
                        <a:pt x="145" y="160"/>
                      </a:lnTo>
                      <a:lnTo>
                        <a:pt x="147" y="173"/>
                      </a:lnTo>
                      <a:lnTo>
                        <a:pt x="151" y="160"/>
                      </a:lnTo>
                      <a:lnTo>
                        <a:pt x="131" y="154"/>
                      </a:lnTo>
                      <a:lnTo>
                        <a:pt x="127" y="167"/>
                      </a:lnTo>
                      <a:lnTo>
                        <a:pt x="139" y="160"/>
                      </a:lnTo>
                      <a:lnTo>
                        <a:pt x="124" y="138"/>
                      </a:lnTo>
                      <a:lnTo>
                        <a:pt x="112" y="146"/>
                      </a:lnTo>
                      <a:lnTo>
                        <a:pt x="125" y="143"/>
                      </a:lnTo>
                      <a:lnTo>
                        <a:pt x="112" y="88"/>
                      </a:lnTo>
                      <a:lnTo>
                        <a:pt x="112" y="85"/>
                      </a:lnTo>
                      <a:lnTo>
                        <a:pt x="96" y="52"/>
                      </a:lnTo>
                      <a:lnTo>
                        <a:pt x="82" y="58"/>
                      </a:lnTo>
                      <a:lnTo>
                        <a:pt x="96" y="55"/>
                      </a:lnTo>
                      <a:lnTo>
                        <a:pt x="90" y="29"/>
                      </a:lnTo>
                      <a:lnTo>
                        <a:pt x="90" y="26"/>
                      </a:lnTo>
                      <a:lnTo>
                        <a:pt x="87" y="23"/>
                      </a:lnTo>
                      <a:lnTo>
                        <a:pt x="72" y="8"/>
                      </a:lnTo>
                      <a:lnTo>
                        <a:pt x="72" y="6"/>
                      </a:lnTo>
                      <a:lnTo>
                        <a:pt x="67" y="3"/>
                      </a:lnTo>
                      <a:lnTo>
                        <a:pt x="64" y="3"/>
                      </a:lnTo>
                      <a:lnTo>
                        <a:pt x="50" y="0"/>
                      </a:lnTo>
                      <a:lnTo>
                        <a:pt x="47" y="0"/>
                      </a:lnTo>
                      <a:lnTo>
                        <a:pt x="26" y="0"/>
                      </a:lnTo>
                      <a:lnTo>
                        <a:pt x="26" y="0"/>
                      </a:lnTo>
                      <a:lnTo>
                        <a:pt x="20" y="0"/>
                      </a:lnTo>
                      <a:lnTo>
                        <a:pt x="15" y="3"/>
                      </a:lnTo>
                      <a:lnTo>
                        <a:pt x="14" y="8"/>
                      </a:lnTo>
                      <a:lnTo>
                        <a:pt x="6" y="23"/>
                      </a:lnTo>
                      <a:lnTo>
                        <a:pt x="4" y="23"/>
                      </a:lnTo>
                      <a:lnTo>
                        <a:pt x="4" y="29"/>
                      </a:lnTo>
                      <a:lnTo>
                        <a:pt x="4"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1" name="Freeform 55"/>
                <p:cNvSpPr>
                  <a:spLocks/>
                </p:cNvSpPr>
                <p:nvPr/>
              </p:nvSpPr>
              <p:spPr bwMode="auto">
                <a:xfrm>
                  <a:off x="2614" y="3726"/>
                  <a:ext cx="196" cy="98"/>
                </a:xfrm>
                <a:custGeom>
                  <a:avLst/>
                  <a:gdLst>
                    <a:gd name="T0" fmla="*/ 29 w 392"/>
                    <a:gd name="T1" fmla="*/ 75 h 194"/>
                    <a:gd name="T2" fmla="*/ 13 w 392"/>
                    <a:gd name="T3" fmla="*/ 63 h 194"/>
                    <a:gd name="T4" fmla="*/ 35 w 392"/>
                    <a:gd name="T5" fmla="*/ 32 h 194"/>
                    <a:gd name="T6" fmla="*/ 35 w 392"/>
                    <a:gd name="T7" fmla="*/ 35 h 194"/>
                    <a:gd name="T8" fmla="*/ 29 w 392"/>
                    <a:gd name="T9" fmla="*/ 14 h 194"/>
                    <a:gd name="T10" fmla="*/ 35 w 392"/>
                    <a:gd name="T11" fmla="*/ 27 h 194"/>
                    <a:gd name="T12" fmla="*/ 29 w 392"/>
                    <a:gd name="T13" fmla="*/ 29 h 194"/>
                    <a:gd name="T14" fmla="*/ 50 w 392"/>
                    <a:gd name="T15" fmla="*/ 14 h 194"/>
                    <a:gd name="T16" fmla="*/ 59 w 392"/>
                    <a:gd name="T17" fmla="*/ 30 h 194"/>
                    <a:gd name="T18" fmla="*/ 52 w 392"/>
                    <a:gd name="T19" fmla="*/ 27 h 194"/>
                    <a:gd name="T20" fmla="*/ 78 w 392"/>
                    <a:gd name="T21" fmla="*/ 33 h 194"/>
                    <a:gd name="T22" fmla="*/ 72 w 392"/>
                    <a:gd name="T23" fmla="*/ 64 h 194"/>
                    <a:gd name="T24" fmla="*/ 87 w 392"/>
                    <a:gd name="T25" fmla="*/ 96 h 194"/>
                    <a:gd name="T26" fmla="*/ 85 w 392"/>
                    <a:gd name="T27" fmla="*/ 95 h 194"/>
                    <a:gd name="T28" fmla="*/ 104 w 392"/>
                    <a:gd name="T29" fmla="*/ 156 h 194"/>
                    <a:gd name="T30" fmla="*/ 116 w 392"/>
                    <a:gd name="T31" fmla="*/ 178 h 194"/>
                    <a:gd name="T32" fmla="*/ 142 w 392"/>
                    <a:gd name="T33" fmla="*/ 191 h 194"/>
                    <a:gd name="T34" fmla="*/ 148 w 392"/>
                    <a:gd name="T35" fmla="*/ 193 h 194"/>
                    <a:gd name="T36" fmla="*/ 171 w 392"/>
                    <a:gd name="T37" fmla="*/ 191 h 194"/>
                    <a:gd name="T38" fmla="*/ 177 w 392"/>
                    <a:gd name="T39" fmla="*/ 188 h 194"/>
                    <a:gd name="T40" fmla="*/ 202 w 392"/>
                    <a:gd name="T41" fmla="*/ 175 h 194"/>
                    <a:gd name="T42" fmla="*/ 226 w 392"/>
                    <a:gd name="T43" fmla="*/ 124 h 194"/>
                    <a:gd name="T44" fmla="*/ 225 w 392"/>
                    <a:gd name="T45" fmla="*/ 125 h 194"/>
                    <a:gd name="T46" fmla="*/ 240 w 392"/>
                    <a:gd name="T47" fmla="*/ 72 h 194"/>
                    <a:gd name="T48" fmla="*/ 272 w 392"/>
                    <a:gd name="T49" fmla="*/ 60 h 194"/>
                    <a:gd name="T50" fmla="*/ 269 w 392"/>
                    <a:gd name="T51" fmla="*/ 63 h 194"/>
                    <a:gd name="T52" fmla="*/ 281 w 392"/>
                    <a:gd name="T53" fmla="*/ 38 h 194"/>
                    <a:gd name="T54" fmla="*/ 311 w 392"/>
                    <a:gd name="T55" fmla="*/ 43 h 194"/>
                    <a:gd name="T56" fmla="*/ 304 w 392"/>
                    <a:gd name="T57" fmla="*/ 43 h 194"/>
                    <a:gd name="T58" fmla="*/ 329 w 392"/>
                    <a:gd name="T59" fmla="*/ 52 h 194"/>
                    <a:gd name="T60" fmla="*/ 367 w 392"/>
                    <a:gd name="T61" fmla="*/ 49 h 194"/>
                    <a:gd name="T62" fmla="*/ 375 w 392"/>
                    <a:gd name="T63" fmla="*/ 72 h 194"/>
                    <a:gd name="T64" fmla="*/ 376 w 392"/>
                    <a:gd name="T65" fmla="*/ 38 h 194"/>
                    <a:gd name="T66" fmla="*/ 372 w 392"/>
                    <a:gd name="T67" fmla="*/ 35 h 194"/>
                    <a:gd name="T68" fmla="*/ 309 w 392"/>
                    <a:gd name="T69" fmla="*/ 15 h 194"/>
                    <a:gd name="T70" fmla="*/ 300 w 392"/>
                    <a:gd name="T71" fmla="*/ 15 h 194"/>
                    <a:gd name="T72" fmla="*/ 275 w 392"/>
                    <a:gd name="T73" fmla="*/ 26 h 194"/>
                    <a:gd name="T74" fmla="*/ 251 w 392"/>
                    <a:gd name="T75" fmla="*/ 38 h 194"/>
                    <a:gd name="T76" fmla="*/ 229 w 392"/>
                    <a:gd name="T77" fmla="*/ 63 h 194"/>
                    <a:gd name="T78" fmla="*/ 200 w 392"/>
                    <a:gd name="T79" fmla="*/ 110 h 194"/>
                    <a:gd name="T80" fmla="*/ 179 w 392"/>
                    <a:gd name="T81" fmla="*/ 158 h 194"/>
                    <a:gd name="T82" fmla="*/ 191 w 392"/>
                    <a:gd name="T83" fmla="*/ 164 h 194"/>
                    <a:gd name="T84" fmla="*/ 164 w 392"/>
                    <a:gd name="T85" fmla="*/ 164 h 194"/>
                    <a:gd name="T86" fmla="*/ 168 w 392"/>
                    <a:gd name="T87" fmla="*/ 162 h 194"/>
                    <a:gd name="T88" fmla="*/ 148 w 392"/>
                    <a:gd name="T89" fmla="*/ 179 h 194"/>
                    <a:gd name="T90" fmla="*/ 134 w 392"/>
                    <a:gd name="T91" fmla="*/ 155 h 194"/>
                    <a:gd name="T92" fmla="*/ 127 w 392"/>
                    <a:gd name="T93" fmla="*/ 167 h 194"/>
                    <a:gd name="T94" fmla="*/ 127 w 392"/>
                    <a:gd name="T95" fmla="*/ 141 h 194"/>
                    <a:gd name="T96" fmla="*/ 128 w 392"/>
                    <a:gd name="T97" fmla="*/ 145 h 194"/>
                    <a:gd name="T98" fmla="*/ 113 w 392"/>
                    <a:gd name="T99" fmla="*/ 84 h 194"/>
                    <a:gd name="T100" fmla="*/ 85 w 392"/>
                    <a:gd name="T101" fmla="*/ 60 h 194"/>
                    <a:gd name="T102" fmla="*/ 92 w 392"/>
                    <a:gd name="T103" fmla="*/ 30 h 194"/>
                    <a:gd name="T104" fmla="*/ 88 w 392"/>
                    <a:gd name="T105" fmla="*/ 24 h 194"/>
                    <a:gd name="T106" fmla="*/ 73 w 392"/>
                    <a:gd name="T107" fmla="*/ 6 h 194"/>
                    <a:gd name="T108" fmla="*/ 67 w 392"/>
                    <a:gd name="T109" fmla="*/ 3 h 194"/>
                    <a:gd name="T110" fmla="*/ 50 w 392"/>
                    <a:gd name="T111" fmla="*/ 0 h 194"/>
                    <a:gd name="T112" fmla="*/ 29 w 392"/>
                    <a:gd name="T113" fmla="*/ 0 h 194"/>
                    <a:gd name="T114" fmla="*/ 18 w 392"/>
                    <a:gd name="T115" fmla="*/ 3 h 194"/>
                    <a:gd name="T116" fmla="*/ 9 w 392"/>
                    <a:gd name="T117" fmla="*/ 23 h 194"/>
                    <a:gd name="T118" fmla="*/ 0 w 392"/>
                    <a:gd name="T119" fmla="*/ 60 h 194"/>
                    <a:gd name="T120" fmla="*/ 0 w 392"/>
                    <a:gd name="T121" fmla="*/ 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94">
                      <a:moveTo>
                        <a:pt x="0" y="75"/>
                      </a:moveTo>
                      <a:lnTo>
                        <a:pt x="29" y="75"/>
                      </a:lnTo>
                      <a:lnTo>
                        <a:pt x="29" y="63"/>
                      </a:lnTo>
                      <a:lnTo>
                        <a:pt x="13" y="63"/>
                      </a:lnTo>
                      <a:lnTo>
                        <a:pt x="27" y="66"/>
                      </a:lnTo>
                      <a:lnTo>
                        <a:pt x="35" y="32"/>
                      </a:lnTo>
                      <a:lnTo>
                        <a:pt x="21" y="29"/>
                      </a:lnTo>
                      <a:lnTo>
                        <a:pt x="35" y="35"/>
                      </a:lnTo>
                      <a:lnTo>
                        <a:pt x="43" y="20"/>
                      </a:lnTo>
                      <a:lnTo>
                        <a:pt x="29" y="14"/>
                      </a:lnTo>
                      <a:lnTo>
                        <a:pt x="29" y="27"/>
                      </a:lnTo>
                      <a:lnTo>
                        <a:pt x="35" y="27"/>
                      </a:lnTo>
                      <a:lnTo>
                        <a:pt x="39" y="24"/>
                      </a:lnTo>
                      <a:lnTo>
                        <a:pt x="29" y="29"/>
                      </a:lnTo>
                      <a:lnTo>
                        <a:pt x="50" y="29"/>
                      </a:lnTo>
                      <a:lnTo>
                        <a:pt x="50" y="14"/>
                      </a:lnTo>
                      <a:lnTo>
                        <a:pt x="47" y="27"/>
                      </a:lnTo>
                      <a:lnTo>
                        <a:pt x="59" y="30"/>
                      </a:lnTo>
                      <a:lnTo>
                        <a:pt x="62" y="17"/>
                      </a:lnTo>
                      <a:lnTo>
                        <a:pt x="52" y="27"/>
                      </a:lnTo>
                      <a:lnTo>
                        <a:pt x="67" y="44"/>
                      </a:lnTo>
                      <a:lnTo>
                        <a:pt x="78" y="33"/>
                      </a:lnTo>
                      <a:lnTo>
                        <a:pt x="64" y="38"/>
                      </a:lnTo>
                      <a:lnTo>
                        <a:pt x="72" y="64"/>
                      </a:lnTo>
                      <a:lnTo>
                        <a:pt x="73" y="66"/>
                      </a:lnTo>
                      <a:lnTo>
                        <a:pt x="87" y="96"/>
                      </a:lnTo>
                      <a:lnTo>
                        <a:pt x="99" y="90"/>
                      </a:lnTo>
                      <a:lnTo>
                        <a:pt x="85" y="95"/>
                      </a:lnTo>
                      <a:lnTo>
                        <a:pt x="101" y="153"/>
                      </a:lnTo>
                      <a:lnTo>
                        <a:pt x="104" y="156"/>
                      </a:lnTo>
                      <a:lnTo>
                        <a:pt x="116" y="175"/>
                      </a:lnTo>
                      <a:lnTo>
                        <a:pt x="116" y="178"/>
                      </a:lnTo>
                      <a:lnTo>
                        <a:pt x="121" y="179"/>
                      </a:lnTo>
                      <a:lnTo>
                        <a:pt x="142" y="191"/>
                      </a:lnTo>
                      <a:lnTo>
                        <a:pt x="142" y="193"/>
                      </a:lnTo>
                      <a:lnTo>
                        <a:pt x="148" y="193"/>
                      </a:lnTo>
                      <a:lnTo>
                        <a:pt x="150" y="194"/>
                      </a:lnTo>
                      <a:lnTo>
                        <a:pt x="171" y="191"/>
                      </a:lnTo>
                      <a:lnTo>
                        <a:pt x="176" y="190"/>
                      </a:lnTo>
                      <a:lnTo>
                        <a:pt x="177" y="188"/>
                      </a:lnTo>
                      <a:lnTo>
                        <a:pt x="199" y="176"/>
                      </a:lnTo>
                      <a:lnTo>
                        <a:pt x="202" y="175"/>
                      </a:lnTo>
                      <a:lnTo>
                        <a:pt x="205" y="170"/>
                      </a:lnTo>
                      <a:lnTo>
                        <a:pt x="226" y="124"/>
                      </a:lnTo>
                      <a:lnTo>
                        <a:pt x="213" y="118"/>
                      </a:lnTo>
                      <a:lnTo>
                        <a:pt x="225" y="125"/>
                      </a:lnTo>
                      <a:lnTo>
                        <a:pt x="252" y="79"/>
                      </a:lnTo>
                      <a:lnTo>
                        <a:pt x="240" y="72"/>
                      </a:lnTo>
                      <a:lnTo>
                        <a:pt x="251" y="83"/>
                      </a:lnTo>
                      <a:lnTo>
                        <a:pt x="272" y="60"/>
                      </a:lnTo>
                      <a:lnTo>
                        <a:pt x="262" y="49"/>
                      </a:lnTo>
                      <a:lnTo>
                        <a:pt x="269" y="63"/>
                      </a:lnTo>
                      <a:lnTo>
                        <a:pt x="289" y="52"/>
                      </a:lnTo>
                      <a:lnTo>
                        <a:pt x="281" y="38"/>
                      </a:lnTo>
                      <a:lnTo>
                        <a:pt x="288" y="52"/>
                      </a:lnTo>
                      <a:lnTo>
                        <a:pt x="311" y="43"/>
                      </a:lnTo>
                      <a:lnTo>
                        <a:pt x="304" y="29"/>
                      </a:lnTo>
                      <a:lnTo>
                        <a:pt x="304" y="43"/>
                      </a:lnTo>
                      <a:lnTo>
                        <a:pt x="300" y="43"/>
                      </a:lnTo>
                      <a:lnTo>
                        <a:pt x="329" y="52"/>
                      </a:lnTo>
                      <a:lnTo>
                        <a:pt x="363" y="63"/>
                      </a:lnTo>
                      <a:lnTo>
                        <a:pt x="367" y="49"/>
                      </a:lnTo>
                      <a:lnTo>
                        <a:pt x="360" y="61"/>
                      </a:lnTo>
                      <a:lnTo>
                        <a:pt x="375" y="72"/>
                      </a:lnTo>
                      <a:lnTo>
                        <a:pt x="392" y="49"/>
                      </a:lnTo>
                      <a:lnTo>
                        <a:pt x="376" y="38"/>
                      </a:lnTo>
                      <a:lnTo>
                        <a:pt x="373" y="35"/>
                      </a:lnTo>
                      <a:lnTo>
                        <a:pt x="372" y="35"/>
                      </a:lnTo>
                      <a:lnTo>
                        <a:pt x="338" y="24"/>
                      </a:lnTo>
                      <a:lnTo>
                        <a:pt x="309" y="15"/>
                      </a:lnTo>
                      <a:lnTo>
                        <a:pt x="304" y="15"/>
                      </a:lnTo>
                      <a:lnTo>
                        <a:pt x="300" y="15"/>
                      </a:lnTo>
                      <a:lnTo>
                        <a:pt x="277" y="24"/>
                      </a:lnTo>
                      <a:lnTo>
                        <a:pt x="275" y="26"/>
                      </a:lnTo>
                      <a:lnTo>
                        <a:pt x="255" y="37"/>
                      </a:lnTo>
                      <a:lnTo>
                        <a:pt x="251" y="38"/>
                      </a:lnTo>
                      <a:lnTo>
                        <a:pt x="251" y="40"/>
                      </a:lnTo>
                      <a:lnTo>
                        <a:pt x="229" y="63"/>
                      </a:lnTo>
                      <a:lnTo>
                        <a:pt x="228" y="64"/>
                      </a:lnTo>
                      <a:lnTo>
                        <a:pt x="200" y="110"/>
                      </a:lnTo>
                      <a:lnTo>
                        <a:pt x="200" y="112"/>
                      </a:lnTo>
                      <a:lnTo>
                        <a:pt x="179" y="158"/>
                      </a:lnTo>
                      <a:lnTo>
                        <a:pt x="180" y="153"/>
                      </a:lnTo>
                      <a:lnTo>
                        <a:pt x="191" y="164"/>
                      </a:lnTo>
                      <a:lnTo>
                        <a:pt x="185" y="152"/>
                      </a:lnTo>
                      <a:lnTo>
                        <a:pt x="164" y="164"/>
                      </a:lnTo>
                      <a:lnTo>
                        <a:pt x="170" y="176"/>
                      </a:lnTo>
                      <a:lnTo>
                        <a:pt x="168" y="162"/>
                      </a:lnTo>
                      <a:lnTo>
                        <a:pt x="147" y="165"/>
                      </a:lnTo>
                      <a:lnTo>
                        <a:pt x="148" y="179"/>
                      </a:lnTo>
                      <a:lnTo>
                        <a:pt x="156" y="167"/>
                      </a:lnTo>
                      <a:lnTo>
                        <a:pt x="134" y="155"/>
                      </a:lnTo>
                      <a:lnTo>
                        <a:pt x="138" y="156"/>
                      </a:lnTo>
                      <a:lnTo>
                        <a:pt x="127" y="167"/>
                      </a:lnTo>
                      <a:lnTo>
                        <a:pt x="139" y="159"/>
                      </a:lnTo>
                      <a:lnTo>
                        <a:pt x="127" y="141"/>
                      </a:lnTo>
                      <a:lnTo>
                        <a:pt x="115" y="148"/>
                      </a:lnTo>
                      <a:lnTo>
                        <a:pt x="128" y="145"/>
                      </a:lnTo>
                      <a:lnTo>
                        <a:pt x="113" y="87"/>
                      </a:lnTo>
                      <a:lnTo>
                        <a:pt x="113" y="84"/>
                      </a:lnTo>
                      <a:lnTo>
                        <a:pt x="99" y="53"/>
                      </a:lnTo>
                      <a:lnTo>
                        <a:pt x="85" y="60"/>
                      </a:lnTo>
                      <a:lnTo>
                        <a:pt x="99" y="56"/>
                      </a:lnTo>
                      <a:lnTo>
                        <a:pt x="92" y="30"/>
                      </a:lnTo>
                      <a:lnTo>
                        <a:pt x="92" y="27"/>
                      </a:lnTo>
                      <a:lnTo>
                        <a:pt x="88" y="24"/>
                      </a:lnTo>
                      <a:lnTo>
                        <a:pt x="73" y="7"/>
                      </a:lnTo>
                      <a:lnTo>
                        <a:pt x="73" y="6"/>
                      </a:lnTo>
                      <a:lnTo>
                        <a:pt x="69" y="3"/>
                      </a:lnTo>
                      <a:lnTo>
                        <a:pt x="67" y="3"/>
                      </a:lnTo>
                      <a:lnTo>
                        <a:pt x="55" y="0"/>
                      </a:lnTo>
                      <a:lnTo>
                        <a:pt x="50" y="0"/>
                      </a:lnTo>
                      <a:lnTo>
                        <a:pt x="29" y="0"/>
                      </a:lnTo>
                      <a:lnTo>
                        <a:pt x="29" y="0"/>
                      </a:lnTo>
                      <a:lnTo>
                        <a:pt x="23" y="0"/>
                      </a:lnTo>
                      <a:lnTo>
                        <a:pt x="18" y="3"/>
                      </a:lnTo>
                      <a:lnTo>
                        <a:pt x="17" y="7"/>
                      </a:lnTo>
                      <a:lnTo>
                        <a:pt x="9" y="23"/>
                      </a:lnTo>
                      <a:lnTo>
                        <a:pt x="7" y="26"/>
                      </a:lnTo>
                      <a:lnTo>
                        <a:pt x="0" y="60"/>
                      </a:lnTo>
                      <a:lnTo>
                        <a:pt x="0" y="63"/>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2" name="Freeform 56"/>
                <p:cNvSpPr>
                  <a:spLocks/>
                </p:cNvSpPr>
                <p:nvPr/>
              </p:nvSpPr>
              <p:spPr bwMode="auto">
                <a:xfrm>
                  <a:off x="2823" y="3739"/>
                  <a:ext cx="195" cy="95"/>
                </a:xfrm>
                <a:custGeom>
                  <a:avLst/>
                  <a:gdLst>
                    <a:gd name="T0" fmla="*/ 29 w 390"/>
                    <a:gd name="T1" fmla="*/ 63 h 190"/>
                    <a:gd name="T2" fmla="*/ 33 w 390"/>
                    <a:gd name="T3" fmla="*/ 32 h 190"/>
                    <a:gd name="T4" fmla="*/ 33 w 390"/>
                    <a:gd name="T5" fmla="*/ 36 h 190"/>
                    <a:gd name="T6" fmla="*/ 27 w 390"/>
                    <a:gd name="T7" fmla="*/ 28 h 190"/>
                    <a:gd name="T8" fmla="*/ 27 w 390"/>
                    <a:gd name="T9" fmla="*/ 29 h 190"/>
                    <a:gd name="T10" fmla="*/ 46 w 390"/>
                    <a:gd name="T11" fmla="*/ 28 h 190"/>
                    <a:gd name="T12" fmla="*/ 50 w 390"/>
                    <a:gd name="T13" fmla="*/ 28 h 190"/>
                    <a:gd name="T14" fmla="*/ 64 w 390"/>
                    <a:gd name="T15" fmla="*/ 40 h 190"/>
                    <a:gd name="T16" fmla="*/ 86 w 390"/>
                    <a:gd name="T17" fmla="*/ 97 h 190"/>
                    <a:gd name="T18" fmla="*/ 98 w 390"/>
                    <a:gd name="T19" fmla="*/ 151 h 190"/>
                    <a:gd name="T20" fmla="*/ 116 w 390"/>
                    <a:gd name="T21" fmla="*/ 177 h 190"/>
                    <a:gd name="T22" fmla="*/ 141 w 390"/>
                    <a:gd name="T23" fmla="*/ 190 h 190"/>
                    <a:gd name="T24" fmla="*/ 151 w 390"/>
                    <a:gd name="T25" fmla="*/ 190 h 190"/>
                    <a:gd name="T26" fmla="*/ 197 w 390"/>
                    <a:gd name="T27" fmla="*/ 175 h 190"/>
                    <a:gd name="T28" fmla="*/ 205 w 390"/>
                    <a:gd name="T29" fmla="*/ 169 h 190"/>
                    <a:gd name="T30" fmla="*/ 225 w 390"/>
                    <a:gd name="T31" fmla="*/ 128 h 190"/>
                    <a:gd name="T32" fmla="*/ 251 w 390"/>
                    <a:gd name="T33" fmla="*/ 82 h 190"/>
                    <a:gd name="T34" fmla="*/ 268 w 390"/>
                    <a:gd name="T35" fmla="*/ 63 h 190"/>
                    <a:gd name="T36" fmla="*/ 288 w 390"/>
                    <a:gd name="T37" fmla="*/ 52 h 190"/>
                    <a:gd name="T38" fmla="*/ 305 w 390"/>
                    <a:gd name="T39" fmla="*/ 43 h 190"/>
                    <a:gd name="T40" fmla="*/ 334 w 390"/>
                    <a:gd name="T41" fmla="*/ 39 h 190"/>
                    <a:gd name="T42" fmla="*/ 367 w 390"/>
                    <a:gd name="T43" fmla="*/ 51 h 190"/>
                    <a:gd name="T44" fmla="*/ 390 w 390"/>
                    <a:gd name="T45" fmla="*/ 48 h 190"/>
                    <a:gd name="T46" fmla="*/ 340 w 390"/>
                    <a:gd name="T47" fmla="*/ 25 h 190"/>
                    <a:gd name="T48" fmla="*/ 305 w 390"/>
                    <a:gd name="T49" fmla="*/ 16 h 190"/>
                    <a:gd name="T50" fmla="*/ 275 w 390"/>
                    <a:gd name="T51" fmla="*/ 26 h 190"/>
                    <a:gd name="T52" fmla="*/ 231 w 390"/>
                    <a:gd name="T53" fmla="*/ 62 h 190"/>
                    <a:gd name="T54" fmla="*/ 200 w 390"/>
                    <a:gd name="T55" fmla="*/ 114 h 190"/>
                    <a:gd name="T56" fmla="*/ 185 w 390"/>
                    <a:gd name="T57" fmla="*/ 147 h 190"/>
                    <a:gd name="T58" fmla="*/ 187 w 390"/>
                    <a:gd name="T59" fmla="*/ 147 h 190"/>
                    <a:gd name="T60" fmla="*/ 165 w 390"/>
                    <a:gd name="T61" fmla="*/ 157 h 190"/>
                    <a:gd name="T62" fmla="*/ 147 w 390"/>
                    <a:gd name="T63" fmla="*/ 163 h 190"/>
                    <a:gd name="T64" fmla="*/ 133 w 390"/>
                    <a:gd name="T65" fmla="*/ 155 h 190"/>
                    <a:gd name="T66" fmla="*/ 124 w 390"/>
                    <a:gd name="T67" fmla="*/ 140 h 190"/>
                    <a:gd name="T68" fmla="*/ 112 w 390"/>
                    <a:gd name="T69" fmla="*/ 88 h 190"/>
                    <a:gd name="T70" fmla="*/ 86 w 390"/>
                    <a:gd name="T71" fmla="*/ 60 h 190"/>
                    <a:gd name="T72" fmla="*/ 92 w 390"/>
                    <a:gd name="T73" fmla="*/ 29 h 190"/>
                    <a:gd name="T74" fmla="*/ 72 w 390"/>
                    <a:gd name="T75" fmla="*/ 6 h 190"/>
                    <a:gd name="T76" fmla="*/ 53 w 390"/>
                    <a:gd name="T77" fmla="*/ 0 h 190"/>
                    <a:gd name="T78" fmla="*/ 27 w 390"/>
                    <a:gd name="T79" fmla="*/ 0 h 190"/>
                    <a:gd name="T80" fmla="*/ 15 w 390"/>
                    <a:gd name="T81" fmla="*/ 8 h 190"/>
                    <a:gd name="T82" fmla="*/ 6 w 390"/>
                    <a:gd name="T83" fmla="*/ 29 h 190"/>
                    <a:gd name="T84" fmla="*/ 0 w 390"/>
                    <a:gd name="T8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190">
                      <a:moveTo>
                        <a:pt x="0" y="75"/>
                      </a:moveTo>
                      <a:lnTo>
                        <a:pt x="29" y="75"/>
                      </a:lnTo>
                      <a:lnTo>
                        <a:pt x="29" y="63"/>
                      </a:lnTo>
                      <a:lnTo>
                        <a:pt x="14" y="63"/>
                      </a:lnTo>
                      <a:lnTo>
                        <a:pt x="27" y="66"/>
                      </a:lnTo>
                      <a:lnTo>
                        <a:pt x="33" y="32"/>
                      </a:lnTo>
                      <a:lnTo>
                        <a:pt x="20" y="29"/>
                      </a:lnTo>
                      <a:lnTo>
                        <a:pt x="33" y="36"/>
                      </a:lnTo>
                      <a:lnTo>
                        <a:pt x="33" y="36"/>
                      </a:lnTo>
                      <a:lnTo>
                        <a:pt x="41" y="20"/>
                      </a:lnTo>
                      <a:lnTo>
                        <a:pt x="27" y="14"/>
                      </a:lnTo>
                      <a:lnTo>
                        <a:pt x="27" y="28"/>
                      </a:lnTo>
                      <a:lnTo>
                        <a:pt x="33" y="28"/>
                      </a:lnTo>
                      <a:lnTo>
                        <a:pt x="38" y="25"/>
                      </a:lnTo>
                      <a:lnTo>
                        <a:pt x="27" y="29"/>
                      </a:lnTo>
                      <a:lnTo>
                        <a:pt x="49" y="29"/>
                      </a:lnTo>
                      <a:lnTo>
                        <a:pt x="49" y="14"/>
                      </a:lnTo>
                      <a:lnTo>
                        <a:pt x="46" y="28"/>
                      </a:lnTo>
                      <a:lnTo>
                        <a:pt x="58" y="31"/>
                      </a:lnTo>
                      <a:lnTo>
                        <a:pt x="61" y="17"/>
                      </a:lnTo>
                      <a:lnTo>
                        <a:pt x="50" y="28"/>
                      </a:lnTo>
                      <a:lnTo>
                        <a:pt x="67" y="46"/>
                      </a:lnTo>
                      <a:lnTo>
                        <a:pt x="78" y="36"/>
                      </a:lnTo>
                      <a:lnTo>
                        <a:pt x="64" y="40"/>
                      </a:lnTo>
                      <a:lnTo>
                        <a:pt x="72" y="65"/>
                      </a:lnTo>
                      <a:lnTo>
                        <a:pt x="73" y="66"/>
                      </a:lnTo>
                      <a:lnTo>
                        <a:pt x="86" y="97"/>
                      </a:lnTo>
                      <a:lnTo>
                        <a:pt x="98" y="91"/>
                      </a:lnTo>
                      <a:lnTo>
                        <a:pt x="84" y="94"/>
                      </a:lnTo>
                      <a:lnTo>
                        <a:pt x="98" y="151"/>
                      </a:lnTo>
                      <a:lnTo>
                        <a:pt x="98" y="154"/>
                      </a:lnTo>
                      <a:lnTo>
                        <a:pt x="101" y="157"/>
                      </a:lnTo>
                      <a:lnTo>
                        <a:pt x="116" y="177"/>
                      </a:lnTo>
                      <a:lnTo>
                        <a:pt x="116" y="178"/>
                      </a:lnTo>
                      <a:lnTo>
                        <a:pt x="121" y="181"/>
                      </a:lnTo>
                      <a:lnTo>
                        <a:pt x="141" y="190"/>
                      </a:lnTo>
                      <a:lnTo>
                        <a:pt x="141" y="190"/>
                      </a:lnTo>
                      <a:lnTo>
                        <a:pt x="147" y="190"/>
                      </a:lnTo>
                      <a:lnTo>
                        <a:pt x="151" y="190"/>
                      </a:lnTo>
                      <a:lnTo>
                        <a:pt x="173" y="184"/>
                      </a:lnTo>
                      <a:lnTo>
                        <a:pt x="174" y="184"/>
                      </a:lnTo>
                      <a:lnTo>
                        <a:pt x="197" y="175"/>
                      </a:lnTo>
                      <a:lnTo>
                        <a:pt x="197" y="175"/>
                      </a:lnTo>
                      <a:lnTo>
                        <a:pt x="202" y="172"/>
                      </a:lnTo>
                      <a:lnTo>
                        <a:pt x="205" y="169"/>
                      </a:lnTo>
                      <a:lnTo>
                        <a:pt x="226" y="128"/>
                      </a:lnTo>
                      <a:lnTo>
                        <a:pt x="213" y="120"/>
                      </a:lnTo>
                      <a:lnTo>
                        <a:pt x="225" y="128"/>
                      </a:lnTo>
                      <a:lnTo>
                        <a:pt x="253" y="78"/>
                      </a:lnTo>
                      <a:lnTo>
                        <a:pt x="240" y="71"/>
                      </a:lnTo>
                      <a:lnTo>
                        <a:pt x="251" y="82"/>
                      </a:lnTo>
                      <a:lnTo>
                        <a:pt x="271" y="62"/>
                      </a:lnTo>
                      <a:lnTo>
                        <a:pt x="260" y="51"/>
                      </a:lnTo>
                      <a:lnTo>
                        <a:pt x="268" y="63"/>
                      </a:lnTo>
                      <a:lnTo>
                        <a:pt x="289" y="51"/>
                      </a:lnTo>
                      <a:lnTo>
                        <a:pt x="282" y="39"/>
                      </a:lnTo>
                      <a:lnTo>
                        <a:pt x="288" y="52"/>
                      </a:lnTo>
                      <a:lnTo>
                        <a:pt x="311" y="43"/>
                      </a:lnTo>
                      <a:lnTo>
                        <a:pt x="305" y="29"/>
                      </a:lnTo>
                      <a:lnTo>
                        <a:pt x="305" y="43"/>
                      </a:lnTo>
                      <a:lnTo>
                        <a:pt x="300" y="43"/>
                      </a:lnTo>
                      <a:lnTo>
                        <a:pt x="329" y="52"/>
                      </a:lnTo>
                      <a:lnTo>
                        <a:pt x="334" y="39"/>
                      </a:lnTo>
                      <a:lnTo>
                        <a:pt x="329" y="52"/>
                      </a:lnTo>
                      <a:lnTo>
                        <a:pt x="363" y="65"/>
                      </a:lnTo>
                      <a:lnTo>
                        <a:pt x="367" y="51"/>
                      </a:lnTo>
                      <a:lnTo>
                        <a:pt x="360" y="63"/>
                      </a:lnTo>
                      <a:lnTo>
                        <a:pt x="375" y="72"/>
                      </a:lnTo>
                      <a:lnTo>
                        <a:pt x="390" y="48"/>
                      </a:lnTo>
                      <a:lnTo>
                        <a:pt x="375" y="39"/>
                      </a:lnTo>
                      <a:lnTo>
                        <a:pt x="373" y="37"/>
                      </a:lnTo>
                      <a:lnTo>
                        <a:pt x="340" y="25"/>
                      </a:lnTo>
                      <a:lnTo>
                        <a:pt x="338" y="25"/>
                      </a:lnTo>
                      <a:lnTo>
                        <a:pt x="309" y="16"/>
                      </a:lnTo>
                      <a:lnTo>
                        <a:pt x="305" y="16"/>
                      </a:lnTo>
                      <a:lnTo>
                        <a:pt x="300" y="16"/>
                      </a:lnTo>
                      <a:lnTo>
                        <a:pt x="277" y="25"/>
                      </a:lnTo>
                      <a:lnTo>
                        <a:pt x="275" y="26"/>
                      </a:lnTo>
                      <a:lnTo>
                        <a:pt x="254" y="39"/>
                      </a:lnTo>
                      <a:lnTo>
                        <a:pt x="251" y="42"/>
                      </a:lnTo>
                      <a:lnTo>
                        <a:pt x="231" y="62"/>
                      </a:lnTo>
                      <a:lnTo>
                        <a:pt x="230" y="60"/>
                      </a:lnTo>
                      <a:lnTo>
                        <a:pt x="228" y="65"/>
                      </a:lnTo>
                      <a:lnTo>
                        <a:pt x="200" y="114"/>
                      </a:lnTo>
                      <a:lnTo>
                        <a:pt x="200" y="114"/>
                      </a:lnTo>
                      <a:lnTo>
                        <a:pt x="179" y="155"/>
                      </a:lnTo>
                      <a:lnTo>
                        <a:pt x="185" y="147"/>
                      </a:lnTo>
                      <a:lnTo>
                        <a:pt x="181" y="151"/>
                      </a:lnTo>
                      <a:lnTo>
                        <a:pt x="191" y="161"/>
                      </a:lnTo>
                      <a:lnTo>
                        <a:pt x="187" y="147"/>
                      </a:lnTo>
                      <a:lnTo>
                        <a:pt x="164" y="157"/>
                      </a:lnTo>
                      <a:lnTo>
                        <a:pt x="168" y="170"/>
                      </a:lnTo>
                      <a:lnTo>
                        <a:pt x="165" y="157"/>
                      </a:lnTo>
                      <a:lnTo>
                        <a:pt x="144" y="163"/>
                      </a:lnTo>
                      <a:lnTo>
                        <a:pt x="153" y="163"/>
                      </a:lnTo>
                      <a:lnTo>
                        <a:pt x="147" y="163"/>
                      </a:lnTo>
                      <a:lnTo>
                        <a:pt x="147" y="177"/>
                      </a:lnTo>
                      <a:lnTo>
                        <a:pt x="153" y="164"/>
                      </a:lnTo>
                      <a:lnTo>
                        <a:pt x="133" y="155"/>
                      </a:lnTo>
                      <a:lnTo>
                        <a:pt x="127" y="167"/>
                      </a:lnTo>
                      <a:lnTo>
                        <a:pt x="139" y="160"/>
                      </a:lnTo>
                      <a:lnTo>
                        <a:pt x="124" y="140"/>
                      </a:lnTo>
                      <a:lnTo>
                        <a:pt x="112" y="147"/>
                      </a:lnTo>
                      <a:lnTo>
                        <a:pt x="125" y="144"/>
                      </a:lnTo>
                      <a:lnTo>
                        <a:pt x="112" y="88"/>
                      </a:lnTo>
                      <a:lnTo>
                        <a:pt x="112" y="86"/>
                      </a:lnTo>
                      <a:lnTo>
                        <a:pt x="99" y="55"/>
                      </a:lnTo>
                      <a:lnTo>
                        <a:pt x="86" y="60"/>
                      </a:lnTo>
                      <a:lnTo>
                        <a:pt x="99" y="55"/>
                      </a:lnTo>
                      <a:lnTo>
                        <a:pt x="92" y="31"/>
                      </a:lnTo>
                      <a:lnTo>
                        <a:pt x="92" y="29"/>
                      </a:lnTo>
                      <a:lnTo>
                        <a:pt x="89" y="26"/>
                      </a:lnTo>
                      <a:lnTo>
                        <a:pt x="72" y="8"/>
                      </a:lnTo>
                      <a:lnTo>
                        <a:pt x="72" y="6"/>
                      </a:lnTo>
                      <a:lnTo>
                        <a:pt x="67" y="3"/>
                      </a:lnTo>
                      <a:lnTo>
                        <a:pt x="66" y="3"/>
                      </a:lnTo>
                      <a:lnTo>
                        <a:pt x="53" y="0"/>
                      </a:lnTo>
                      <a:lnTo>
                        <a:pt x="49" y="0"/>
                      </a:lnTo>
                      <a:lnTo>
                        <a:pt x="27" y="0"/>
                      </a:lnTo>
                      <a:lnTo>
                        <a:pt x="27" y="0"/>
                      </a:lnTo>
                      <a:lnTo>
                        <a:pt x="21" y="0"/>
                      </a:lnTo>
                      <a:lnTo>
                        <a:pt x="17" y="3"/>
                      </a:lnTo>
                      <a:lnTo>
                        <a:pt x="15" y="8"/>
                      </a:lnTo>
                      <a:lnTo>
                        <a:pt x="7" y="23"/>
                      </a:lnTo>
                      <a:lnTo>
                        <a:pt x="6" y="23"/>
                      </a:lnTo>
                      <a:lnTo>
                        <a:pt x="6" y="29"/>
                      </a:lnTo>
                      <a:lnTo>
                        <a:pt x="6" y="28"/>
                      </a:lnTo>
                      <a:lnTo>
                        <a:pt x="0" y="62"/>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3" name="Freeform 57"/>
                <p:cNvSpPr>
                  <a:spLocks/>
                </p:cNvSpPr>
                <p:nvPr/>
              </p:nvSpPr>
              <p:spPr bwMode="auto">
                <a:xfrm>
                  <a:off x="2954" y="3725"/>
                  <a:ext cx="194" cy="94"/>
                </a:xfrm>
                <a:custGeom>
                  <a:avLst/>
                  <a:gdLst>
                    <a:gd name="T0" fmla="*/ 29 w 387"/>
                    <a:gd name="T1" fmla="*/ 63 h 188"/>
                    <a:gd name="T2" fmla="*/ 32 w 387"/>
                    <a:gd name="T3" fmla="*/ 32 h 188"/>
                    <a:gd name="T4" fmla="*/ 32 w 387"/>
                    <a:gd name="T5" fmla="*/ 35 h 188"/>
                    <a:gd name="T6" fmla="*/ 26 w 387"/>
                    <a:gd name="T7" fmla="*/ 27 h 188"/>
                    <a:gd name="T8" fmla="*/ 26 w 387"/>
                    <a:gd name="T9" fmla="*/ 29 h 188"/>
                    <a:gd name="T10" fmla="*/ 44 w 387"/>
                    <a:gd name="T11" fmla="*/ 27 h 188"/>
                    <a:gd name="T12" fmla="*/ 52 w 387"/>
                    <a:gd name="T13" fmla="*/ 27 h 188"/>
                    <a:gd name="T14" fmla="*/ 66 w 387"/>
                    <a:gd name="T15" fmla="*/ 43 h 188"/>
                    <a:gd name="T16" fmla="*/ 70 w 387"/>
                    <a:gd name="T17" fmla="*/ 61 h 188"/>
                    <a:gd name="T18" fmla="*/ 99 w 387"/>
                    <a:gd name="T19" fmla="*/ 90 h 188"/>
                    <a:gd name="T20" fmla="*/ 98 w 387"/>
                    <a:gd name="T21" fmla="*/ 151 h 188"/>
                    <a:gd name="T22" fmla="*/ 118 w 387"/>
                    <a:gd name="T23" fmla="*/ 178 h 188"/>
                    <a:gd name="T24" fmla="*/ 144 w 387"/>
                    <a:gd name="T25" fmla="*/ 188 h 188"/>
                    <a:gd name="T26" fmla="*/ 173 w 387"/>
                    <a:gd name="T27" fmla="*/ 184 h 188"/>
                    <a:gd name="T28" fmla="*/ 200 w 387"/>
                    <a:gd name="T29" fmla="*/ 168 h 188"/>
                    <a:gd name="T30" fmla="*/ 211 w 387"/>
                    <a:gd name="T31" fmla="*/ 118 h 188"/>
                    <a:gd name="T32" fmla="*/ 240 w 387"/>
                    <a:gd name="T33" fmla="*/ 70 h 188"/>
                    <a:gd name="T34" fmla="*/ 262 w 387"/>
                    <a:gd name="T35" fmla="*/ 50 h 188"/>
                    <a:gd name="T36" fmla="*/ 283 w 387"/>
                    <a:gd name="T37" fmla="*/ 38 h 188"/>
                    <a:gd name="T38" fmla="*/ 303 w 387"/>
                    <a:gd name="T39" fmla="*/ 29 h 188"/>
                    <a:gd name="T40" fmla="*/ 298 w 387"/>
                    <a:gd name="T41" fmla="*/ 43 h 188"/>
                    <a:gd name="T42" fmla="*/ 369 w 387"/>
                    <a:gd name="T43" fmla="*/ 50 h 188"/>
                    <a:gd name="T44" fmla="*/ 387 w 387"/>
                    <a:gd name="T45" fmla="*/ 44 h 188"/>
                    <a:gd name="T46" fmla="*/ 337 w 387"/>
                    <a:gd name="T47" fmla="*/ 24 h 188"/>
                    <a:gd name="T48" fmla="*/ 297 w 387"/>
                    <a:gd name="T49" fmla="*/ 15 h 188"/>
                    <a:gd name="T50" fmla="*/ 277 w 387"/>
                    <a:gd name="T51" fmla="*/ 26 h 188"/>
                    <a:gd name="T52" fmla="*/ 231 w 387"/>
                    <a:gd name="T53" fmla="*/ 59 h 188"/>
                    <a:gd name="T54" fmla="*/ 199 w 387"/>
                    <a:gd name="T55" fmla="*/ 110 h 188"/>
                    <a:gd name="T56" fmla="*/ 179 w 387"/>
                    <a:gd name="T57" fmla="*/ 147 h 188"/>
                    <a:gd name="T58" fmla="*/ 162 w 387"/>
                    <a:gd name="T59" fmla="*/ 158 h 188"/>
                    <a:gd name="T60" fmla="*/ 145 w 387"/>
                    <a:gd name="T61" fmla="*/ 161 h 188"/>
                    <a:gd name="T62" fmla="*/ 154 w 387"/>
                    <a:gd name="T63" fmla="*/ 161 h 188"/>
                    <a:gd name="T64" fmla="*/ 141 w 387"/>
                    <a:gd name="T65" fmla="*/ 158 h 188"/>
                    <a:gd name="T66" fmla="*/ 125 w 387"/>
                    <a:gd name="T67" fmla="*/ 142 h 188"/>
                    <a:gd name="T68" fmla="*/ 98 w 387"/>
                    <a:gd name="T69" fmla="*/ 50 h 188"/>
                    <a:gd name="T70" fmla="*/ 90 w 387"/>
                    <a:gd name="T71" fmla="*/ 27 h 188"/>
                    <a:gd name="T72" fmla="*/ 73 w 387"/>
                    <a:gd name="T73" fmla="*/ 7 h 188"/>
                    <a:gd name="T74" fmla="*/ 66 w 387"/>
                    <a:gd name="T75" fmla="*/ 3 h 188"/>
                    <a:gd name="T76" fmla="*/ 26 w 387"/>
                    <a:gd name="T77" fmla="*/ 0 h 188"/>
                    <a:gd name="T78" fmla="*/ 15 w 387"/>
                    <a:gd name="T79" fmla="*/ 3 h 188"/>
                    <a:gd name="T80" fmla="*/ 4 w 387"/>
                    <a:gd name="T81" fmla="*/ 23 h 188"/>
                    <a:gd name="T82" fmla="*/ 0 w 387"/>
                    <a:gd name="T83" fmla="*/ 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188">
                      <a:moveTo>
                        <a:pt x="0" y="75"/>
                      </a:moveTo>
                      <a:lnTo>
                        <a:pt x="29" y="75"/>
                      </a:lnTo>
                      <a:lnTo>
                        <a:pt x="29" y="63"/>
                      </a:lnTo>
                      <a:lnTo>
                        <a:pt x="13" y="63"/>
                      </a:lnTo>
                      <a:lnTo>
                        <a:pt x="27" y="66"/>
                      </a:lnTo>
                      <a:lnTo>
                        <a:pt x="32" y="32"/>
                      </a:lnTo>
                      <a:lnTo>
                        <a:pt x="18" y="29"/>
                      </a:lnTo>
                      <a:lnTo>
                        <a:pt x="32" y="35"/>
                      </a:lnTo>
                      <a:lnTo>
                        <a:pt x="32" y="35"/>
                      </a:lnTo>
                      <a:lnTo>
                        <a:pt x="40" y="20"/>
                      </a:lnTo>
                      <a:lnTo>
                        <a:pt x="26" y="13"/>
                      </a:lnTo>
                      <a:lnTo>
                        <a:pt x="26" y="27"/>
                      </a:lnTo>
                      <a:lnTo>
                        <a:pt x="32" y="27"/>
                      </a:lnTo>
                      <a:lnTo>
                        <a:pt x="36" y="24"/>
                      </a:lnTo>
                      <a:lnTo>
                        <a:pt x="26" y="29"/>
                      </a:lnTo>
                      <a:lnTo>
                        <a:pt x="47" y="29"/>
                      </a:lnTo>
                      <a:lnTo>
                        <a:pt x="47" y="13"/>
                      </a:lnTo>
                      <a:lnTo>
                        <a:pt x="44" y="27"/>
                      </a:lnTo>
                      <a:lnTo>
                        <a:pt x="59" y="30"/>
                      </a:lnTo>
                      <a:lnTo>
                        <a:pt x="62" y="17"/>
                      </a:lnTo>
                      <a:lnTo>
                        <a:pt x="52" y="27"/>
                      </a:lnTo>
                      <a:lnTo>
                        <a:pt x="56" y="30"/>
                      </a:lnTo>
                      <a:lnTo>
                        <a:pt x="52" y="27"/>
                      </a:lnTo>
                      <a:lnTo>
                        <a:pt x="66" y="43"/>
                      </a:lnTo>
                      <a:lnTo>
                        <a:pt x="76" y="32"/>
                      </a:lnTo>
                      <a:lnTo>
                        <a:pt x="62" y="36"/>
                      </a:lnTo>
                      <a:lnTo>
                        <a:pt x="70" y="61"/>
                      </a:lnTo>
                      <a:lnTo>
                        <a:pt x="72" y="63"/>
                      </a:lnTo>
                      <a:lnTo>
                        <a:pt x="87" y="96"/>
                      </a:lnTo>
                      <a:lnTo>
                        <a:pt x="99" y="90"/>
                      </a:lnTo>
                      <a:lnTo>
                        <a:pt x="85" y="93"/>
                      </a:lnTo>
                      <a:lnTo>
                        <a:pt x="98" y="148"/>
                      </a:lnTo>
                      <a:lnTo>
                        <a:pt x="98" y="151"/>
                      </a:lnTo>
                      <a:lnTo>
                        <a:pt x="101" y="155"/>
                      </a:lnTo>
                      <a:lnTo>
                        <a:pt x="118" y="176"/>
                      </a:lnTo>
                      <a:lnTo>
                        <a:pt x="118" y="178"/>
                      </a:lnTo>
                      <a:lnTo>
                        <a:pt x="122" y="181"/>
                      </a:lnTo>
                      <a:lnTo>
                        <a:pt x="124" y="181"/>
                      </a:lnTo>
                      <a:lnTo>
                        <a:pt x="144" y="188"/>
                      </a:lnTo>
                      <a:lnTo>
                        <a:pt x="148" y="188"/>
                      </a:lnTo>
                      <a:lnTo>
                        <a:pt x="151" y="188"/>
                      </a:lnTo>
                      <a:lnTo>
                        <a:pt x="173" y="184"/>
                      </a:lnTo>
                      <a:lnTo>
                        <a:pt x="177" y="182"/>
                      </a:lnTo>
                      <a:lnTo>
                        <a:pt x="197" y="170"/>
                      </a:lnTo>
                      <a:lnTo>
                        <a:pt x="200" y="168"/>
                      </a:lnTo>
                      <a:lnTo>
                        <a:pt x="202" y="165"/>
                      </a:lnTo>
                      <a:lnTo>
                        <a:pt x="223" y="125"/>
                      </a:lnTo>
                      <a:lnTo>
                        <a:pt x="211" y="118"/>
                      </a:lnTo>
                      <a:lnTo>
                        <a:pt x="223" y="125"/>
                      </a:lnTo>
                      <a:lnTo>
                        <a:pt x="252" y="78"/>
                      </a:lnTo>
                      <a:lnTo>
                        <a:pt x="240" y="70"/>
                      </a:lnTo>
                      <a:lnTo>
                        <a:pt x="251" y="81"/>
                      </a:lnTo>
                      <a:lnTo>
                        <a:pt x="272" y="61"/>
                      </a:lnTo>
                      <a:lnTo>
                        <a:pt x="262" y="50"/>
                      </a:lnTo>
                      <a:lnTo>
                        <a:pt x="269" y="63"/>
                      </a:lnTo>
                      <a:lnTo>
                        <a:pt x="291" y="50"/>
                      </a:lnTo>
                      <a:lnTo>
                        <a:pt x="283" y="38"/>
                      </a:lnTo>
                      <a:lnTo>
                        <a:pt x="289" y="52"/>
                      </a:lnTo>
                      <a:lnTo>
                        <a:pt x="309" y="43"/>
                      </a:lnTo>
                      <a:lnTo>
                        <a:pt x="303" y="29"/>
                      </a:lnTo>
                      <a:lnTo>
                        <a:pt x="303" y="43"/>
                      </a:lnTo>
                      <a:lnTo>
                        <a:pt x="309" y="43"/>
                      </a:lnTo>
                      <a:lnTo>
                        <a:pt x="298" y="43"/>
                      </a:lnTo>
                      <a:lnTo>
                        <a:pt x="327" y="52"/>
                      </a:lnTo>
                      <a:lnTo>
                        <a:pt x="364" y="64"/>
                      </a:lnTo>
                      <a:lnTo>
                        <a:pt x="369" y="50"/>
                      </a:lnTo>
                      <a:lnTo>
                        <a:pt x="363" y="64"/>
                      </a:lnTo>
                      <a:lnTo>
                        <a:pt x="375" y="70"/>
                      </a:lnTo>
                      <a:lnTo>
                        <a:pt x="387" y="44"/>
                      </a:lnTo>
                      <a:lnTo>
                        <a:pt x="375" y="38"/>
                      </a:lnTo>
                      <a:lnTo>
                        <a:pt x="373" y="36"/>
                      </a:lnTo>
                      <a:lnTo>
                        <a:pt x="337" y="24"/>
                      </a:lnTo>
                      <a:lnTo>
                        <a:pt x="308" y="15"/>
                      </a:lnTo>
                      <a:lnTo>
                        <a:pt x="303" y="15"/>
                      </a:lnTo>
                      <a:lnTo>
                        <a:pt x="297" y="15"/>
                      </a:lnTo>
                      <a:lnTo>
                        <a:pt x="297" y="17"/>
                      </a:lnTo>
                      <a:lnTo>
                        <a:pt x="277" y="26"/>
                      </a:lnTo>
                      <a:lnTo>
                        <a:pt x="277" y="26"/>
                      </a:lnTo>
                      <a:lnTo>
                        <a:pt x="255" y="38"/>
                      </a:lnTo>
                      <a:lnTo>
                        <a:pt x="252" y="40"/>
                      </a:lnTo>
                      <a:lnTo>
                        <a:pt x="231" y="59"/>
                      </a:lnTo>
                      <a:lnTo>
                        <a:pt x="229" y="59"/>
                      </a:lnTo>
                      <a:lnTo>
                        <a:pt x="228" y="63"/>
                      </a:lnTo>
                      <a:lnTo>
                        <a:pt x="199" y="110"/>
                      </a:lnTo>
                      <a:lnTo>
                        <a:pt x="199" y="112"/>
                      </a:lnTo>
                      <a:lnTo>
                        <a:pt x="177" y="151"/>
                      </a:lnTo>
                      <a:lnTo>
                        <a:pt x="179" y="147"/>
                      </a:lnTo>
                      <a:lnTo>
                        <a:pt x="190" y="158"/>
                      </a:lnTo>
                      <a:lnTo>
                        <a:pt x="182" y="145"/>
                      </a:lnTo>
                      <a:lnTo>
                        <a:pt x="162" y="158"/>
                      </a:lnTo>
                      <a:lnTo>
                        <a:pt x="170" y="170"/>
                      </a:lnTo>
                      <a:lnTo>
                        <a:pt x="167" y="156"/>
                      </a:lnTo>
                      <a:lnTo>
                        <a:pt x="145" y="161"/>
                      </a:lnTo>
                      <a:lnTo>
                        <a:pt x="148" y="161"/>
                      </a:lnTo>
                      <a:lnTo>
                        <a:pt x="148" y="174"/>
                      </a:lnTo>
                      <a:lnTo>
                        <a:pt x="154" y="161"/>
                      </a:lnTo>
                      <a:lnTo>
                        <a:pt x="134" y="153"/>
                      </a:lnTo>
                      <a:lnTo>
                        <a:pt x="128" y="167"/>
                      </a:lnTo>
                      <a:lnTo>
                        <a:pt x="141" y="158"/>
                      </a:lnTo>
                      <a:lnTo>
                        <a:pt x="124" y="136"/>
                      </a:lnTo>
                      <a:lnTo>
                        <a:pt x="111" y="145"/>
                      </a:lnTo>
                      <a:lnTo>
                        <a:pt x="125" y="142"/>
                      </a:lnTo>
                      <a:lnTo>
                        <a:pt x="113" y="87"/>
                      </a:lnTo>
                      <a:lnTo>
                        <a:pt x="113" y="84"/>
                      </a:lnTo>
                      <a:lnTo>
                        <a:pt x="98" y="50"/>
                      </a:lnTo>
                      <a:lnTo>
                        <a:pt x="84" y="56"/>
                      </a:lnTo>
                      <a:lnTo>
                        <a:pt x="98" y="52"/>
                      </a:lnTo>
                      <a:lnTo>
                        <a:pt x="90" y="27"/>
                      </a:lnTo>
                      <a:lnTo>
                        <a:pt x="90" y="26"/>
                      </a:lnTo>
                      <a:lnTo>
                        <a:pt x="87" y="23"/>
                      </a:lnTo>
                      <a:lnTo>
                        <a:pt x="73" y="7"/>
                      </a:lnTo>
                      <a:lnTo>
                        <a:pt x="73" y="6"/>
                      </a:lnTo>
                      <a:lnTo>
                        <a:pt x="69" y="3"/>
                      </a:lnTo>
                      <a:lnTo>
                        <a:pt x="66" y="3"/>
                      </a:lnTo>
                      <a:lnTo>
                        <a:pt x="50" y="0"/>
                      </a:lnTo>
                      <a:lnTo>
                        <a:pt x="47" y="0"/>
                      </a:lnTo>
                      <a:lnTo>
                        <a:pt x="26" y="0"/>
                      </a:lnTo>
                      <a:lnTo>
                        <a:pt x="26" y="0"/>
                      </a:lnTo>
                      <a:lnTo>
                        <a:pt x="20" y="0"/>
                      </a:lnTo>
                      <a:lnTo>
                        <a:pt x="15" y="3"/>
                      </a:lnTo>
                      <a:lnTo>
                        <a:pt x="13" y="7"/>
                      </a:lnTo>
                      <a:lnTo>
                        <a:pt x="6" y="23"/>
                      </a:lnTo>
                      <a:lnTo>
                        <a:pt x="4" y="23"/>
                      </a:lnTo>
                      <a:lnTo>
                        <a:pt x="4" y="29"/>
                      </a:lnTo>
                      <a:lnTo>
                        <a:pt x="4" y="27"/>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4" name="Freeform 58"/>
                <p:cNvSpPr>
                  <a:spLocks/>
                </p:cNvSpPr>
                <p:nvPr/>
              </p:nvSpPr>
              <p:spPr bwMode="auto">
                <a:xfrm>
                  <a:off x="3177" y="3737"/>
                  <a:ext cx="194" cy="97"/>
                </a:xfrm>
                <a:custGeom>
                  <a:avLst/>
                  <a:gdLst>
                    <a:gd name="T0" fmla="*/ 29 w 387"/>
                    <a:gd name="T1" fmla="*/ 63 h 193"/>
                    <a:gd name="T2" fmla="*/ 32 w 387"/>
                    <a:gd name="T3" fmla="*/ 32 h 193"/>
                    <a:gd name="T4" fmla="*/ 32 w 387"/>
                    <a:gd name="T5" fmla="*/ 35 h 193"/>
                    <a:gd name="T6" fmla="*/ 26 w 387"/>
                    <a:gd name="T7" fmla="*/ 28 h 193"/>
                    <a:gd name="T8" fmla="*/ 26 w 387"/>
                    <a:gd name="T9" fmla="*/ 29 h 193"/>
                    <a:gd name="T10" fmla="*/ 44 w 387"/>
                    <a:gd name="T11" fmla="*/ 28 h 193"/>
                    <a:gd name="T12" fmla="*/ 52 w 387"/>
                    <a:gd name="T13" fmla="*/ 28 h 193"/>
                    <a:gd name="T14" fmla="*/ 66 w 387"/>
                    <a:gd name="T15" fmla="*/ 43 h 193"/>
                    <a:gd name="T16" fmla="*/ 70 w 387"/>
                    <a:gd name="T17" fmla="*/ 63 h 193"/>
                    <a:gd name="T18" fmla="*/ 96 w 387"/>
                    <a:gd name="T19" fmla="*/ 91 h 193"/>
                    <a:gd name="T20" fmla="*/ 99 w 387"/>
                    <a:gd name="T21" fmla="*/ 154 h 193"/>
                    <a:gd name="T22" fmla="*/ 119 w 387"/>
                    <a:gd name="T23" fmla="*/ 180 h 193"/>
                    <a:gd name="T24" fmla="*/ 147 w 387"/>
                    <a:gd name="T25" fmla="*/ 193 h 193"/>
                    <a:gd name="T26" fmla="*/ 173 w 387"/>
                    <a:gd name="T27" fmla="*/ 187 h 193"/>
                    <a:gd name="T28" fmla="*/ 201 w 387"/>
                    <a:gd name="T29" fmla="*/ 175 h 193"/>
                    <a:gd name="T30" fmla="*/ 210 w 387"/>
                    <a:gd name="T31" fmla="*/ 118 h 193"/>
                    <a:gd name="T32" fmla="*/ 237 w 387"/>
                    <a:gd name="T33" fmla="*/ 71 h 193"/>
                    <a:gd name="T34" fmla="*/ 260 w 387"/>
                    <a:gd name="T35" fmla="*/ 51 h 193"/>
                    <a:gd name="T36" fmla="*/ 282 w 387"/>
                    <a:gd name="T37" fmla="*/ 39 h 193"/>
                    <a:gd name="T38" fmla="*/ 302 w 387"/>
                    <a:gd name="T39" fmla="*/ 29 h 193"/>
                    <a:gd name="T40" fmla="*/ 297 w 387"/>
                    <a:gd name="T41" fmla="*/ 43 h 193"/>
                    <a:gd name="T42" fmla="*/ 368 w 387"/>
                    <a:gd name="T43" fmla="*/ 51 h 193"/>
                    <a:gd name="T44" fmla="*/ 387 w 387"/>
                    <a:gd name="T45" fmla="*/ 46 h 193"/>
                    <a:gd name="T46" fmla="*/ 335 w 387"/>
                    <a:gd name="T47" fmla="*/ 25 h 193"/>
                    <a:gd name="T48" fmla="*/ 296 w 387"/>
                    <a:gd name="T49" fmla="*/ 16 h 193"/>
                    <a:gd name="T50" fmla="*/ 276 w 387"/>
                    <a:gd name="T51" fmla="*/ 26 h 193"/>
                    <a:gd name="T52" fmla="*/ 228 w 387"/>
                    <a:gd name="T53" fmla="*/ 60 h 193"/>
                    <a:gd name="T54" fmla="*/ 197 w 387"/>
                    <a:gd name="T55" fmla="*/ 112 h 193"/>
                    <a:gd name="T56" fmla="*/ 184 w 387"/>
                    <a:gd name="T57" fmla="*/ 150 h 193"/>
                    <a:gd name="T58" fmla="*/ 185 w 387"/>
                    <a:gd name="T59" fmla="*/ 150 h 193"/>
                    <a:gd name="T60" fmla="*/ 164 w 387"/>
                    <a:gd name="T61" fmla="*/ 160 h 193"/>
                    <a:gd name="T62" fmla="*/ 147 w 387"/>
                    <a:gd name="T63" fmla="*/ 166 h 193"/>
                    <a:gd name="T64" fmla="*/ 133 w 387"/>
                    <a:gd name="T65" fmla="*/ 155 h 193"/>
                    <a:gd name="T66" fmla="*/ 138 w 387"/>
                    <a:gd name="T67" fmla="*/ 160 h 193"/>
                    <a:gd name="T68" fmla="*/ 126 w 387"/>
                    <a:gd name="T69" fmla="*/ 143 h 193"/>
                    <a:gd name="T70" fmla="*/ 98 w 387"/>
                    <a:gd name="T71" fmla="*/ 54 h 193"/>
                    <a:gd name="T72" fmla="*/ 90 w 387"/>
                    <a:gd name="T73" fmla="*/ 29 h 193"/>
                    <a:gd name="T74" fmla="*/ 73 w 387"/>
                    <a:gd name="T75" fmla="*/ 8 h 193"/>
                    <a:gd name="T76" fmla="*/ 66 w 387"/>
                    <a:gd name="T77" fmla="*/ 3 h 193"/>
                    <a:gd name="T78" fmla="*/ 26 w 387"/>
                    <a:gd name="T79" fmla="*/ 0 h 193"/>
                    <a:gd name="T80" fmla="*/ 15 w 387"/>
                    <a:gd name="T81" fmla="*/ 3 h 193"/>
                    <a:gd name="T82" fmla="*/ 5 w 387"/>
                    <a:gd name="T83" fmla="*/ 23 h 193"/>
                    <a:gd name="T84" fmla="*/ 0 w 387"/>
                    <a:gd name="T85"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193">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7" y="25"/>
                      </a:lnTo>
                      <a:lnTo>
                        <a:pt x="26" y="29"/>
                      </a:lnTo>
                      <a:lnTo>
                        <a:pt x="47" y="29"/>
                      </a:lnTo>
                      <a:lnTo>
                        <a:pt x="47" y="14"/>
                      </a:lnTo>
                      <a:lnTo>
                        <a:pt x="44" y="28"/>
                      </a:lnTo>
                      <a:lnTo>
                        <a:pt x="60" y="31"/>
                      </a:lnTo>
                      <a:lnTo>
                        <a:pt x="63" y="17"/>
                      </a:lnTo>
                      <a:lnTo>
                        <a:pt x="52" y="28"/>
                      </a:lnTo>
                      <a:lnTo>
                        <a:pt x="57" y="31"/>
                      </a:lnTo>
                      <a:lnTo>
                        <a:pt x="52" y="28"/>
                      </a:lnTo>
                      <a:lnTo>
                        <a:pt x="66" y="43"/>
                      </a:lnTo>
                      <a:lnTo>
                        <a:pt x="77" y="32"/>
                      </a:lnTo>
                      <a:lnTo>
                        <a:pt x="63" y="37"/>
                      </a:lnTo>
                      <a:lnTo>
                        <a:pt x="70" y="63"/>
                      </a:lnTo>
                      <a:lnTo>
                        <a:pt x="70" y="65"/>
                      </a:lnTo>
                      <a:lnTo>
                        <a:pt x="83" y="97"/>
                      </a:lnTo>
                      <a:lnTo>
                        <a:pt x="96" y="91"/>
                      </a:lnTo>
                      <a:lnTo>
                        <a:pt x="83" y="95"/>
                      </a:lnTo>
                      <a:lnTo>
                        <a:pt x="98" y="150"/>
                      </a:lnTo>
                      <a:lnTo>
                        <a:pt x="99" y="154"/>
                      </a:lnTo>
                      <a:lnTo>
                        <a:pt x="113" y="175"/>
                      </a:lnTo>
                      <a:lnTo>
                        <a:pt x="115" y="178"/>
                      </a:lnTo>
                      <a:lnTo>
                        <a:pt x="119" y="180"/>
                      </a:lnTo>
                      <a:lnTo>
                        <a:pt x="141" y="192"/>
                      </a:lnTo>
                      <a:lnTo>
                        <a:pt x="141" y="193"/>
                      </a:lnTo>
                      <a:lnTo>
                        <a:pt x="147" y="193"/>
                      </a:lnTo>
                      <a:lnTo>
                        <a:pt x="152" y="193"/>
                      </a:lnTo>
                      <a:lnTo>
                        <a:pt x="171" y="187"/>
                      </a:lnTo>
                      <a:lnTo>
                        <a:pt x="173" y="187"/>
                      </a:lnTo>
                      <a:lnTo>
                        <a:pt x="196" y="178"/>
                      </a:lnTo>
                      <a:lnTo>
                        <a:pt x="196" y="178"/>
                      </a:lnTo>
                      <a:lnTo>
                        <a:pt x="201" y="175"/>
                      </a:lnTo>
                      <a:lnTo>
                        <a:pt x="204" y="170"/>
                      </a:lnTo>
                      <a:lnTo>
                        <a:pt x="224" y="124"/>
                      </a:lnTo>
                      <a:lnTo>
                        <a:pt x="210" y="118"/>
                      </a:lnTo>
                      <a:lnTo>
                        <a:pt x="222" y="126"/>
                      </a:lnTo>
                      <a:lnTo>
                        <a:pt x="250" y="78"/>
                      </a:lnTo>
                      <a:lnTo>
                        <a:pt x="237" y="71"/>
                      </a:lnTo>
                      <a:lnTo>
                        <a:pt x="247" y="81"/>
                      </a:lnTo>
                      <a:lnTo>
                        <a:pt x="269" y="62"/>
                      </a:lnTo>
                      <a:lnTo>
                        <a:pt x="260" y="51"/>
                      </a:lnTo>
                      <a:lnTo>
                        <a:pt x="268" y="63"/>
                      </a:lnTo>
                      <a:lnTo>
                        <a:pt x="289" y="51"/>
                      </a:lnTo>
                      <a:lnTo>
                        <a:pt x="282" y="39"/>
                      </a:lnTo>
                      <a:lnTo>
                        <a:pt x="288" y="52"/>
                      </a:lnTo>
                      <a:lnTo>
                        <a:pt x="308" y="43"/>
                      </a:lnTo>
                      <a:lnTo>
                        <a:pt x="302" y="29"/>
                      </a:lnTo>
                      <a:lnTo>
                        <a:pt x="302" y="43"/>
                      </a:lnTo>
                      <a:lnTo>
                        <a:pt x="308" y="43"/>
                      </a:lnTo>
                      <a:lnTo>
                        <a:pt x="297" y="43"/>
                      </a:lnTo>
                      <a:lnTo>
                        <a:pt x="326" y="52"/>
                      </a:lnTo>
                      <a:lnTo>
                        <a:pt x="363" y="65"/>
                      </a:lnTo>
                      <a:lnTo>
                        <a:pt x="368" y="51"/>
                      </a:lnTo>
                      <a:lnTo>
                        <a:pt x="360" y="63"/>
                      </a:lnTo>
                      <a:lnTo>
                        <a:pt x="372" y="71"/>
                      </a:lnTo>
                      <a:lnTo>
                        <a:pt x="387" y="46"/>
                      </a:lnTo>
                      <a:lnTo>
                        <a:pt x="375" y="39"/>
                      </a:lnTo>
                      <a:lnTo>
                        <a:pt x="372" y="37"/>
                      </a:lnTo>
                      <a:lnTo>
                        <a:pt x="335" y="25"/>
                      </a:lnTo>
                      <a:lnTo>
                        <a:pt x="306" y="16"/>
                      </a:lnTo>
                      <a:lnTo>
                        <a:pt x="302" y="16"/>
                      </a:lnTo>
                      <a:lnTo>
                        <a:pt x="296" y="16"/>
                      </a:lnTo>
                      <a:lnTo>
                        <a:pt x="296" y="17"/>
                      </a:lnTo>
                      <a:lnTo>
                        <a:pt x="276" y="26"/>
                      </a:lnTo>
                      <a:lnTo>
                        <a:pt x="276" y="26"/>
                      </a:lnTo>
                      <a:lnTo>
                        <a:pt x="254" y="39"/>
                      </a:lnTo>
                      <a:lnTo>
                        <a:pt x="251" y="40"/>
                      </a:lnTo>
                      <a:lnTo>
                        <a:pt x="228" y="60"/>
                      </a:lnTo>
                      <a:lnTo>
                        <a:pt x="227" y="60"/>
                      </a:lnTo>
                      <a:lnTo>
                        <a:pt x="225" y="65"/>
                      </a:lnTo>
                      <a:lnTo>
                        <a:pt x="197" y="112"/>
                      </a:lnTo>
                      <a:lnTo>
                        <a:pt x="197" y="112"/>
                      </a:lnTo>
                      <a:lnTo>
                        <a:pt x="178" y="158"/>
                      </a:lnTo>
                      <a:lnTo>
                        <a:pt x="184" y="150"/>
                      </a:lnTo>
                      <a:lnTo>
                        <a:pt x="179" y="154"/>
                      </a:lnTo>
                      <a:lnTo>
                        <a:pt x="190" y="164"/>
                      </a:lnTo>
                      <a:lnTo>
                        <a:pt x="185" y="150"/>
                      </a:lnTo>
                      <a:lnTo>
                        <a:pt x="162" y="160"/>
                      </a:lnTo>
                      <a:lnTo>
                        <a:pt x="167" y="173"/>
                      </a:lnTo>
                      <a:lnTo>
                        <a:pt x="164" y="160"/>
                      </a:lnTo>
                      <a:lnTo>
                        <a:pt x="144" y="166"/>
                      </a:lnTo>
                      <a:lnTo>
                        <a:pt x="153" y="166"/>
                      </a:lnTo>
                      <a:lnTo>
                        <a:pt x="147" y="166"/>
                      </a:lnTo>
                      <a:lnTo>
                        <a:pt x="147" y="180"/>
                      </a:lnTo>
                      <a:lnTo>
                        <a:pt x="155" y="167"/>
                      </a:lnTo>
                      <a:lnTo>
                        <a:pt x="133" y="155"/>
                      </a:lnTo>
                      <a:lnTo>
                        <a:pt x="136" y="157"/>
                      </a:lnTo>
                      <a:lnTo>
                        <a:pt x="126" y="167"/>
                      </a:lnTo>
                      <a:lnTo>
                        <a:pt x="138" y="160"/>
                      </a:lnTo>
                      <a:lnTo>
                        <a:pt x="124" y="138"/>
                      </a:lnTo>
                      <a:lnTo>
                        <a:pt x="112" y="146"/>
                      </a:lnTo>
                      <a:lnTo>
                        <a:pt x="126" y="143"/>
                      </a:lnTo>
                      <a:lnTo>
                        <a:pt x="110" y="88"/>
                      </a:lnTo>
                      <a:lnTo>
                        <a:pt x="110" y="86"/>
                      </a:lnTo>
                      <a:lnTo>
                        <a:pt x="98" y="54"/>
                      </a:lnTo>
                      <a:lnTo>
                        <a:pt x="84" y="58"/>
                      </a:lnTo>
                      <a:lnTo>
                        <a:pt x="98" y="55"/>
                      </a:lnTo>
                      <a:lnTo>
                        <a:pt x="90" y="29"/>
                      </a:lnTo>
                      <a:lnTo>
                        <a:pt x="90" y="26"/>
                      </a:lnTo>
                      <a:lnTo>
                        <a:pt x="87" y="23"/>
                      </a:lnTo>
                      <a:lnTo>
                        <a:pt x="73" y="8"/>
                      </a:lnTo>
                      <a:lnTo>
                        <a:pt x="73" y="6"/>
                      </a:lnTo>
                      <a:lnTo>
                        <a:pt x="69" y="3"/>
                      </a:lnTo>
                      <a:lnTo>
                        <a:pt x="66" y="3"/>
                      </a:lnTo>
                      <a:lnTo>
                        <a:pt x="50" y="0"/>
                      </a:lnTo>
                      <a:lnTo>
                        <a:pt x="47" y="0"/>
                      </a:lnTo>
                      <a:lnTo>
                        <a:pt x="26" y="0"/>
                      </a:lnTo>
                      <a:lnTo>
                        <a:pt x="26" y="0"/>
                      </a:lnTo>
                      <a:lnTo>
                        <a:pt x="20" y="0"/>
                      </a:lnTo>
                      <a:lnTo>
                        <a:pt x="15" y="3"/>
                      </a:lnTo>
                      <a:lnTo>
                        <a:pt x="14" y="8"/>
                      </a:lnTo>
                      <a:lnTo>
                        <a:pt x="6" y="23"/>
                      </a:lnTo>
                      <a:lnTo>
                        <a:pt x="5" y="23"/>
                      </a:lnTo>
                      <a:lnTo>
                        <a:pt x="5" y="29"/>
                      </a:lnTo>
                      <a:lnTo>
                        <a:pt x="5"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5" name="Freeform 59"/>
                <p:cNvSpPr>
                  <a:spLocks/>
                </p:cNvSpPr>
                <p:nvPr/>
              </p:nvSpPr>
              <p:spPr bwMode="auto">
                <a:xfrm>
                  <a:off x="3330" y="3735"/>
                  <a:ext cx="194" cy="94"/>
                </a:xfrm>
                <a:custGeom>
                  <a:avLst/>
                  <a:gdLst>
                    <a:gd name="T0" fmla="*/ 29 w 387"/>
                    <a:gd name="T1" fmla="*/ 73 h 188"/>
                    <a:gd name="T2" fmla="*/ 13 w 387"/>
                    <a:gd name="T3" fmla="*/ 62 h 188"/>
                    <a:gd name="T4" fmla="*/ 32 w 387"/>
                    <a:gd name="T5" fmla="*/ 35 h 188"/>
                    <a:gd name="T6" fmla="*/ 32 w 387"/>
                    <a:gd name="T7" fmla="*/ 38 h 188"/>
                    <a:gd name="T8" fmla="*/ 26 w 387"/>
                    <a:gd name="T9" fmla="*/ 13 h 188"/>
                    <a:gd name="T10" fmla="*/ 32 w 387"/>
                    <a:gd name="T11" fmla="*/ 27 h 188"/>
                    <a:gd name="T12" fmla="*/ 40 w 387"/>
                    <a:gd name="T13" fmla="*/ 20 h 188"/>
                    <a:gd name="T14" fmla="*/ 47 w 387"/>
                    <a:gd name="T15" fmla="*/ 29 h 188"/>
                    <a:gd name="T16" fmla="*/ 44 w 387"/>
                    <a:gd name="T17" fmla="*/ 27 h 188"/>
                    <a:gd name="T18" fmla="*/ 63 w 387"/>
                    <a:gd name="T19" fmla="*/ 18 h 188"/>
                    <a:gd name="T20" fmla="*/ 66 w 387"/>
                    <a:gd name="T21" fmla="*/ 44 h 188"/>
                    <a:gd name="T22" fmla="*/ 63 w 387"/>
                    <a:gd name="T23" fmla="*/ 38 h 188"/>
                    <a:gd name="T24" fmla="*/ 72 w 387"/>
                    <a:gd name="T25" fmla="*/ 64 h 188"/>
                    <a:gd name="T26" fmla="*/ 98 w 387"/>
                    <a:gd name="T27" fmla="*/ 89 h 188"/>
                    <a:gd name="T28" fmla="*/ 98 w 387"/>
                    <a:gd name="T29" fmla="*/ 148 h 188"/>
                    <a:gd name="T30" fmla="*/ 113 w 387"/>
                    <a:gd name="T31" fmla="*/ 174 h 188"/>
                    <a:gd name="T32" fmla="*/ 119 w 387"/>
                    <a:gd name="T33" fmla="*/ 180 h 188"/>
                    <a:gd name="T34" fmla="*/ 144 w 387"/>
                    <a:gd name="T35" fmla="*/ 187 h 188"/>
                    <a:gd name="T36" fmla="*/ 148 w 387"/>
                    <a:gd name="T37" fmla="*/ 188 h 188"/>
                    <a:gd name="T38" fmla="*/ 174 w 387"/>
                    <a:gd name="T39" fmla="*/ 184 h 188"/>
                    <a:gd name="T40" fmla="*/ 196 w 387"/>
                    <a:gd name="T41" fmla="*/ 170 h 188"/>
                    <a:gd name="T42" fmla="*/ 200 w 387"/>
                    <a:gd name="T43" fmla="*/ 165 h 188"/>
                    <a:gd name="T44" fmla="*/ 251 w 387"/>
                    <a:gd name="T45" fmla="*/ 78 h 188"/>
                    <a:gd name="T46" fmla="*/ 248 w 387"/>
                    <a:gd name="T47" fmla="*/ 81 h 188"/>
                    <a:gd name="T48" fmla="*/ 262 w 387"/>
                    <a:gd name="T49" fmla="*/ 50 h 188"/>
                    <a:gd name="T50" fmla="*/ 289 w 387"/>
                    <a:gd name="T51" fmla="*/ 49 h 188"/>
                    <a:gd name="T52" fmla="*/ 285 w 387"/>
                    <a:gd name="T53" fmla="*/ 50 h 188"/>
                    <a:gd name="T54" fmla="*/ 303 w 387"/>
                    <a:gd name="T55" fmla="*/ 32 h 188"/>
                    <a:gd name="T56" fmla="*/ 329 w 387"/>
                    <a:gd name="T57" fmla="*/ 50 h 188"/>
                    <a:gd name="T58" fmla="*/ 326 w 387"/>
                    <a:gd name="T59" fmla="*/ 50 h 188"/>
                    <a:gd name="T60" fmla="*/ 367 w 387"/>
                    <a:gd name="T61" fmla="*/ 50 h 188"/>
                    <a:gd name="T62" fmla="*/ 372 w 387"/>
                    <a:gd name="T63" fmla="*/ 70 h 188"/>
                    <a:gd name="T64" fmla="*/ 375 w 387"/>
                    <a:gd name="T65" fmla="*/ 38 h 188"/>
                    <a:gd name="T66" fmla="*/ 337 w 387"/>
                    <a:gd name="T67" fmla="*/ 23 h 188"/>
                    <a:gd name="T68" fmla="*/ 306 w 387"/>
                    <a:gd name="T69" fmla="*/ 18 h 188"/>
                    <a:gd name="T70" fmla="*/ 300 w 387"/>
                    <a:gd name="T71" fmla="*/ 18 h 188"/>
                    <a:gd name="T72" fmla="*/ 275 w 387"/>
                    <a:gd name="T73" fmla="*/ 23 h 188"/>
                    <a:gd name="T74" fmla="*/ 254 w 387"/>
                    <a:gd name="T75" fmla="*/ 39 h 188"/>
                    <a:gd name="T76" fmla="*/ 229 w 387"/>
                    <a:gd name="T77" fmla="*/ 59 h 188"/>
                    <a:gd name="T78" fmla="*/ 226 w 387"/>
                    <a:gd name="T79" fmla="*/ 64 h 188"/>
                    <a:gd name="T80" fmla="*/ 176 w 387"/>
                    <a:gd name="T81" fmla="*/ 151 h 188"/>
                    <a:gd name="T82" fmla="*/ 188 w 387"/>
                    <a:gd name="T83" fmla="*/ 158 h 188"/>
                    <a:gd name="T84" fmla="*/ 161 w 387"/>
                    <a:gd name="T85" fmla="*/ 158 h 188"/>
                    <a:gd name="T86" fmla="*/ 167 w 387"/>
                    <a:gd name="T87" fmla="*/ 156 h 188"/>
                    <a:gd name="T88" fmla="*/ 147 w 387"/>
                    <a:gd name="T89" fmla="*/ 173 h 188"/>
                    <a:gd name="T90" fmla="*/ 130 w 387"/>
                    <a:gd name="T91" fmla="*/ 153 h 188"/>
                    <a:gd name="T92" fmla="*/ 131 w 387"/>
                    <a:gd name="T93" fmla="*/ 153 h 188"/>
                    <a:gd name="T94" fmla="*/ 138 w 387"/>
                    <a:gd name="T95" fmla="*/ 159 h 188"/>
                    <a:gd name="T96" fmla="*/ 112 w 387"/>
                    <a:gd name="T97" fmla="*/ 145 h 188"/>
                    <a:gd name="T98" fmla="*/ 112 w 387"/>
                    <a:gd name="T99" fmla="*/ 85 h 188"/>
                    <a:gd name="T100" fmla="*/ 98 w 387"/>
                    <a:gd name="T101" fmla="*/ 52 h 188"/>
                    <a:gd name="T102" fmla="*/ 98 w 387"/>
                    <a:gd name="T103" fmla="*/ 53 h 188"/>
                    <a:gd name="T104" fmla="*/ 90 w 387"/>
                    <a:gd name="T105" fmla="*/ 27 h 188"/>
                    <a:gd name="T106" fmla="*/ 73 w 387"/>
                    <a:gd name="T107" fmla="*/ 9 h 188"/>
                    <a:gd name="T108" fmla="*/ 69 w 387"/>
                    <a:gd name="T109" fmla="*/ 4 h 188"/>
                    <a:gd name="T110" fmla="*/ 52 w 387"/>
                    <a:gd name="T111" fmla="*/ 0 h 188"/>
                    <a:gd name="T112" fmla="*/ 26 w 387"/>
                    <a:gd name="T113" fmla="*/ 0 h 188"/>
                    <a:gd name="T114" fmla="*/ 20 w 387"/>
                    <a:gd name="T115" fmla="*/ 0 h 188"/>
                    <a:gd name="T116" fmla="*/ 12 w 387"/>
                    <a:gd name="T117" fmla="*/ 7 h 188"/>
                    <a:gd name="T118" fmla="*/ 6 w 387"/>
                    <a:gd name="T119" fmla="*/ 27 h 188"/>
                    <a:gd name="T120" fmla="*/ 4 w 387"/>
                    <a:gd name="T121" fmla="*/ 30 h 188"/>
                    <a:gd name="T122" fmla="*/ 0 w 387"/>
                    <a:gd name="T123" fmla="*/ 6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88">
                      <a:moveTo>
                        <a:pt x="0" y="73"/>
                      </a:moveTo>
                      <a:lnTo>
                        <a:pt x="29" y="73"/>
                      </a:lnTo>
                      <a:lnTo>
                        <a:pt x="29" y="62"/>
                      </a:lnTo>
                      <a:lnTo>
                        <a:pt x="13" y="62"/>
                      </a:lnTo>
                      <a:lnTo>
                        <a:pt x="27" y="66"/>
                      </a:lnTo>
                      <a:lnTo>
                        <a:pt x="32" y="35"/>
                      </a:lnTo>
                      <a:lnTo>
                        <a:pt x="18" y="32"/>
                      </a:lnTo>
                      <a:lnTo>
                        <a:pt x="32" y="38"/>
                      </a:lnTo>
                      <a:lnTo>
                        <a:pt x="40" y="20"/>
                      </a:lnTo>
                      <a:lnTo>
                        <a:pt x="26" y="13"/>
                      </a:lnTo>
                      <a:lnTo>
                        <a:pt x="26" y="27"/>
                      </a:lnTo>
                      <a:lnTo>
                        <a:pt x="32" y="27"/>
                      </a:lnTo>
                      <a:lnTo>
                        <a:pt x="36" y="24"/>
                      </a:lnTo>
                      <a:lnTo>
                        <a:pt x="40" y="20"/>
                      </a:lnTo>
                      <a:lnTo>
                        <a:pt x="26" y="29"/>
                      </a:lnTo>
                      <a:lnTo>
                        <a:pt x="47" y="29"/>
                      </a:lnTo>
                      <a:lnTo>
                        <a:pt x="47" y="13"/>
                      </a:lnTo>
                      <a:lnTo>
                        <a:pt x="44" y="27"/>
                      </a:lnTo>
                      <a:lnTo>
                        <a:pt x="59" y="32"/>
                      </a:lnTo>
                      <a:lnTo>
                        <a:pt x="63" y="18"/>
                      </a:lnTo>
                      <a:lnTo>
                        <a:pt x="52" y="29"/>
                      </a:lnTo>
                      <a:lnTo>
                        <a:pt x="66" y="44"/>
                      </a:lnTo>
                      <a:lnTo>
                        <a:pt x="76" y="33"/>
                      </a:lnTo>
                      <a:lnTo>
                        <a:pt x="63" y="38"/>
                      </a:lnTo>
                      <a:lnTo>
                        <a:pt x="70" y="62"/>
                      </a:lnTo>
                      <a:lnTo>
                        <a:pt x="72" y="64"/>
                      </a:lnTo>
                      <a:lnTo>
                        <a:pt x="85" y="95"/>
                      </a:lnTo>
                      <a:lnTo>
                        <a:pt x="98" y="89"/>
                      </a:lnTo>
                      <a:lnTo>
                        <a:pt x="84" y="92"/>
                      </a:lnTo>
                      <a:lnTo>
                        <a:pt x="98" y="148"/>
                      </a:lnTo>
                      <a:lnTo>
                        <a:pt x="99" y="153"/>
                      </a:lnTo>
                      <a:lnTo>
                        <a:pt x="113" y="174"/>
                      </a:lnTo>
                      <a:lnTo>
                        <a:pt x="115" y="177"/>
                      </a:lnTo>
                      <a:lnTo>
                        <a:pt x="119" y="180"/>
                      </a:lnTo>
                      <a:lnTo>
                        <a:pt x="122" y="180"/>
                      </a:lnTo>
                      <a:lnTo>
                        <a:pt x="144" y="187"/>
                      </a:lnTo>
                      <a:lnTo>
                        <a:pt x="147" y="187"/>
                      </a:lnTo>
                      <a:lnTo>
                        <a:pt x="148" y="188"/>
                      </a:lnTo>
                      <a:lnTo>
                        <a:pt x="170" y="185"/>
                      </a:lnTo>
                      <a:lnTo>
                        <a:pt x="174" y="184"/>
                      </a:lnTo>
                      <a:lnTo>
                        <a:pt x="176" y="182"/>
                      </a:lnTo>
                      <a:lnTo>
                        <a:pt x="196" y="170"/>
                      </a:lnTo>
                      <a:lnTo>
                        <a:pt x="199" y="168"/>
                      </a:lnTo>
                      <a:lnTo>
                        <a:pt x="200" y="165"/>
                      </a:lnTo>
                      <a:lnTo>
                        <a:pt x="222" y="127"/>
                      </a:lnTo>
                      <a:lnTo>
                        <a:pt x="251" y="78"/>
                      </a:lnTo>
                      <a:lnTo>
                        <a:pt x="239" y="70"/>
                      </a:lnTo>
                      <a:lnTo>
                        <a:pt x="248" y="81"/>
                      </a:lnTo>
                      <a:lnTo>
                        <a:pt x="271" y="61"/>
                      </a:lnTo>
                      <a:lnTo>
                        <a:pt x="262" y="50"/>
                      </a:lnTo>
                      <a:lnTo>
                        <a:pt x="269" y="62"/>
                      </a:lnTo>
                      <a:lnTo>
                        <a:pt x="289" y="49"/>
                      </a:lnTo>
                      <a:lnTo>
                        <a:pt x="282" y="36"/>
                      </a:lnTo>
                      <a:lnTo>
                        <a:pt x="285" y="50"/>
                      </a:lnTo>
                      <a:lnTo>
                        <a:pt x="306" y="46"/>
                      </a:lnTo>
                      <a:lnTo>
                        <a:pt x="303" y="32"/>
                      </a:lnTo>
                      <a:lnTo>
                        <a:pt x="301" y="46"/>
                      </a:lnTo>
                      <a:lnTo>
                        <a:pt x="329" y="50"/>
                      </a:lnTo>
                      <a:lnTo>
                        <a:pt x="331" y="36"/>
                      </a:lnTo>
                      <a:lnTo>
                        <a:pt x="326" y="50"/>
                      </a:lnTo>
                      <a:lnTo>
                        <a:pt x="363" y="64"/>
                      </a:lnTo>
                      <a:lnTo>
                        <a:pt x="367" y="50"/>
                      </a:lnTo>
                      <a:lnTo>
                        <a:pt x="360" y="62"/>
                      </a:lnTo>
                      <a:lnTo>
                        <a:pt x="372" y="70"/>
                      </a:lnTo>
                      <a:lnTo>
                        <a:pt x="387" y="46"/>
                      </a:lnTo>
                      <a:lnTo>
                        <a:pt x="375" y="38"/>
                      </a:lnTo>
                      <a:lnTo>
                        <a:pt x="373" y="36"/>
                      </a:lnTo>
                      <a:lnTo>
                        <a:pt x="337" y="23"/>
                      </a:lnTo>
                      <a:lnTo>
                        <a:pt x="334" y="23"/>
                      </a:lnTo>
                      <a:lnTo>
                        <a:pt x="306" y="18"/>
                      </a:lnTo>
                      <a:lnTo>
                        <a:pt x="303" y="18"/>
                      </a:lnTo>
                      <a:lnTo>
                        <a:pt x="300" y="18"/>
                      </a:lnTo>
                      <a:lnTo>
                        <a:pt x="278" y="23"/>
                      </a:lnTo>
                      <a:lnTo>
                        <a:pt x="275" y="23"/>
                      </a:lnTo>
                      <a:lnTo>
                        <a:pt x="274" y="26"/>
                      </a:lnTo>
                      <a:lnTo>
                        <a:pt x="254" y="39"/>
                      </a:lnTo>
                      <a:lnTo>
                        <a:pt x="252" y="39"/>
                      </a:lnTo>
                      <a:lnTo>
                        <a:pt x="229" y="59"/>
                      </a:lnTo>
                      <a:lnTo>
                        <a:pt x="228" y="59"/>
                      </a:lnTo>
                      <a:lnTo>
                        <a:pt x="226" y="64"/>
                      </a:lnTo>
                      <a:lnTo>
                        <a:pt x="197" y="113"/>
                      </a:lnTo>
                      <a:lnTo>
                        <a:pt x="176" y="151"/>
                      </a:lnTo>
                      <a:lnTo>
                        <a:pt x="177" y="147"/>
                      </a:lnTo>
                      <a:lnTo>
                        <a:pt x="188" y="158"/>
                      </a:lnTo>
                      <a:lnTo>
                        <a:pt x="180" y="145"/>
                      </a:lnTo>
                      <a:lnTo>
                        <a:pt x="161" y="158"/>
                      </a:lnTo>
                      <a:lnTo>
                        <a:pt x="168" y="170"/>
                      </a:lnTo>
                      <a:lnTo>
                        <a:pt x="167" y="156"/>
                      </a:lnTo>
                      <a:lnTo>
                        <a:pt x="145" y="159"/>
                      </a:lnTo>
                      <a:lnTo>
                        <a:pt x="147" y="173"/>
                      </a:lnTo>
                      <a:lnTo>
                        <a:pt x="151" y="159"/>
                      </a:lnTo>
                      <a:lnTo>
                        <a:pt x="130" y="153"/>
                      </a:lnTo>
                      <a:lnTo>
                        <a:pt x="136" y="156"/>
                      </a:lnTo>
                      <a:lnTo>
                        <a:pt x="131" y="153"/>
                      </a:lnTo>
                      <a:lnTo>
                        <a:pt x="125" y="167"/>
                      </a:lnTo>
                      <a:lnTo>
                        <a:pt x="138" y="159"/>
                      </a:lnTo>
                      <a:lnTo>
                        <a:pt x="124" y="138"/>
                      </a:lnTo>
                      <a:lnTo>
                        <a:pt x="112" y="145"/>
                      </a:lnTo>
                      <a:lnTo>
                        <a:pt x="125" y="142"/>
                      </a:lnTo>
                      <a:lnTo>
                        <a:pt x="112" y="85"/>
                      </a:lnTo>
                      <a:lnTo>
                        <a:pt x="112" y="82"/>
                      </a:lnTo>
                      <a:lnTo>
                        <a:pt x="98" y="52"/>
                      </a:lnTo>
                      <a:lnTo>
                        <a:pt x="84" y="58"/>
                      </a:lnTo>
                      <a:lnTo>
                        <a:pt x="98" y="53"/>
                      </a:lnTo>
                      <a:lnTo>
                        <a:pt x="90" y="29"/>
                      </a:lnTo>
                      <a:lnTo>
                        <a:pt x="90" y="27"/>
                      </a:lnTo>
                      <a:lnTo>
                        <a:pt x="87" y="24"/>
                      </a:lnTo>
                      <a:lnTo>
                        <a:pt x="73" y="9"/>
                      </a:lnTo>
                      <a:lnTo>
                        <a:pt x="73" y="7"/>
                      </a:lnTo>
                      <a:lnTo>
                        <a:pt x="69" y="4"/>
                      </a:lnTo>
                      <a:lnTo>
                        <a:pt x="67" y="4"/>
                      </a:lnTo>
                      <a:lnTo>
                        <a:pt x="52" y="0"/>
                      </a:lnTo>
                      <a:lnTo>
                        <a:pt x="47" y="0"/>
                      </a:lnTo>
                      <a:lnTo>
                        <a:pt x="26" y="0"/>
                      </a:lnTo>
                      <a:lnTo>
                        <a:pt x="26" y="0"/>
                      </a:lnTo>
                      <a:lnTo>
                        <a:pt x="20" y="0"/>
                      </a:lnTo>
                      <a:lnTo>
                        <a:pt x="15" y="3"/>
                      </a:lnTo>
                      <a:lnTo>
                        <a:pt x="12" y="7"/>
                      </a:lnTo>
                      <a:lnTo>
                        <a:pt x="13" y="9"/>
                      </a:lnTo>
                      <a:lnTo>
                        <a:pt x="6" y="27"/>
                      </a:lnTo>
                      <a:lnTo>
                        <a:pt x="4" y="32"/>
                      </a:lnTo>
                      <a:lnTo>
                        <a:pt x="4" y="30"/>
                      </a:lnTo>
                      <a:lnTo>
                        <a:pt x="0" y="61"/>
                      </a:lnTo>
                      <a:lnTo>
                        <a:pt x="0" y="62"/>
                      </a:lnTo>
                      <a:lnTo>
                        <a:pt x="0" y="7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6" name="Freeform 60"/>
                <p:cNvSpPr>
                  <a:spLocks/>
                </p:cNvSpPr>
                <p:nvPr/>
              </p:nvSpPr>
              <p:spPr bwMode="auto">
                <a:xfrm>
                  <a:off x="3460" y="3746"/>
                  <a:ext cx="195" cy="98"/>
                </a:xfrm>
                <a:custGeom>
                  <a:avLst/>
                  <a:gdLst>
                    <a:gd name="T0" fmla="*/ 29 w 391"/>
                    <a:gd name="T1" fmla="*/ 75 h 194"/>
                    <a:gd name="T2" fmla="*/ 14 w 391"/>
                    <a:gd name="T3" fmla="*/ 62 h 194"/>
                    <a:gd name="T4" fmla="*/ 35 w 391"/>
                    <a:gd name="T5" fmla="*/ 36 h 194"/>
                    <a:gd name="T6" fmla="*/ 35 w 391"/>
                    <a:gd name="T7" fmla="*/ 36 h 194"/>
                    <a:gd name="T8" fmla="*/ 28 w 391"/>
                    <a:gd name="T9" fmla="*/ 13 h 194"/>
                    <a:gd name="T10" fmla="*/ 34 w 391"/>
                    <a:gd name="T11" fmla="*/ 27 h 194"/>
                    <a:gd name="T12" fmla="*/ 41 w 391"/>
                    <a:gd name="T13" fmla="*/ 20 h 194"/>
                    <a:gd name="T14" fmla="*/ 49 w 391"/>
                    <a:gd name="T15" fmla="*/ 29 h 194"/>
                    <a:gd name="T16" fmla="*/ 43 w 391"/>
                    <a:gd name="T17" fmla="*/ 27 h 194"/>
                    <a:gd name="T18" fmla="*/ 63 w 391"/>
                    <a:gd name="T19" fmla="*/ 20 h 194"/>
                    <a:gd name="T20" fmla="*/ 69 w 391"/>
                    <a:gd name="T21" fmla="*/ 46 h 194"/>
                    <a:gd name="T22" fmla="*/ 64 w 391"/>
                    <a:gd name="T23" fmla="*/ 39 h 194"/>
                    <a:gd name="T24" fmla="*/ 74 w 391"/>
                    <a:gd name="T25" fmla="*/ 66 h 194"/>
                    <a:gd name="T26" fmla="*/ 98 w 391"/>
                    <a:gd name="T27" fmla="*/ 90 h 194"/>
                    <a:gd name="T28" fmla="*/ 100 w 391"/>
                    <a:gd name="T29" fmla="*/ 153 h 194"/>
                    <a:gd name="T30" fmla="*/ 103 w 391"/>
                    <a:gd name="T31" fmla="*/ 157 h 194"/>
                    <a:gd name="T32" fmla="*/ 116 w 391"/>
                    <a:gd name="T33" fmla="*/ 177 h 194"/>
                    <a:gd name="T34" fmla="*/ 139 w 391"/>
                    <a:gd name="T35" fmla="*/ 191 h 194"/>
                    <a:gd name="T36" fmla="*/ 147 w 391"/>
                    <a:gd name="T37" fmla="*/ 193 h 194"/>
                    <a:gd name="T38" fmla="*/ 173 w 391"/>
                    <a:gd name="T39" fmla="*/ 191 h 194"/>
                    <a:gd name="T40" fmla="*/ 179 w 391"/>
                    <a:gd name="T41" fmla="*/ 188 h 194"/>
                    <a:gd name="T42" fmla="*/ 202 w 391"/>
                    <a:gd name="T43" fmla="*/ 174 h 194"/>
                    <a:gd name="T44" fmla="*/ 227 w 391"/>
                    <a:gd name="T45" fmla="*/ 125 h 194"/>
                    <a:gd name="T46" fmla="*/ 225 w 391"/>
                    <a:gd name="T47" fmla="*/ 127 h 194"/>
                    <a:gd name="T48" fmla="*/ 242 w 391"/>
                    <a:gd name="T49" fmla="*/ 70 h 194"/>
                    <a:gd name="T50" fmla="*/ 273 w 391"/>
                    <a:gd name="T51" fmla="*/ 61 h 194"/>
                    <a:gd name="T52" fmla="*/ 267 w 391"/>
                    <a:gd name="T53" fmla="*/ 64 h 194"/>
                    <a:gd name="T54" fmla="*/ 309 w 391"/>
                    <a:gd name="T55" fmla="*/ 49 h 194"/>
                    <a:gd name="T56" fmla="*/ 303 w 391"/>
                    <a:gd name="T57" fmla="*/ 50 h 194"/>
                    <a:gd name="T58" fmla="*/ 334 w 391"/>
                    <a:gd name="T59" fmla="*/ 38 h 194"/>
                    <a:gd name="T60" fmla="*/ 363 w 391"/>
                    <a:gd name="T61" fmla="*/ 64 h 194"/>
                    <a:gd name="T62" fmla="*/ 360 w 391"/>
                    <a:gd name="T63" fmla="*/ 62 h 194"/>
                    <a:gd name="T64" fmla="*/ 391 w 391"/>
                    <a:gd name="T65" fmla="*/ 47 h 194"/>
                    <a:gd name="T66" fmla="*/ 374 w 391"/>
                    <a:gd name="T67" fmla="*/ 36 h 194"/>
                    <a:gd name="T68" fmla="*/ 336 w 391"/>
                    <a:gd name="T69" fmla="*/ 24 h 194"/>
                    <a:gd name="T70" fmla="*/ 305 w 391"/>
                    <a:gd name="T71" fmla="*/ 21 h 194"/>
                    <a:gd name="T72" fmla="*/ 279 w 391"/>
                    <a:gd name="T73" fmla="*/ 29 h 194"/>
                    <a:gd name="T74" fmla="*/ 256 w 391"/>
                    <a:gd name="T75" fmla="*/ 36 h 194"/>
                    <a:gd name="T76" fmla="*/ 233 w 391"/>
                    <a:gd name="T77" fmla="*/ 61 h 194"/>
                    <a:gd name="T78" fmla="*/ 230 w 391"/>
                    <a:gd name="T79" fmla="*/ 64 h 194"/>
                    <a:gd name="T80" fmla="*/ 201 w 391"/>
                    <a:gd name="T81" fmla="*/ 113 h 194"/>
                    <a:gd name="T82" fmla="*/ 181 w 391"/>
                    <a:gd name="T83" fmla="*/ 153 h 194"/>
                    <a:gd name="T84" fmla="*/ 184 w 391"/>
                    <a:gd name="T85" fmla="*/ 151 h 194"/>
                    <a:gd name="T86" fmla="*/ 172 w 391"/>
                    <a:gd name="T87" fmla="*/ 176 h 194"/>
                    <a:gd name="T88" fmla="*/ 146 w 391"/>
                    <a:gd name="T89" fmla="*/ 165 h 194"/>
                    <a:gd name="T90" fmla="*/ 155 w 391"/>
                    <a:gd name="T91" fmla="*/ 167 h 194"/>
                    <a:gd name="T92" fmla="*/ 127 w 391"/>
                    <a:gd name="T93" fmla="*/ 167 h 194"/>
                    <a:gd name="T94" fmla="*/ 126 w 391"/>
                    <a:gd name="T95" fmla="*/ 141 h 194"/>
                    <a:gd name="T96" fmla="*/ 127 w 391"/>
                    <a:gd name="T97" fmla="*/ 145 h 194"/>
                    <a:gd name="T98" fmla="*/ 112 w 391"/>
                    <a:gd name="T99" fmla="*/ 85 h 194"/>
                    <a:gd name="T100" fmla="*/ 86 w 391"/>
                    <a:gd name="T101" fmla="*/ 59 h 194"/>
                    <a:gd name="T102" fmla="*/ 92 w 391"/>
                    <a:gd name="T103" fmla="*/ 30 h 194"/>
                    <a:gd name="T104" fmla="*/ 89 w 391"/>
                    <a:gd name="T105" fmla="*/ 26 h 194"/>
                    <a:gd name="T106" fmla="*/ 74 w 391"/>
                    <a:gd name="T107" fmla="*/ 9 h 194"/>
                    <a:gd name="T108" fmla="*/ 55 w 391"/>
                    <a:gd name="T109" fmla="*/ 1 h 194"/>
                    <a:gd name="T110" fmla="*/ 49 w 391"/>
                    <a:gd name="T111" fmla="*/ 0 h 194"/>
                    <a:gd name="T112" fmla="*/ 28 w 391"/>
                    <a:gd name="T113" fmla="*/ 0 h 194"/>
                    <a:gd name="T114" fmla="*/ 17 w 391"/>
                    <a:gd name="T115" fmla="*/ 3 h 194"/>
                    <a:gd name="T116" fmla="*/ 14 w 391"/>
                    <a:gd name="T117" fmla="*/ 9 h 194"/>
                    <a:gd name="T118" fmla="*/ 8 w 391"/>
                    <a:gd name="T119" fmla="*/ 29 h 194"/>
                    <a:gd name="T120" fmla="*/ 0 w 391"/>
                    <a:gd name="T121" fmla="*/ 62 h 194"/>
                    <a:gd name="T122" fmla="*/ 0 w 391"/>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194">
                      <a:moveTo>
                        <a:pt x="0" y="75"/>
                      </a:moveTo>
                      <a:lnTo>
                        <a:pt x="29" y="75"/>
                      </a:lnTo>
                      <a:lnTo>
                        <a:pt x="29" y="62"/>
                      </a:lnTo>
                      <a:lnTo>
                        <a:pt x="14" y="62"/>
                      </a:lnTo>
                      <a:lnTo>
                        <a:pt x="28" y="67"/>
                      </a:lnTo>
                      <a:lnTo>
                        <a:pt x="35" y="36"/>
                      </a:lnTo>
                      <a:lnTo>
                        <a:pt x="22" y="32"/>
                      </a:lnTo>
                      <a:lnTo>
                        <a:pt x="35" y="36"/>
                      </a:lnTo>
                      <a:lnTo>
                        <a:pt x="41" y="18"/>
                      </a:lnTo>
                      <a:lnTo>
                        <a:pt x="28" y="13"/>
                      </a:lnTo>
                      <a:lnTo>
                        <a:pt x="28" y="27"/>
                      </a:lnTo>
                      <a:lnTo>
                        <a:pt x="34" y="27"/>
                      </a:lnTo>
                      <a:lnTo>
                        <a:pt x="38" y="24"/>
                      </a:lnTo>
                      <a:lnTo>
                        <a:pt x="41" y="20"/>
                      </a:lnTo>
                      <a:lnTo>
                        <a:pt x="28" y="29"/>
                      </a:lnTo>
                      <a:lnTo>
                        <a:pt x="49" y="29"/>
                      </a:lnTo>
                      <a:lnTo>
                        <a:pt x="49" y="13"/>
                      </a:lnTo>
                      <a:lnTo>
                        <a:pt x="43" y="27"/>
                      </a:lnTo>
                      <a:lnTo>
                        <a:pt x="57" y="33"/>
                      </a:lnTo>
                      <a:lnTo>
                        <a:pt x="63" y="20"/>
                      </a:lnTo>
                      <a:lnTo>
                        <a:pt x="54" y="30"/>
                      </a:lnTo>
                      <a:lnTo>
                        <a:pt x="69" y="46"/>
                      </a:lnTo>
                      <a:lnTo>
                        <a:pt x="78" y="35"/>
                      </a:lnTo>
                      <a:lnTo>
                        <a:pt x="64" y="39"/>
                      </a:lnTo>
                      <a:lnTo>
                        <a:pt x="72" y="64"/>
                      </a:lnTo>
                      <a:lnTo>
                        <a:pt x="74" y="66"/>
                      </a:lnTo>
                      <a:lnTo>
                        <a:pt x="86" y="96"/>
                      </a:lnTo>
                      <a:lnTo>
                        <a:pt x="98" y="90"/>
                      </a:lnTo>
                      <a:lnTo>
                        <a:pt x="84" y="95"/>
                      </a:lnTo>
                      <a:lnTo>
                        <a:pt x="100" y="153"/>
                      </a:lnTo>
                      <a:lnTo>
                        <a:pt x="100" y="154"/>
                      </a:lnTo>
                      <a:lnTo>
                        <a:pt x="103" y="157"/>
                      </a:lnTo>
                      <a:lnTo>
                        <a:pt x="116" y="176"/>
                      </a:lnTo>
                      <a:lnTo>
                        <a:pt x="116" y="177"/>
                      </a:lnTo>
                      <a:lnTo>
                        <a:pt x="120" y="179"/>
                      </a:lnTo>
                      <a:lnTo>
                        <a:pt x="139" y="191"/>
                      </a:lnTo>
                      <a:lnTo>
                        <a:pt x="141" y="193"/>
                      </a:lnTo>
                      <a:lnTo>
                        <a:pt x="147" y="193"/>
                      </a:lnTo>
                      <a:lnTo>
                        <a:pt x="149" y="194"/>
                      </a:lnTo>
                      <a:lnTo>
                        <a:pt x="173" y="191"/>
                      </a:lnTo>
                      <a:lnTo>
                        <a:pt x="178" y="190"/>
                      </a:lnTo>
                      <a:lnTo>
                        <a:pt x="179" y="188"/>
                      </a:lnTo>
                      <a:lnTo>
                        <a:pt x="199" y="176"/>
                      </a:lnTo>
                      <a:lnTo>
                        <a:pt x="202" y="174"/>
                      </a:lnTo>
                      <a:lnTo>
                        <a:pt x="205" y="170"/>
                      </a:lnTo>
                      <a:lnTo>
                        <a:pt x="227" y="125"/>
                      </a:lnTo>
                      <a:lnTo>
                        <a:pt x="213" y="119"/>
                      </a:lnTo>
                      <a:lnTo>
                        <a:pt x="225" y="127"/>
                      </a:lnTo>
                      <a:lnTo>
                        <a:pt x="254" y="78"/>
                      </a:lnTo>
                      <a:lnTo>
                        <a:pt x="242" y="70"/>
                      </a:lnTo>
                      <a:lnTo>
                        <a:pt x="253" y="81"/>
                      </a:lnTo>
                      <a:lnTo>
                        <a:pt x="273" y="61"/>
                      </a:lnTo>
                      <a:lnTo>
                        <a:pt x="262" y="50"/>
                      </a:lnTo>
                      <a:lnTo>
                        <a:pt x="267" y="64"/>
                      </a:lnTo>
                      <a:lnTo>
                        <a:pt x="288" y="56"/>
                      </a:lnTo>
                      <a:lnTo>
                        <a:pt x="309" y="49"/>
                      </a:lnTo>
                      <a:lnTo>
                        <a:pt x="305" y="35"/>
                      </a:lnTo>
                      <a:lnTo>
                        <a:pt x="303" y="50"/>
                      </a:lnTo>
                      <a:lnTo>
                        <a:pt x="332" y="53"/>
                      </a:lnTo>
                      <a:lnTo>
                        <a:pt x="334" y="38"/>
                      </a:lnTo>
                      <a:lnTo>
                        <a:pt x="329" y="52"/>
                      </a:lnTo>
                      <a:lnTo>
                        <a:pt x="363" y="64"/>
                      </a:lnTo>
                      <a:lnTo>
                        <a:pt x="368" y="50"/>
                      </a:lnTo>
                      <a:lnTo>
                        <a:pt x="360" y="62"/>
                      </a:lnTo>
                      <a:lnTo>
                        <a:pt x="375" y="72"/>
                      </a:lnTo>
                      <a:lnTo>
                        <a:pt x="391" y="47"/>
                      </a:lnTo>
                      <a:lnTo>
                        <a:pt x="375" y="38"/>
                      </a:lnTo>
                      <a:lnTo>
                        <a:pt x="374" y="36"/>
                      </a:lnTo>
                      <a:lnTo>
                        <a:pt x="340" y="24"/>
                      </a:lnTo>
                      <a:lnTo>
                        <a:pt x="336" y="24"/>
                      </a:lnTo>
                      <a:lnTo>
                        <a:pt x="306" y="21"/>
                      </a:lnTo>
                      <a:lnTo>
                        <a:pt x="305" y="21"/>
                      </a:lnTo>
                      <a:lnTo>
                        <a:pt x="300" y="21"/>
                      </a:lnTo>
                      <a:lnTo>
                        <a:pt x="279" y="29"/>
                      </a:lnTo>
                      <a:lnTo>
                        <a:pt x="257" y="36"/>
                      </a:lnTo>
                      <a:lnTo>
                        <a:pt x="256" y="36"/>
                      </a:lnTo>
                      <a:lnTo>
                        <a:pt x="253" y="41"/>
                      </a:lnTo>
                      <a:lnTo>
                        <a:pt x="233" y="61"/>
                      </a:lnTo>
                      <a:lnTo>
                        <a:pt x="231" y="59"/>
                      </a:lnTo>
                      <a:lnTo>
                        <a:pt x="230" y="64"/>
                      </a:lnTo>
                      <a:lnTo>
                        <a:pt x="201" y="113"/>
                      </a:lnTo>
                      <a:lnTo>
                        <a:pt x="201" y="113"/>
                      </a:lnTo>
                      <a:lnTo>
                        <a:pt x="179" y="157"/>
                      </a:lnTo>
                      <a:lnTo>
                        <a:pt x="181" y="153"/>
                      </a:lnTo>
                      <a:lnTo>
                        <a:pt x="192" y="164"/>
                      </a:lnTo>
                      <a:lnTo>
                        <a:pt x="184" y="151"/>
                      </a:lnTo>
                      <a:lnTo>
                        <a:pt x="164" y="164"/>
                      </a:lnTo>
                      <a:lnTo>
                        <a:pt x="172" y="176"/>
                      </a:lnTo>
                      <a:lnTo>
                        <a:pt x="170" y="162"/>
                      </a:lnTo>
                      <a:lnTo>
                        <a:pt x="146" y="165"/>
                      </a:lnTo>
                      <a:lnTo>
                        <a:pt x="147" y="179"/>
                      </a:lnTo>
                      <a:lnTo>
                        <a:pt x="155" y="167"/>
                      </a:lnTo>
                      <a:lnTo>
                        <a:pt x="135" y="154"/>
                      </a:lnTo>
                      <a:lnTo>
                        <a:pt x="127" y="167"/>
                      </a:lnTo>
                      <a:lnTo>
                        <a:pt x="139" y="159"/>
                      </a:lnTo>
                      <a:lnTo>
                        <a:pt x="126" y="141"/>
                      </a:lnTo>
                      <a:lnTo>
                        <a:pt x="113" y="148"/>
                      </a:lnTo>
                      <a:lnTo>
                        <a:pt x="127" y="145"/>
                      </a:lnTo>
                      <a:lnTo>
                        <a:pt x="112" y="87"/>
                      </a:lnTo>
                      <a:lnTo>
                        <a:pt x="112" y="85"/>
                      </a:lnTo>
                      <a:lnTo>
                        <a:pt x="100" y="55"/>
                      </a:lnTo>
                      <a:lnTo>
                        <a:pt x="86" y="59"/>
                      </a:lnTo>
                      <a:lnTo>
                        <a:pt x="100" y="55"/>
                      </a:lnTo>
                      <a:lnTo>
                        <a:pt x="92" y="30"/>
                      </a:lnTo>
                      <a:lnTo>
                        <a:pt x="92" y="29"/>
                      </a:lnTo>
                      <a:lnTo>
                        <a:pt x="89"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77" name="Freeform 61"/>
                <p:cNvSpPr>
                  <a:spLocks/>
                </p:cNvSpPr>
                <p:nvPr/>
              </p:nvSpPr>
              <p:spPr bwMode="auto">
                <a:xfrm>
                  <a:off x="2144" y="3746"/>
                  <a:ext cx="194" cy="98"/>
                </a:xfrm>
                <a:custGeom>
                  <a:avLst/>
                  <a:gdLst>
                    <a:gd name="T0" fmla="*/ 29 w 389"/>
                    <a:gd name="T1" fmla="*/ 75 h 194"/>
                    <a:gd name="T2" fmla="*/ 14 w 389"/>
                    <a:gd name="T3" fmla="*/ 62 h 194"/>
                    <a:gd name="T4" fmla="*/ 35 w 389"/>
                    <a:gd name="T5" fmla="*/ 36 h 194"/>
                    <a:gd name="T6" fmla="*/ 35 w 389"/>
                    <a:gd name="T7" fmla="*/ 36 h 194"/>
                    <a:gd name="T8" fmla="*/ 28 w 389"/>
                    <a:gd name="T9" fmla="*/ 13 h 194"/>
                    <a:gd name="T10" fmla="*/ 34 w 389"/>
                    <a:gd name="T11" fmla="*/ 27 h 194"/>
                    <a:gd name="T12" fmla="*/ 42 w 389"/>
                    <a:gd name="T13" fmla="*/ 20 h 194"/>
                    <a:gd name="T14" fmla="*/ 49 w 389"/>
                    <a:gd name="T15" fmla="*/ 29 h 194"/>
                    <a:gd name="T16" fmla="*/ 43 w 389"/>
                    <a:gd name="T17" fmla="*/ 27 h 194"/>
                    <a:gd name="T18" fmla="*/ 63 w 389"/>
                    <a:gd name="T19" fmla="*/ 20 h 194"/>
                    <a:gd name="T20" fmla="*/ 66 w 389"/>
                    <a:gd name="T21" fmla="*/ 46 h 194"/>
                    <a:gd name="T22" fmla="*/ 63 w 389"/>
                    <a:gd name="T23" fmla="*/ 39 h 194"/>
                    <a:gd name="T24" fmla="*/ 72 w 389"/>
                    <a:gd name="T25" fmla="*/ 66 h 194"/>
                    <a:gd name="T26" fmla="*/ 98 w 389"/>
                    <a:gd name="T27" fmla="*/ 90 h 194"/>
                    <a:gd name="T28" fmla="*/ 100 w 389"/>
                    <a:gd name="T29" fmla="*/ 153 h 194"/>
                    <a:gd name="T30" fmla="*/ 103 w 389"/>
                    <a:gd name="T31" fmla="*/ 157 h 194"/>
                    <a:gd name="T32" fmla="*/ 117 w 389"/>
                    <a:gd name="T33" fmla="*/ 177 h 194"/>
                    <a:gd name="T34" fmla="*/ 140 w 389"/>
                    <a:gd name="T35" fmla="*/ 191 h 194"/>
                    <a:gd name="T36" fmla="*/ 147 w 389"/>
                    <a:gd name="T37" fmla="*/ 193 h 194"/>
                    <a:gd name="T38" fmla="*/ 170 w 389"/>
                    <a:gd name="T39" fmla="*/ 191 h 194"/>
                    <a:gd name="T40" fmla="*/ 176 w 389"/>
                    <a:gd name="T41" fmla="*/ 190 h 194"/>
                    <a:gd name="T42" fmla="*/ 202 w 389"/>
                    <a:gd name="T43" fmla="*/ 174 h 194"/>
                    <a:gd name="T44" fmla="*/ 225 w 389"/>
                    <a:gd name="T45" fmla="*/ 125 h 194"/>
                    <a:gd name="T46" fmla="*/ 224 w 389"/>
                    <a:gd name="T47" fmla="*/ 127 h 194"/>
                    <a:gd name="T48" fmla="*/ 241 w 389"/>
                    <a:gd name="T49" fmla="*/ 70 h 194"/>
                    <a:gd name="T50" fmla="*/ 271 w 389"/>
                    <a:gd name="T51" fmla="*/ 61 h 194"/>
                    <a:gd name="T52" fmla="*/ 268 w 389"/>
                    <a:gd name="T53" fmla="*/ 62 h 194"/>
                    <a:gd name="T54" fmla="*/ 282 w 389"/>
                    <a:gd name="T55" fmla="*/ 38 h 194"/>
                    <a:gd name="T56" fmla="*/ 308 w 389"/>
                    <a:gd name="T57" fmla="*/ 46 h 194"/>
                    <a:gd name="T58" fmla="*/ 304 w 389"/>
                    <a:gd name="T59" fmla="*/ 46 h 194"/>
                    <a:gd name="T60" fmla="*/ 330 w 389"/>
                    <a:gd name="T61" fmla="*/ 52 h 194"/>
                    <a:gd name="T62" fmla="*/ 328 w 389"/>
                    <a:gd name="T63" fmla="*/ 52 h 194"/>
                    <a:gd name="T64" fmla="*/ 366 w 389"/>
                    <a:gd name="T65" fmla="*/ 50 h 194"/>
                    <a:gd name="T66" fmla="*/ 374 w 389"/>
                    <a:gd name="T67" fmla="*/ 72 h 194"/>
                    <a:gd name="T68" fmla="*/ 374 w 389"/>
                    <a:gd name="T69" fmla="*/ 38 h 194"/>
                    <a:gd name="T70" fmla="*/ 339 w 389"/>
                    <a:gd name="T71" fmla="*/ 24 h 194"/>
                    <a:gd name="T72" fmla="*/ 307 w 389"/>
                    <a:gd name="T73" fmla="*/ 18 h 194"/>
                    <a:gd name="T74" fmla="*/ 300 w 389"/>
                    <a:gd name="T75" fmla="*/ 18 h 194"/>
                    <a:gd name="T76" fmla="*/ 276 w 389"/>
                    <a:gd name="T77" fmla="*/ 26 h 194"/>
                    <a:gd name="T78" fmla="*/ 251 w 389"/>
                    <a:gd name="T79" fmla="*/ 41 h 194"/>
                    <a:gd name="T80" fmla="*/ 230 w 389"/>
                    <a:gd name="T81" fmla="*/ 59 h 194"/>
                    <a:gd name="T82" fmla="*/ 199 w 389"/>
                    <a:gd name="T83" fmla="*/ 113 h 194"/>
                    <a:gd name="T84" fmla="*/ 179 w 389"/>
                    <a:gd name="T85" fmla="*/ 157 h 194"/>
                    <a:gd name="T86" fmla="*/ 192 w 389"/>
                    <a:gd name="T87" fmla="*/ 164 h 194"/>
                    <a:gd name="T88" fmla="*/ 163 w 389"/>
                    <a:gd name="T89" fmla="*/ 164 h 194"/>
                    <a:gd name="T90" fmla="*/ 167 w 389"/>
                    <a:gd name="T91" fmla="*/ 162 h 194"/>
                    <a:gd name="T92" fmla="*/ 147 w 389"/>
                    <a:gd name="T93" fmla="*/ 179 h 194"/>
                    <a:gd name="T94" fmla="*/ 135 w 389"/>
                    <a:gd name="T95" fmla="*/ 154 h 194"/>
                    <a:gd name="T96" fmla="*/ 140 w 389"/>
                    <a:gd name="T97" fmla="*/ 159 h 194"/>
                    <a:gd name="T98" fmla="*/ 114 w 389"/>
                    <a:gd name="T99" fmla="*/ 148 h 194"/>
                    <a:gd name="T100" fmla="*/ 112 w 389"/>
                    <a:gd name="T101" fmla="*/ 87 h 194"/>
                    <a:gd name="T102" fmla="*/ 98 w 389"/>
                    <a:gd name="T103" fmla="*/ 53 h 194"/>
                    <a:gd name="T104" fmla="*/ 98 w 389"/>
                    <a:gd name="T105" fmla="*/ 55 h 194"/>
                    <a:gd name="T106" fmla="*/ 91 w 389"/>
                    <a:gd name="T107" fmla="*/ 29 h 194"/>
                    <a:gd name="T108" fmla="*/ 74 w 389"/>
                    <a:gd name="T109" fmla="*/ 10 h 194"/>
                    <a:gd name="T110" fmla="*/ 69 w 389"/>
                    <a:gd name="T111" fmla="*/ 7 h 194"/>
                    <a:gd name="T112" fmla="*/ 55 w 389"/>
                    <a:gd name="T113" fmla="*/ 0 h 194"/>
                    <a:gd name="T114" fmla="*/ 28 w 389"/>
                    <a:gd name="T115" fmla="*/ 0 h 194"/>
                    <a:gd name="T116" fmla="*/ 22 w 389"/>
                    <a:gd name="T117" fmla="*/ 0 h 194"/>
                    <a:gd name="T118" fmla="*/ 14 w 389"/>
                    <a:gd name="T119" fmla="*/ 7 h 194"/>
                    <a:gd name="T120" fmla="*/ 8 w 389"/>
                    <a:gd name="T121" fmla="*/ 27 h 194"/>
                    <a:gd name="T122" fmla="*/ 0 w 389"/>
                    <a:gd name="T123" fmla="*/ 59 h 194"/>
                    <a:gd name="T124" fmla="*/ 0 w 389"/>
                    <a:gd name="T125" fmla="*/ 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194">
                      <a:moveTo>
                        <a:pt x="0" y="75"/>
                      </a:moveTo>
                      <a:lnTo>
                        <a:pt x="29" y="75"/>
                      </a:lnTo>
                      <a:lnTo>
                        <a:pt x="29" y="62"/>
                      </a:lnTo>
                      <a:lnTo>
                        <a:pt x="14" y="62"/>
                      </a:lnTo>
                      <a:lnTo>
                        <a:pt x="28" y="67"/>
                      </a:lnTo>
                      <a:lnTo>
                        <a:pt x="35" y="36"/>
                      </a:lnTo>
                      <a:lnTo>
                        <a:pt x="22" y="32"/>
                      </a:lnTo>
                      <a:lnTo>
                        <a:pt x="35" y="36"/>
                      </a:lnTo>
                      <a:lnTo>
                        <a:pt x="42" y="18"/>
                      </a:lnTo>
                      <a:lnTo>
                        <a:pt x="28" y="13"/>
                      </a:lnTo>
                      <a:lnTo>
                        <a:pt x="28" y="27"/>
                      </a:lnTo>
                      <a:lnTo>
                        <a:pt x="34" y="27"/>
                      </a:lnTo>
                      <a:lnTo>
                        <a:pt x="39" y="24"/>
                      </a:lnTo>
                      <a:lnTo>
                        <a:pt x="42" y="20"/>
                      </a:lnTo>
                      <a:lnTo>
                        <a:pt x="28" y="29"/>
                      </a:lnTo>
                      <a:lnTo>
                        <a:pt x="49" y="29"/>
                      </a:lnTo>
                      <a:lnTo>
                        <a:pt x="49" y="13"/>
                      </a:lnTo>
                      <a:lnTo>
                        <a:pt x="43" y="27"/>
                      </a:lnTo>
                      <a:lnTo>
                        <a:pt x="57" y="33"/>
                      </a:lnTo>
                      <a:lnTo>
                        <a:pt x="63" y="20"/>
                      </a:lnTo>
                      <a:lnTo>
                        <a:pt x="52" y="30"/>
                      </a:lnTo>
                      <a:lnTo>
                        <a:pt x="66" y="46"/>
                      </a:lnTo>
                      <a:lnTo>
                        <a:pt x="77" y="35"/>
                      </a:lnTo>
                      <a:lnTo>
                        <a:pt x="63" y="39"/>
                      </a:lnTo>
                      <a:lnTo>
                        <a:pt x="71" y="64"/>
                      </a:lnTo>
                      <a:lnTo>
                        <a:pt x="72" y="66"/>
                      </a:lnTo>
                      <a:lnTo>
                        <a:pt x="86" y="96"/>
                      </a:lnTo>
                      <a:lnTo>
                        <a:pt x="98" y="90"/>
                      </a:lnTo>
                      <a:lnTo>
                        <a:pt x="84" y="95"/>
                      </a:lnTo>
                      <a:lnTo>
                        <a:pt x="100" y="153"/>
                      </a:lnTo>
                      <a:lnTo>
                        <a:pt x="100" y="154"/>
                      </a:lnTo>
                      <a:lnTo>
                        <a:pt x="103" y="157"/>
                      </a:lnTo>
                      <a:lnTo>
                        <a:pt x="117" y="176"/>
                      </a:lnTo>
                      <a:lnTo>
                        <a:pt x="117" y="177"/>
                      </a:lnTo>
                      <a:lnTo>
                        <a:pt x="120" y="179"/>
                      </a:lnTo>
                      <a:lnTo>
                        <a:pt x="140" y="191"/>
                      </a:lnTo>
                      <a:lnTo>
                        <a:pt x="141" y="193"/>
                      </a:lnTo>
                      <a:lnTo>
                        <a:pt x="147" y="193"/>
                      </a:lnTo>
                      <a:lnTo>
                        <a:pt x="149" y="194"/>
                      </a:lnTo>
                      <a:lnTo>
                        <a:pt x="170" y="191"/>
                      </a:lnTo>
                      <a:lnTo>
                        <a:pt x="175" y="190"/>
                      </a:lnTo>
                      <a:lnTo>
                        <a:pt x="176" y="190"/>
                      </a:lnTo>
                      <a:lnTo>
                        <a:pt x="199" y="177"/>
                      </a:lnTo>
                      <a:lnTo>
                        <a:pt x="202" y="174"/>
                      </a:lnTo>
                      <a:lnTo>
                        <a:pt x="205" y="170"/>
                      </a:lnTo>
                      <a:lnTo>
                        <a:pt x="225" y="125"/>
                      </a:lnTo>
                      <a:lnTo>
                        <a:pt x="212" y="119"/>
                      </a:lnTo>
                      <a:lnTo>
                        <a:pt x="224" y="127"/>
                      </a:lnTo>
                      <a:lnTo>
                        <a:pt x="253" y="78"/>
                      </a:lnTo>
                      <a:lnTo>
                        <a:pt x="241" y="70"/>
                      </a:lnTo>
                      <a:lnTo>
                        <a:pt x="251" y="81"/>
                      </a:lnTo>
                      <a:lnTo>
                        <a:pt x="271" y="61"/>
                      </a:lnTo>
                      <a:lnTo>
                        <a:pt x="261" y="50"/>
                      </a:lnTo>
                      <a:lnTo>
                        <a:pt x="268" y="62"/>
                      </a:lnTo>
                      <a:lnTo>
                        <a:pt x="290" y="50"/>
                      </a:lnTo>
                      <a:lnTo>
                        <a:pt x="282" y="38"/>
                      </a:lnTo>
                      <a:lnTo>
                        <a:pt x="287" y="52"/>
                      </a:lnTo>
                      <a:lnTo>
                        <a:pt x="308" y="46"/>
                      </a:lnTo>
                      <a:lnTo>
                        <a:pt x="304" y="32"/>
                      </a:lnTo>
                      <a:lnTo>
                        <a:pt x="304" y="46"/>
                      </a:lnTo>
                      <a:lnTo>
                        <a:pt x="300" y="46"/>
                      </a:lnTo>
                      <a:lnTo>
                        <a:pt x="330" y="52"/>
                      </a:lnTo>
                      <a:lnTo>
                        <a:pt x="333" y="38"/>
                      </a:lnTo>
                      <a:lnTo>
                        <a:pt x="328" y="52"/>
                      </a:lnTo>
                      <a:lnTo>
                        <a:pt x="362" y="64"/>
                      </a:lnTo>
                      <a:lnTo>
                        <a:pt x="366" y="50"/>
                      </a:lnTo>
                      <a:lnTo>
                        <a:pt x="359" y="62"/>
                      </a:lnTo>
                      <a:lnTo>
                        <a:pt x="374" y="72"/>
                      </a:lnTo>
                      <a:lnTo>
                        <a:pt x="389" y="47"/>
                      </a:lnTo>
                      <a:lnTo>
                        <a:pt x="374" y="38"/>
                      </a:lnTo>
                      <a:lnTo>
                        <a:pt x="372" y="36"/>
                      </a:lnTo>
                      <a:lnTo>
                        <a:pt x="339" y="24"/>
                      </a:lnTo>
                      <a:lnTo>
                        <a:pt x="336" y="24"/>
                      </a:lnTo>
                      <a:lnTo>
                        <a:pt x="307" y="18"/>
                      </a:lnTo>
                      <a:lnTo>
                        <a:pt x="304" y="18"/>
                      </a:lnTo>
                      <a:lnTo>
                        <a:pt x="300" y="18"/>
                      </a:lnTo>
                      <a:lnTo>
                        <a:pt x="279" y="24"/>
                      </a:lnTo>
                      <a:lnTo>
                        <a:pt x="276" y="26"/>
                      </a:lnTo>
                      <a:lnTo>
                        <a:pt x="254" y="38"/>
                      </a:lnTo>
                      <a:lnTo>
                        <a:pt x="251" y="41"/>
                      </a:lnTo>
                      <a:lnTo>
                        <a:pt x="232" y="61"/>
                      </a:lnTo>
                      <a:lnTo>
                        <a:pt x="230" y="59"/>
                      </a:lnTo>
                      <a:lnTo>
                        <a:pt x="228" y="64"/>
                      </a:lnTo>
                      <a:lnTo>
                        <a:pt x="199" y="113"/>
                      </a:lnTo>
                      <a:lnTo>
                        <a:pt x="199" y="113"/>
                      </a:lnTo>
                      <a:lnTo>
                        <a:pt x="179" y="157"/>
                      </a:lnTo>
                      <a:lnTo>
                        <a:pt x="181" y="153"/>
                      </a:lnTo>
                      <a:lnTo>
                        <a:pt x="192" y="164"/>
                      </a:lnTo>
                      <a:lnTo>
                        <a:pt x="186" y="151"/>
                      </a:lnTo>
                      <a:lnTo>
                        <a:pt x="163" y="164"/>
                      </a:lnTo>
                      <a:lnTo>
                        <a:pt x="169" y="176"/>
                      </a:lnTo>
                      <a:lnTo>
                        <a:pt x="167" y="162"/>
                      </a:lnTo>
                      <a:lnTo>
                        <a:pt x="146" y="165"/>
                      </a:lnTo>
                      <a:lnTo>
                        <a:pt x="147" y="179"/>
                      </a:lnTo>
                      <a:lnTo>
                        <a:pt x="155" y="167"/>
                      </a:lnTo>
                      <a:lnTo>
                        <a:pt x="135" y="154"/>
                      </a:lnTo>
                      <a:lnTo>
                        <a:pt x="127" y="167"/>
                      </a:lnTo>
                      <a:lnTo>
                        <a:pt x="140" y="159"/>
                      </a:lnTo>
                      <a:lnTo>
                        <a:pt x="126" y="141"/>
                      </a:lnTo>
                      <a:lnTo>
                        <a:pt x="114" y="148"/>
                      </a:lnTo>
                      <a:lnTo>
                        <a:pt x="127" y="145"/>
                      </a:lnTo>
                      <a:lnTo>
                        <a:pt x="112" y="87"/>
                      </a:lnTo>
                      <a:lnTo>
                        <a:pt x="112" y="84"/>
                      </a:lnTo>
                      <a:lnTo>
                        <a:pt x="98" y="53"/>
                      </a:lnTo>
                      <a:lnTo>
                        <a:pt x="84" y="59"/>
                      </a:lnTo>
                      <a:lnTo>
                        <a:pt x="98" y="55"/>
                      </a:lnTo>
                      <a:lnTo>
                        <a:pt x="91" y="30"/>
                      </a:lnTo>
                      <a:lnTo>
                        <a:pt x="91" y="29"/>
                      </a:lnTo>
                      <a:lnTo>
                        <a:pt x="88"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278" name="Group 62"/>
              <p:cNvGrpSpPr>
                <a:grpSpLocks/>
              </p:cNvGrpSpPr>
              <p:nvPr/>
            </p:nvGrpSpPr>
            <p:grpSpPr bwMode="auto">
              <a:xfrm>
                <a:off x="2125" y="3818"/>
                <a:ext cx="1618" cy="144"/>
                <a:chOff x="2125" y="3818"/>
                <a:chExt cx="1618" cy="144"/>
              </a:xfrm>
            </p:grpSpPr>
            <p:sp>
              <p:nvSpPr>
                <p:cNvPr id="9279" name="Freeform 63"/>
                <p:cNvSpPr>
                  <a:spLocks/>
                </p:cNvSpPr>
                <p:nvPr/>
              </p:nvSpPr>
              <p:spPr bwMode="auto">
                <a:xfrm>
                  <a:off x="2219" y="3830"/>
                  <a:ext cx="197" cy="60"/>
                </a:xfrm>
                <a:custGeom>
                  <a:avLst/>
                  <a:gdLst>
                    <a:gd name="T0" fmla="*/ 28 w 396"/>
                    <a:gd name="T1" fmla="*/ 78 h 121"/>
                    <a:gd name="T2" fmla="*/ 36 w 396"/>
                    <a:gd name="T3" fmla="*/ 75 h 121"/>
                    <a:gd name="T4" fmla="*/ 49 w 396"/>
                    <a:gd name="T5" fmla="*/ 61 h 121"/>
                    <a:gd name="T6" fmla="*/ 55 w 396"/>
                    <a:gd name="T7" fmla="*/ 43 h 121"/>
                    <a:gd name="T8" fmla="*/ 49 w 396"/>
                    <a:gd name="T9" fmla="*/ 55 h 121"/>
                    <a:gd name="T10" fmla="*/ 39 w 396"/>
                    <a:gd name="T11" fmla="*/ 26 h 121"/>
                    <a:gd name="T12" fmla="*/ 49 w 396"/>
                    <a:gd name="T13" fmla="*/ 50 h 121"/>
                    <a:gd name="T14" fmla="*/ 63 w 396"/>
                    <a:gd name="T15" fmla="*/ 55 h 121"/>
                    <a:gd name="T16" fmla="*/ 55 w 396"/>
                    <a:gd name="T17" fmla="*/ 53 h 121"/>
                    <a:gd name="T18" fmla="*/ 88 w 396"/>
                    <a:gd name="T19" fmla="*/ 38 h 121"/>
                    <a:gd name="T20" fmla="*/ 89 w 396"/>
                    <a:gd name="T21" fmla="*/ 81 h 121"/>
                    <a:gd name="T22" fmla="*/ 88 w 396"/>
                    <a:gd name="T23" fmla="*/ 78 h 121"/>
                    <a:gd name="T24" fmla="*/ 104 w 396"/>
                    <a:gd name="T25" fmla="*/ 101 h 121"/>
                    <a:gd name="T26" fmla="*/ 114 w 396"/>
                    <a:gd name="T27" fmla="*/ 109 h 121"/>
                    <a:gd name="T28" fmla="*/ 158 w 396"/>
                    <a:gd name="T29" fmla="*/ 121 h 121"/>
                    <a:gd name="T30" fmla="*/ 199 w 396"/>
                    <a:gd name="T31" fmla="*/ 115 h 121"/>
                    <a:gd name="T32" fmla="*/ 206 w 396"/>
                    <a:gd name="T33" fmla="*/ 113 h 121"/>
                    <a:gd name="T34" fmla="*/ 248 w 396"/>
                    <a:gd name="T35" fmla="*/ 93 h 121"/>
                    <a:gd name="T36" fmla="*/ 252 w 396"/>
                    <a:gd name="T37" fmla="*/ 50 h 121"/>
                    <a:gd name="T38" fmla="*/ 256 w 396"/>
                    <a:gd name="T39" fmla="*/ 76 h 121"/>
                    <a:gd name="T40" fmla="*/ 293 w 396"/>
                    <a:gd name="T41" fmla="*/ 43 h 121"/>
                    <a:gd name="T42" fmla="*/ 363 w 396"/>
                    <a:gd name="T43" fmla="*/ 70 h 121"/>
                    <a:gd name="T44" fmla="*/ 359 w 396"/>
                    <a:gd name="T45" fmla="*/ 69 h 121"/>
                    <a:gd name="T46" fmla="*/ 396 w 396"/>
                    <a:gd name="T47" fmla="*/ 21 h 121"/>
                    <a:gd name="T48" fmla="*/ 363 w 396"/>
                    <a:gd name="T49" fmla="*/ 17 h 121"/>
                    <a:gd name="T50" fmla="*/ 288 w 396"/>
                    <a:gd name="T51" fmla="*/ 17 h 121"/>
                    <a:gd name="T52" fmla="*/ 241 w 396"/>
                    <a:gd name="T53" fmla="*/ 26 h 121"/>
                    <a:gd name="T54" fmla="*/ 210 w 396"/>
                    <a:gd name="T55" fmla="*/ 55 h 121"/>
                    <a:gd name="T56" fmla="*/ 218 w 396"/>
                    <a:gd name="T57" fmla="*/ 49 h 121"/>
                    <a:gd name="T58" fmla="*/ 195 w 396"/>
                    <a:gd name="T59" fmla="*/ 89 h 121"/>
                    <a:gd name="T60" fmla="*/ 154 w 396"/>
                    <a:gd name="T61" fmla="*/ 69 h 121"/>
                    <a:gd name="T62" fmla="*/ 167 w 396"/>
                    <a:gd name="T63" fmla="*/ 70 h 121"/>
                    <a:gd name="T64" fmla="*/ 123 w 396"/>
                    <a:gd name="T65" fmla="*/ 82 h 121"/>
                    <a:gd name="T66" fmla="*/ 131 w 396"/>
                    <a:gd name="T67" fmla="*/ 47 h 121"/>
                    <a:gd name="T68" fmla="*/ 108 w 396"/>
                    <a:gd name="T69" fmla="*/ 21 h 121"/>
                    <a:gd name="T70" fmla="*/ 98 w 396"/>
                    <a:gd name="T71" fmla="*/ 13 h 121"/>
                    <a:gd name="T72" fmla="*/ 77 w 396"/>
                    <a:gd name="T73" fmla="*/ 4 h 121"/>
                    <a:gd name="T74" fmla="*/ 42 w 396"/>
                    <a:gd name="T75" fmla="*/ 0 h 121"/>
                    <a:gd name="T76" fmla="*/ 28 w 396"/>
                    <a:gd name="T77" fmla="*/ 1 h 121"/>
                    <a:gd name="T78" fmla="*/ 11 w 396"/>
                    <a:gd name="T79" fmla="*/ 17 h 121"/>
                    <a:gd name="T80" fmla="*/ 5 w 396"/>
                    <a:gd name="T81" fmla="*/ 24 h 121"/>
                    <a:gd name="T82" fmla="*/ 0 w 396"/>
                    <a:gd name="T83" fmla="*/ 43 h 121"/>
                    <a:gd name="T84" fmla="*/ 6 w 396"/>
                    <a:gd name="T85" fmla="*/ 32 h 121"/>
                    <a:gd name="T86" fmla="*/ 25 w 396"/>
                    <a:gd name="T87" fmla="*/ 50 h 121"/>
                    <a:gd name="T88" fmla="*/ 8 w 396"/>
                    <a:gd name="T89"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1">
                      <a:moveTo>
                        <a:pt x="8" y="29"/>
                      </a:moveTo>
                      <a:lnTo>
                        <a:pt x="28" y="78"/>
                      </a:lnTo>
                      <a:lnTo>
                        <a:pt x="36" y="75"/>
                      </a:lnTo>
                      <a:lnTo>
                        <a:pt x="36" y="75"/>
                      </a:lnTo>
                      <a:lnTo>
                        <a:pt x="43" y="69"/>
                      </a:lnTo>
                      <a:lnTo>
                        <a:pt x="49" y="61"/>
                      </a:lnTo>
                      <a:lnTo>
                        <a:pt x="51" y="58"/>
                      </a:lnTo>
                      <a:lnTo>
                        <a:pt x="55" y="43"/>
                      </a:lnTo>
                      <a:lnTo>
                        <a:pt x="29" y="35"/>
                      </a:lnTo>
                      <a:lnTo>
                        <a:pt x="49" y="55"/>
                      </a:lnTo>
                      <a:lnTo>
                        <a:pt x="59" y="46"/>
                      </a:lnTo>
                      <a:lnTo>
                        <a:pt x="39" y="26"/>
                      </a:lnTo>
                      <a:lnTo>
                        <a:pt x="39" y="52"/>
                      </a:lnTo>
                      <a:lnTo>
                        <a:pt x="49" y="50"/>
                      </a:lnTo>
                      <a:lnTo>
                        <a:pt x="36" y="52"/>
                      </a:lnTo>
                      <a:lnTo>
                        <a:pt x="63" y="55"/>
                      </a:lnTo>
                      <a:lnTo>
                        <a:pt x="66" y="29"/>
                      </a:lnTo>
                      <a:lnTo>
                        <a:pt x="55" y="53"/>
                      </a:lnTo>
                      <a:lnTo>
                        <a:pt x="77" y="63"/>
                      </a:lnTo>
                      <a:lnTo>
                        <a:pt x="88" y="38"/>
                      </a:lnTo>
                      <a:lnTo>
                        <a:pt x="68" y="56"/>
                      </a:lnTo>
                      <a:lnTo>
                        <a:pt x="89" y="81"/>
                      </a:lnTo>
                      <a:lnTo>
                        <a:pt x="109" y="63"/>
                      </a:lnTo>
                      <a:lnTo>
                        <a:pt x="88" y="78"/>
                      </a:lnTo>
                      <a:lnTo>
                        <a:pt x="101" y="98"/>
                      </a:lnTo>
                      <a:lnTo>
                        <a:pt x="104" y="101"/>
                      </a:lnTo>
                      <a:lnTo>
                        <a:pt x="112" y="107"/>
                      </a:lnTo>
                      <a:lnTo>
                        <a:pt x="114" y="109"/>
                      </a:lnTo>
                      <a:lnTo>
                        <a:pt x="149" y="121"/>
                      </a:lnTo>
                      <a:lnTo>
                        <a:pt x="158" y="121"/>
                      </a:lnTo>
                      <a:lnTo>
                        <a:pt x="163" y="121"/>
                      </a:lnTo>
                      <a:lnTo>
                        <a:pt x="199" y="115"/>
                      </a:lnTo>
                      <a:lnTo>
                        <a:pt x="206" y="113"/>
                      </a:lnTo>
                      <a:lnTo>
                        <a:pt x="206" y="113"/>
                      </a:lnTo>
                      <a:lnTo>
                        <a:pt x="239" y="98"/>
                      </a:lnTo>
                      <a:lnTo>
                        <a:pt x="248" y="93"/>
                      </a:lnTo>
                      <a:lnTo>
                        <a:pt x="271" y="70"/>
                      </a:lnTo>
                      <a:lnTo>
                        <a:pt x="252" y="50"/>
                      </a:lnTo>
                      <a:lnTo>
                        <a:pt x="262" y="75"/>
                      </a:lnTo>
                      <a:lnTo>
                        <a:pt x="256" y="76"/>
                      </a:lnTo>
                      <a:lnTo>
                        <a:pt x="297" y="69"/>
                      </a:lnTo>
                      <a:lnTo>
                        <a:pt x="293" y="43"/>
                      </a:lnTo>
                      <a:lnTo>
                        <a:pt x="293" y="70"/>
                      </a:lnTo>
                      <a:lnTo>
                        <a:pt x="363" y="70"/>
                      </a:lnTo>
                      <a:lnTo>
                        <a:pt x="363" y="43"/>
                      </a:lnTo>
                      <a:lnTo>
                        <a:pt x="359" y="69"/>
                      </a:lnTo>
                      <a:lnTo>
                        <a:pt x="386" y="73"/>
                      </a:lnTo>
                      <a:lnTo>
                        <a:pt x="396" y="21"/>
                      </a:lnTo>
                      <a:lnTo>
                        <a:pt x="368" y="17"/>
                      </a:lnTo>
                      <a:lnTo>
                        <a:pt x="363" y="17"/>
                      </a:lnTo>
                      <a:lnTo>
                        <a:pt x="293" y="17"/>
                      </a:lnTo>
                      <a:lnTo>
                        <a:pt x="288" y="17"/>
                      </a:lnTo>
                      <a:lnTo>
                        <a:pt x="247" y="24"/>
                      </a:lnTo>
                      <a:lnTo>
                        <a:pt x="241" y="26"/>
                      </a:lnTo>
                      <a:lnTo>
                        <a:pt x="233" y="32"/>
                      </a:lnTo>
                      <a:lnTo>
                        <a:pt x="210" y="55"/>
                      </a:lnTo>
                      <a:lnTo>
                        <a:pt x="229" y="73"/>
                      </a:lnTo>
                      <a:lnTo>
                        <a:pt x="218" y="49"/>
                      </a:lnTo>
                      <a:lnTo>
                        <a:pt x="184" y="64"/>
                      </a:lnTo>
                      <a:lnTo>
                        <a:pt x="195" y="89"/>
                      </a:lnTo>
                      <a:lnTo>
                        <a:pt x="190" y="63"/>
                      </a:lnTo>
                      <a:lnTo>
                        <a:pt x="154" y="69"/>
                      </a:lnTo>
                      <a:lnTo>
                        <a:pt x="158" y="95"/>
                      </a:lnTo>
                      <a:lnTo>
                        <a:pt x="167" y="70"/>
                      </a:lnTo>
                      <a:lnTo>
                        <a:pt x="132" y="58"/>
                      </a:lnTo>
                      <a:lnTo>
                        <a:pt x="123" y="82"/>
                      </a:lnTo>
                      <a:lnTo>
                        <a:pt x="144" y="67"/>
                      </a:lnTo>
                      <a:lnTo>
                        <a:pt x="131" y="47"/>
                      </a:lnTo>
                      <a:lnTo>
                        <a:pt x="129" y="46"/>
                      </a:lnTo>
                      <a:lnTo>
                        <a:pt x="108" y="21"/>
                      </a:lnTo>
                      <a:lnTo>
                        <a:pt x="106" y="20"/>
                      </a:lnTo>
                      <a:lnTo>
                        <a:pt x="98" y="13"/>
                      </a:lnTo>
                      <a:lnTo>
                        <a:pt x="77" y="4"/>
                      </a:lnTo>
                      <a:lnTo>
                        <a:pt x="77" y="4"/>
                      </a:lnTo>
                      <a:lnTo>
                        <a:pt x="69" y="3"/>
                      </a:lnTo>
                      <a:lnTo>
                        <a:pt x="42" y="0"/>
                      </a:lnTo>
                      <a:lnTo>
                        <a:pt x="39" y="0"/>
                      </a:lnTo>
                      <a:lnTo>
                        <a:pt x="28" y="1"/>
                      </a:lnTo>
                      <a:lnTo>
                        <a:pt x="20" y="7"/>
                      </a:lnTo>
                      <a:lnTo>
                        <a:pt x="11" y="17"/>
                      </a:lnTo>
                      <a:lnTo>
                        <a:pt x="11" y="17"/>
                      </a:lnTo>
                      <a:lnTo>
                        <a:pt x="5" y="24"/>
                      </a:lnTo>
                      <a:lnTo>
                        <a:pt x="5" y="27"/>
                      </a:lnTo>
                      <a:lnTo>
                        <a:pt x="0" y="43"/>
                      </a:lnTo>
                      <a:lnTo>
                        <a:pt x="14" y="26"/>
                      </a:lnTo>
                      <a:lnTo>
                        <a:pt x="6" y="32"/>
                      </a:lnTo>
                      <a:lnTo>
                        <a:pt x="0" y="40"/>
                      </a:lnTo>
                      <a:lnTo>
                        <a:pt x="25" y="50"/>
                      </a:lnTo>
                      <a:lnTo>
                        <a:pt x="16" y="26"/>
                      </a:lnTo>
                      <a:lnTo>
                        <a:pt x="8"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0" name="Freeform 64"/>
                <p:cNvSpPr>
                  <a:spLocks/>
                </p:cNvSpPr>
                <p:nvPr/>
              </p:nvSpPr>
              <p:spPr bwMode="auto">
                <a:xfrm>
                  <a:off x="2321" y="3830"/>
                  <a:ext cx="199" cy="60"/>
                </a:xfrm>
                <a:custGeom>
                  <a:avLst/>
                  <a:gdLst>
                    <a:gd name="T0" fmla="*/ 33 w 396"/>
                    <a:gd name="T1" fmla="*/ 76 h 121"/>
                    <a:gd name="T2" fmla="*/ 41 w 396"/>
                    <a:gd name="T3" fmla="*/ 69 h 121"/>
                    <a:gd name="T4" fmla="*/ 55 w 396"/>
                    <a:gd name="T5" fmla="*/ 47 h 121"/>
                    <a:gd name="T6" fmla="*/ 50 w 396"/>
                    <a:gd name="T7" fmla="*/ 55 h 121"/>
                    <a:gd name="T8" fmla="*/ 39 w 396"/>
                    <a:gd name="T9" fmla="*/ 26 h 121"/>
                    <a:gd name="T10" fmla="*/ 50 w 396"/>
                    <a:gd name="T11" fmla="*/ 50 h 121"/>
                    <a:gd name="T12" fmla="*/ 64 w 396"/>
                    <a:gd name="T13" fmla="*/ 55 h 121"/>
                    <a:gd name="T14" fmla="*/ 56 w 396"/>
                    <a:gd name="T15" fmla="*/ 53 h 121"/>
                    <a:gd name="T16" fmla="*/ 88 w 396"/>
                    <a:gd name="T17" fmla="*/ 38 h 121"/>
                    <a:gd name="T18" fmla="*/ 88 w 396"/>
                    <a:gd name="T19" fmla="*/ 79 h 121"/>
                    <a:gd name="T20" fmla="*/ 88 w 396"/>
                    <a:gd name="T21" fmla="*/ 79 h 121"/>
                    <a:gd name="T22" fmla="*/ 105 w 396"/>
                    <a:gd name="T23" fmla="*/ 101 h 121"/>
                    <a:gd name="T24" fmla="*/ 114 w 396"/>
                    <a:gd name="T25" fmla="*/ 109 h 121"/>
                    <a:gd name="T26" fmla="*/ 157 w 396"/>
                    <a:gd name="T27" fmla="*/ 121 h 121"/>
                    <a:gd name="T28" fmla="*/ 197 w 396"/>
                    <a:gd name="T29" fmla="*/ 115 h 121"/>
                    <a:gd name="T30" fmla="*/ 203 w 396"/>
                    <a:gd name="T31" fmla="*/ 113 h 121"/>
                    <a:gd name="T32" fmla="*/ 248 w 396"/>
                    <a:gd name="T33" fmla="*/ 92 h 121"/>
                    <a:gd name="T34" fmla="*/ 271 w 396"/>
                    <a:gd name="T35" fmla="*/ 69 h 121"/>
                    <a:gd name="T36" fmla="*/ 261 w 396"/>
                    <a:gd name="T37" fmla="*/ 75 h 121"/>
                    <a:gd name="T38" fmla="*/ 255 w 396"/>
                    <a:gd name="T39" fmla="*/ 76 h 121"/>
                    <a:gd name="T40" fmla="*/ 294 w 396"/>
                    <a:gd name="T41" fmla="*/ 43 h 121"/>
                    <a:gd name="T42" fmla="*/ 363 w 396"/>
                    <a:gd name="T43" fmla="*/ 70 h 121"/>
                    <a:gd name="T44" fmla="*/ 360 w 396"/>
                    <a:gd name="T45" fmla="*/ 69 h 121"/>
                    <a:gd name="T46" fmla="*/ 396 w 396"/>
                    <a:gd name="T47" fmla="*/ 21 h 121"/>
                    <a:gd name="T48" fmla="*/ 363 w 396"/>
                    <a:gd name="T49" fmla="*/ 17 h 121"/>
                    <a:gd name="T50" fmla="*/ 289 w 396"/>
                    <a:gd name="T51" fmla="*/ 17 h 121"/>
                    <a:gd name="T52" fmla="*/ 240 w 396"/>
                    <a:gd name="T53" fmla="*/ 26 h 121"/>
                    <a:gd name="T54" fmla="*/ 232 w 396"/>
                    <a:gd name="T55" fmla="*/ 32 h 121"/>
                    <a:gd name="T56" fmla="*/ 229 w 396"/>
                    <a:gd name="T57" fmla="*/ 73 h 121"/>
                    <a:gd name="T58" fmla="*/ 182 w 396"/>
                    <a:gd name="T59" fmla="*/ 64 h 121"/>
                    <a:gd name="T60" fmla="*/ 188 w 396"/>
                    <a:gd name="T61" fmla="*/ 63 h 121"/>
                    <a:gd name="T62" fmla="*/ 157 w 396"/>
                    <a:gd name="T63" fmla="*/ 95 h 121"/>
                    <a:gd name="T64" fmla="*/ 133 w 396"/>
                    <a:gd name="T65" fmla="*/ 58 h 121"/>
                    <a:gd name="T66" fmla="*/ 145 w 396"/>
                    <a:gd name="T67" fmla="*/ 67 h 121"/>
                    <a:gd name="T68" fmla="*/ 130 w 396"/>
                    <a:gd name="T69" fmla="*/ 46 h 121"/>
                    <a:gd name="T70" fmla="*/ 107 w 396"/>
                    <a:gd name="T71" fmla="*/ 20 h 121"/>
                    <a:gd name="T72" fmla="*/ 78 w 396"/>
                    <a:gd name="T73" fmla="*/ 4 h 121"/>
                    <a:gd name="T74" fmla="*/ 70 w 396"/>
                    <a:gd name="T75" fmla="*/ 3 h 121"/>
                    <a:gd name="T76" fmla="*/ 39 w 396"/>
                    <a:gd name="T77" fmla="*/ 0 h 121"/>
                    <a:gd name="T78" fmla="*/ 21 w 396"/>
                    <a:gd name="T79" fmla="*/ 7 h 121"/>
                    <a:gd name="T80" fmla="*/ 12 w 396"/>
                    <a:gd name="T81" fmla="*/ 17 h 121"/>
                    <a:gd name="T82" fmla="*/ 0 w 396"/>
                    <a:gd name="T83" fmla="*/ 38 h 121"/>
                    <a:gd name="T84" fmla="*/ 23 w 396"/>
                    <a:gd name="T85" fmla="*/ 50 h 121"/>
                    <a:gd name="T86" fmla="*/ 4 w 396"/>
                    <a:gd name="T8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121">
                      <a:moveTo>
                        <a:pt x="4" y="32"/>
                      </a:moveTo>
                      <a:lnTo>
                        <a:pt x="33" y="76"/>
                      </a:lnTo>
                      <a:lnTo>
                        <a:pt x="38" y="73"/>
                      </a:lnTo>
                      <a:lnTo>
                        <a:pt x="41" y="69"/>
                      </a:lnTo>
                      <a:lnTo>
                        <a:pt x="47" y="63"/>
                      </a:lnTo>
                      <a:lnTo>
                        <a:pt x="55" y="47"/>
                      </a:lnTo>
                      <a:lnTo>
                        <a:pt x="30" y="35"/>
                      </a:lnTo>
                      <a:lnTo>
                        <a:pt x="50" y="55"/>
                      </a:lnTo>
                      <a:lnTo>
                        <a:pt x="59" y="46"/>
                      </a:lnTo>
                      <a:lnTo>
                        <a:pt x="39" y="26"/>
                      </a:lnTo>
                      <a:lnTo>
                        <a:pt x="39" y="52"/>
                      </a:lnTo>
                      <a:lnTo>
                        <a:pt x="50" y="50"/>
                      </a:lnTo>
                      <a:lnTo>
                        <a:pt x="36" y="52"/>
                      </a:lnTo>
                      <a:lnTo>
                        <a:pt x="64" y="55"/>
                      </a:lnTo>
                      <a:lnTo>
                        <a:pt x="67" y="29"/>
                      </a:lnTo>
                      <a:lnTo>
                        <a:pt x="56" y="53"/>
                      </a:lnTo>
                      <a:lnTo>
                        <a:pt x="78" y="63"/>
                      </a:lnTo>
                      <a:lnTo>
                        <a:pt x="88" y="38"/>
                      </a:lnTo>
                      <a:lnTo>
                        <a:pt x="69" y="55"/>
                      </a:lnTo>
                      <a:lnTo>
                        <a:pt x="88" y="79"/>
                      </a:lnTo>
                      <a:lnTo>
                        <a:pt x="108" y="63"/>
                      </a:lnTo>
                      <a:lnTo>
                        <a:pt x="88" y="79"/>
                      </a:lnTo>
                      <a:lnTo>
                        <a:pt x="104" y="99"/>
                      </a:lnTo>
                      <a:lnTo>
                        <a:pt x="105" y="101"/>
                      </a:lnTo>
                      <a:lnTo>
                        <a:pt x="113" y="107"/>
                      </a:lnTo>
                      <a:lnTo>
                        <a:pt x="114" y="109"/>
                      </a:lnTo>
                      <a:lnTo>
                        <a:pt x="148" y="121"/>
                      </a:lnTo>
                      <a:lnTo>
                        <a:pt x="157" y="121"/>
                      </a:lnTo>
                      <a:lnTo>
                        <a:pt x="162" y="121"/>
                      </a:lnTo>
                      <a:lnTo>
                        <a:pt x="197" y="115"/>
                      </a:lnTo>
                      <a:lnTo>
                        <a:pt x="203" y="113"/>
                      </a:lnTo>
                      <a:lnTo>
                        <a:pt x="203" y="113"/>
                      </a:lnTo>
                      <a:lnTo>
                        <a:pt x="240" y="98"/>
                      </a:lnTo>
                      <a:lnTo>
                        <a:pt x="248" y="92"/>
                      </a:lnTo>
                      <a:lnTo>
                        <a:pt x="249" y="92"/>
                      </a:lnTo>
                      <a:lnTo>
                        <a:pt x="271" y="69"/>
                      </a:lnTo>
                      <a:lnTo>
                        <a:pt x="251" y="50"/>
                      </a:lnTo>
                      <a:lnTo>
                        <a:pt x="261" y="75"/>
                      </a:lnTo>
                      <a:lnTo>
                        <a:pt x="269" y="69"/>
                      </a:lnTo>
                      <a:lnTo>
                        <a:pt x="255" y="76"/>
                      </a:lnTo>
                      <a:lnTo>
                        <a:pt x="298" y="69"/>
                      </a:lnTo>
                      <a:lnTo>
                        <a:pt x="294" y="43"/>
                      </a:lnTo>
                      <a:lnTo>
                        <a:pt x="294" y="70"/>
                      </a:lnTo>
                      <a:lnTo>
                        <a:pt x="363" y="70"/>
                      </a:lnTo>
                      <a:lnTo>
                        <a:pt x="363" y="43"/>
                      </a:lnTo>
                      <a:lnTo>
                        <a:pt x="360" y="69"/>
                      </a:lnTo>
                      <a:lnTo>
                        <a:pt x="389" y="73"/>
                      </a:lnTo>
                      <a:lnTo>
                        <a:pt x="396" y="21"/>
                      </a:lnTo>
                      <a:lnTo>
                        <a:pt x="367" y="17"/>
                      </a:lnTo>
                      <a:lnTo>
                        <a:pt x="363" y="17"/>
                      </a:lnTo>
                      <a:lnTo>
                        <a:pt x="294" y="17"/>
                      </a:lnTo>
                      <a:lnTo>
                        <a:pt x="289" y="17"/>
                      </a:lnTo>
                      <a:lnTo>
                        <a:pt x="246" y="24"/>
                      </a:lnTo>
                      <a:lnTo>
                        <a:pt x="240" y="26"/>
                      </a:lnTo>
                      <a:lnTo>
                        <a:pt x="232" y="32"/>
                      </a:lnTo>
                      <a:lnTo>
                        <a:pt x="232" y="32"/>
                      </a:lnTo>
                      <a:lnTo>
                        <a:pt x="211" y="55"/>
                      </a:lnTo>
                      <a:lnTo>
                        <a:pt x="229" y="73"/>
                      </a:lnTo>
                      <a:lnTo>
                        <a:pt x="219" y="49"/>
                      </a:lnTo>
                      <a:lnTo>
                        <a:pt x="182" y="64"/>
                      </a:lnTo>
                      <a:lnTo>
                        <a:pt x="193" y="89"/>
                      </a:lnTo>
                      <a:lnTo>
                        <a:pt x="188" y="63"/>
                      </a:lnTo>
                      <a:lnTo>
                        <a:pt x="153" y="69"/>
                      </a:lnTo>
                      <a:lnTo>
                        <a:pt x="157" y="95"/>
                      </a:lnTo>
                      <a:lnTo>
                        <a:pt x="167" y="70"/>
                      </a:lnTo>
                      <a:lnTo>
                        <a:pt x="133" y="58"/>
                      </a:lnTo>
                      <a:lnTo>
                        <a:pt x="124" y="82"/>
                      </a:lnTo>
                      <a:lnTo>
                        <a:pt x="145" y="67"/>
                      </a:lnTo>
                      <a:lnTo>
                        <a:pt x="130" y="47"/>
                      </a:lnTo>
                      <a:lnTo>
                        <a:pt x="130" y="46"/>
                      </a:lnTo>
                      <a:lnTo>
                        <a:pt x="110" y="21"/>
                      </a:lnTo>
                      <a:lnTo>
                        <a:pt x="107" y="20"/>
                      </a:lnTo>
                      <a:lnTo>
                        <a:pt x="99" y="13"/>
                      </a:lnTo>
                      <a:lnTo>
                        <a:pt x="78" y="4"/>
                      </a:lnTo>
                      <a:lnTo>
                        <a:pt x="78" y="4"/>
                      </a:lnTo>
                      <a:lnTo>
                        <a:pt x="70" y="3"/>
                      </a:lnTo>
                      <a:lnTo>
                        <a:pt x="42" y="0"/>
                      </a:lnTo>
                      <a:lnTo>
                        <a:pt x="39" y="0"/>
                      </a:lnTo>
                      <a:lnTo>
                        <a:pt x="29" y="1"/>
                      </a:lnTo>
                      <a:lnTo>
                        <a:pt x="21" y="7"/>
                      </a:lnTo>
                      <a:lnTo>
                        <a:pt x="12" y="17"/>
                      </a:lnTo>
                      <a:lnTo>
                        <a:pt x="12" y="17"/>
                      </a:lnTo>
                      <a:lnTo>
                        <a:pt x="7" y="23"/>
                      </a:lnTo>
                      <a:lnTo>
                        <a:pt x="0" y="38"/>
                      </a:lnTo>
                      <a:lnTo>
                        <a:pt x="4" y="32"/>
                      </a:lnTo>
                      <a:lnTo>
                        <a:pt x="23" y="50"/>
                      </a:lnTo>
                      <a:lnTo>
                        <a:pt x="9" y="29"/>
                      </a:lnTo>
                      <a:lnTo>
                        <a:pt x="4"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1" name="Freeform 65"/>
                <p:cNvSpPr>
                  <a:spLocks/>
                </p:cNvSpPr>
                <p:nvPr/>
              </p:nvSpPr>
              <p:spPr bwMode="auto">
                <a:xfrm>
                  <a:off x="2583" y="3824"/>
                  <a:ext cx="199" cy="60"/>
                </a:xfrm>
                <a:custGeom>
                  <a:avLst/>
                  <a:gdLst>
                    <a:gd name="T0" fmla="*/ 29 w 399"/>
                    <a:gd name="T1" fmla="*/ 79 h 122"/>
                    <a:gd name="T2" fmla="*/ 42 w 399"/>
                    <a:gd name="T3" fmla="*/ 69 h 122"/>
                    <a:gd name="T4" fmla="*/ 56 w 399"/>
                    <a:gd name="T5" fmla="*/ 48 h 122"/>
                    <a:gd name="T6" fmla="*/ 51 w 399"/>
                    <a:gd name="T7" fmla="*/ 53 h 122"/>
                    <a:gd name="T8" fmla="*/ 39 w 399"/>
                    <a:gd name="T9" fmla="*/ 26 h 122"/>
                    <a:gd name="T10" fmla="*/ 49 w 399"/>
                    <a:gd name="T11" fmla="*/ 51 h 122"/>
                    <a:gd name="T12" fmla="*/ 36 w 399"/>
                    <a:gd name="T13" fmla="*/ 53 h 122"/>
                    <a:gd name="T14" fmla="*/ 66 w 399"/>
                    <a:gd name="T15" fmla="*/ 30 h 122"/>
                    <a:gd name="T16" fmla="*/ 77 w 399"/>
                    <a:gd name="T17" fmla="*/ 63 h 122"/>
                    <a:gd name="T18" fmla="*/ 68 w 399"/>
                    <a:gd name="T19" fmla="*/ 56 h 122"/>
                    <a:gd name="T20" fmla="*/ 88 w 399"/>
                    <a:gd name="T21" fmla="*/ 80 h 122"/>
                    <a:gd name="T22" fmla="*/ 106 w 399"/>
                    <a:gd name="T23" fmla="*/ 102 h 122"/>
                    <a:gd name="T24" fmla="*/ 115 w 399"/>
                    <a:gd name="T25" fmla="*/ 109 h 122"/>
                    <a:gd name="T26" fmla="*/ 160 w 399"/>
                    <a:gd name="T27" fmla="*/ 122 h 122"/>
                    <a:gd name="T28" fmla="*/ 198 w 399"/>
                    <a:gd name="T29" fmla="*/ 115 h 122"/>
                    <a:gd name="T30" fmla="*/ 204 w 399"/>
                    <a:gd name="T31" fmla="*/ 114 h 122"/>
                    <a:gd name="T32" fmla="*/ 249 w 399"/>
                    <a:gd name="T33" fmla="*/ 92 h 122"/>
                    <a:gd name="T34" fmla="*/ 271 w 399"/>
                    <a:gd name="T35" fmla="*/ 69 h 122"/>
                    <a:gd name="T36" fmla="*/ 258 w 399"/>
                    <a:gd name="T37" fmla="*/ 77 h 122"/>
                    <a:gd name="T38" fmla="*/ 294 w 399"/>
                    <a:gd name="T39" fmla="*/ 42 h 122"/>
                    <a:gd name="T40" fmla="*/ 363 w 399"/>
                    <a:gd name="T41" fmla="*/ 69 h 122"/>
                    <a:gd name="T42" fmla="*/ 359 w 399"/>
                    <a:gd name="T43" fmla="*/ 68 h 122"/>
                    <a:gd name="T44" fmla="*/ 399 w 399"/>
                    <a:gd name="T45" fmla="*/ 22 h 122"/>
                    <a:gd name="T46" fmla="*/ 363 w 399"/>
                    <a:gd name="T47" fmla="*/ 16 h 122"/>
                    <a:gd name="T48" fmla="*/ 294 w 399"/>
                    <a:gd name="T49" fmla="*/ 16 h 122"/>
                    <a:gd name="T50" fmla="*/ 247 w 399"/>
                    <a:gd name="T51" fmla="*/ 25 h 122"/>
                    <a:gd name="T52" fmla="*/ 233 w 399"/>
                    <a:gd name="T53" fmla="*/ 33 h 122"/>
                    <a:gd name="T54" fmla="*/ 212 w 399"/>
                    <a:gd name="T55" fmla="*/ 56 h 122"/>
                    <a:gd name="T56" fmla="*/ 219 w 399"/>
                    <a:gd name="T57" fmla="*/ 49 h 122"/>
                    <a:gd name="T58" fmla="*/ 193 w 399"/>
                    <a:gd name="T59" fmla="*/ 89 h 122"/>
                    <a:gd name="T60" fmla="*/ 155 w 399"/>
                    <a:gd name="T61" fmla="*/ 69 h 122"/>
                    <a:gd name="T62" fmla="*/ 169 w 399"/>
                    <a:gd name="T63" fmla="*/ 71 h 122"/>
                    <a:gd name="T64" fmla="*/ 124 w 399"/>
                    <a:gd name="T65" fmla="*/ 83 h 122"/>
                    <a:gd name="T66" fmla="*/ 128 w 399"/>
                    <a:gd name="T67" fmla="*/ 46 h 122"/>
                    <a:gd name="T68" fmla="*/ 129 w 399"/>
                    <a:gd name="T69" fmla="*/ 46 h 122"/>
                    <a:gd name="T70" fmla="*/ 106 w 399"/>
                    <a:gd name="T71" fmla="*/ 20 h 122"/>
                    <a:gd name="T72" fmla="*/ 77 w 399"/>
                    <a:gd name="T73" fmla="*/ 5 h 122"/>
                    <a:gd name="T74" fmla="*/ 69 w 399"/>
                    <a:gd name="T75" fmla="*/ 3 h 122"/>
                    <a:gd name="T76" fmla="*/ 39 w 399"/>
                    <a:gd name="T77" fmla="*/ 0 h 122"/>
                    <a:gd name="T78" fmla="*/ 20 w 399"/>
                    <a:gd name="T79" fmla="*/ 8 h 122"/>
                    <a:gd name="T80" fmla="*/ 11 w 399"/>
                    <a:gd name="T81" fmla="*/ 19 h 122"/>
                    <a:gd name="T82" fmla="*/ 0 w 399"/>
                    <a:gd name="T83" fmla="*/ 39 h 122"/>
                    <a:gd name="T84" fmla="*/ 23 w 399"/>
                    <a:gd name="T85" fmla="*/ 51 h 122"/>
                    <a:gd name="T86" fmla="*/ 7 w 399"/>
                    <a:gd name="T87" fmla="*/ 3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122">
                      <a:moveTo>
                        <a:pt x="7" y="31"/>
                      </a:moveTo>
                      <a:lnTo>
                        <a:pt x="29" y="79"/>
                      </a:lnTo>
                      <a:lnTo>
                        <a:pt x="36" y="76"/>
                      </a:lnTo>
                      <a:lnTo>
                        <a:pt x="42" y="69"/>
                      </a:lnTo>
                      <a:lnTo>
                        <a:pt x="48" y="63"/>
                      </a:lnTo>
                      <a:lnTo>
                        <a:pt x="56" y="48"/>
                      </a:lnTo>
                      <a:lnTo>
                        <a:pt x="31" y="36"/>
                      </a:lnTo>
                      <a:lnTo>
                        <a:pt x="51" y="53"/>
                      </a:lnTo>
                      <a:lnTo>
                        <a:pt x="59" y="43"/>
                      </a:lnTo>
                      <a:lnTo>
                        <a:pt x="39" y="26"/>
                      </a:lnTo>
                      <a:lnTo>
                        <a:pt x="39" y="53"/>
                      </a:lnTo>
                      <a:lnTo>
                        <a:pt x="49" y="51"/>
                      </a:lnTo>
                      <a:lnTo>
                        <a:pt x="57" y="45"/>
                      </a:lnTo>
                      <a:lnTo>
                        <a:pt x="36" y="53"/>
                      </a:lnTo>
                      <a:lnTo>
                        <a:pt x="63" y="56"/>
                      </a:lnTo>
                      <a:lnTo>
                        <a:pt x="66" y="30"/>
                      </a:lnTo>
                      <a:lnTo>
                        <a:pt x="56" y="54"/>
                      </a:lnTo>
                      <a:lnTo>
                        <a:pt x="77" y="63"/>
                      </a:lnTo>
                      <a:lnTo>
                        <a:pt x="88" y="39"/>
                      </a:lnTo>
                      <a:lnTo>
                        <a:pt x="68" y="56"/>
                      </a:lnTo>
                      <a:lnTo>
                        <a:pt x="88" y="80"/>
                      </a:lnTo>
                      <a:lnTo>
                        <a:pt x="88" y="80"/>
                      </a:lnTo>
                      <a:lnTo>
                        <a:pt x="105" y="100"/>
                      </a:lnTo>
                      <a:lnTo>
                        <a:pt x="106" y="102"/>
                      </a:lnTo>
                      <a:lnTo>
                        <a:pt x="114" y="108"/>
                      </a:lnTo>
                      <a:lnTo>
                        <a:pt x="115" y="109"/>
                      </a:lnTo>
                      <a:lnTo>
                        <a:pt x="150" y="122"/>
                      </a:lnTo>
                      <a:lnTo>
                        <a:pt x="160" y="122"/>
                      </a:lnTo>
                      <a:lnTo>
                        <a:pt x="164" y="122"/>
                      </a:lnTo>
                      <a:lnTo>
                        <a:pt x="198" y="115"/>
                      </a:lnTo>
                      <a:lnTo>
                        <a:pt x="204" y="114"/>
                      </a:lnTo>
                      <a:lnTo>
                        <a:pt x="204" y="114"/>
                      </a:lnTo>
                      <a:lnTo>
                        <a:pt x="241" y="99"/>
                      </a:lnTo>
                      <a:lnTo>
                        <a:pt x="249" y="92"/>
                      </a:lnTo>
                      <a:lnTo>
                        <a:pt x="250" y="92"/>
                      </a:lnTo>
                      <a:lnTo>
                        <a:pt x="271" y="69"/>
                      </a:lnTo>
                      <a:lnTo>
                        <a:pt x="252" y="51"/>
                      </a:lnTo>
                      <a:lnTo>
                        <a:pt x="258" y="77"/>
                      </a:lnTo>
                      <a:lnTo>
                        <a:pt x="301" y="68"/>
                      </a:lnTo>
                      <a:lnTo>
                        <a:pt x="294" y="42"/>
                      </a:lnTo>
                      <a:lnTo>
                        <a:pt x="294" y="69"/>
                      </a:lnTo>
                      <a:lnTo>
                        <a:pt x="363" y="69"/>
                      </a:lnTo>
                      <a:lnTo>
                        <a:pt x="363" y="42"/>
                      </a:lnTo>
                      <a:lnTo>
                        <a:pt x="359" y="68"/>
                      </a:lnTo>
                      <a:lnTo>
                        <a:pt x="388" y="74"/>
                      </a:lnTo>
                      <a:lnTo>
                        <a:pt x="399" y="22"/>
                      </a:lnTo>
                      <a:lnTo>
                        <a:pt x="370" y="16"/>
                      </a:lnTo>
                      <a:lnTo>
                        <a:pt x="363" y="16"/>
                      </a:lnTo>
                      <a:lnTo>
                        <a:pt x="294" y="16"/>
                      </a:lnTo>
                      <a:lnTo>
                        <a:pt x="294" y="16"/>
                      </a:lnTo>
                      <a:lnTo>
                        <a:pt x="290" y="16"/>
                      </a:lnTo>
                      <a:lnTo>
                        <a:pt x="247" y="25"/>
                      </a:lnTo>
                      <a:lnTo>
                        <a:pt x="241" y="26"/>
                      </a:lnTo>
                      <a:lnTo>
                        <a:pt x="233" y="33"/>
                      </a:lnTo>
                      <a:lnTo>
                        <a:pt x="233" y="33"/>
                      </a:lnTo>
                      <a:lnTo>
                        <a:pt x="212" y="56"/>
                      </a:lnTo>
                      <a:lnTo>
                        <a:pt x="230" y="74"/>
                      </a:lnTo>
                      <a:lnTo>
                        <a:pt x="219" y="49"/>
                      </a:lnTo>
                      <a:lnTo>
                        <a:pt x="183" y="65"/>
                      </a:lnTo>
                      <a:lnTo>
                        <a:pt x="193" y="89"/>
                      </a:lnTo>
                      <a:lnTo>
                        <a:pt x="189" y="63"/>
                      </a:lnTo>
                      <a:lnTo>
                        <a:pt x="155" y="69"/>
                      </a:lnTo>
                      <a:lnTo>
                        <a:pt x="160" y="95"/>
                      </a:lnTo>
                      <a:lnTo>
                        <a:pt x="169" y="71"/>
                      </a:lnTo>
                      <a:lnTo>
                        <a:pt x="134" y="59"/>
                      </a:lnTo>
                      <a:lnTo>
                        <a:pt x="124" y="83"/>
                      </a:lnTo>
                      <a:lnTo>
                        <a:pt x="144" y="66"/>
                      </a:lnTo>
                      <a:lnTo>
                        <a:pt x="128" y="46"/>
                      </a:lnTo>
                      <a:lnTo>
                        <a:pt x="108" y="63"/>
                      </a:lnTo>
                      <a:lnTo>
                        <a:pt x="129" y="46"/>
                      </a:lnTo>
                      <a:lnTo>
                        <a:pt x="109" y="22"/>
                      </a:lnTo>
                      <a:lnTo>
                        <a:pt x="106" y="20"/>
                      </a:lnTo>
                      <a:lnTo>
                        <a:pt x="98" y="14"/>
                      </a:lnTo>
                      <a:lnTo>
                        <a:pt x="77" y="5"/>
                      </a:lnTo>
                      <a:lnTo>
                        <a:pt x="77" y="5"/>
                      </a:lnTo>
                      <a:lnTo>
                        <a:pt x="69" y="3"/>
                      </a:lnTo>
                      <a:lnTo>
                        <a:pt x="42" y="0"/>
                      </a:lnTo>
                      <a:lnTo>
                        <a:pt x="39" y="0"/>
                      </a:lnTo>
                      <a:lnTo>
                        <a:pt x="28" y="2"/>
                      </a:lnTo>
                      <a:lnTo>
                        <a:pt x="20" y="8"/>
                      </a:lnTo>
                      <a:lnTo>
                        <a:pt x="19" y="10"/>
                      </a:lnTo>
                      <a:lnTo>
                        <a:pt x="11" y="19"/>
                      </a:lnTo>
                      <a:lnTo>
                        <a:pt x="8" y="23"/>
                      </a:lnTo>
                      <a:lnTo>
                        <a:pt x="0" y="39"/>
                      </a:lnTo>
                      <a:lnTo>
                        <a:pt x="5" y="33"/>
                      </a:lnTo>
                      <a:lnTo>
                        <a:pt x="23"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2" name="Freeform 66"/>
                <p:cNvSpPr>
                  <a:spLocks/>
                </p:cNvSpPr>
                <p:nvPr/>
              </p:nvSpPr>
              <p:spPr bwMode="auto">
                <a:xfrm>
                  <a:off x="2674" y="3818"/>
                  <a:ext cx="201" cy="60"/>
                </a:xfrm>
                <a:custGeom>
                  <a:avLst/>
                  <a:gdLst>
                    <a:gd name="T0" fmla="*/ 30 w 401"/>
                    <a:gd name="T1" fmla="*/ 78 h 121"/>
                    <a:gd name="T2" fmla="*/ 43 w 401"/>
                    <a:gd name="T3" fmla="*/ 69 h 121"/>
                    <a:gd name="T4" fmla="*/ 56 w 401"/>
                    <a:gd name="T5" fmla="*/ 46 h 121"/>
                    <a:gd name="T6" fmla="*/ 52 w 401"/>
                    <a:gd name="T7" fmla="*/ 54 h 121"/>
                    <a:gd name="T8" fmla="*/ 39 w 401"/>
                    <a:gd name="T9" fmla="*/ 26 h 121"/>
                    <a:gd name="T10" fmla="*/ 50 w 401"/>
                    <a:gd name="T11" fmla="*/ 51 h 121"/>
                    <a:gd name="T12" fmla="*/ 64 w 401"/>
                    <a:gd name="T13" fmla="*/ 55 h 121"/>
                    <a:gd name="T14" fmla="*/ 56 w 401"/>
                    <a:gd name="T15" fmla="*/ 54 h 121"/>
                    <a:gd name="T16" fmla="*/ 88 w 401"/>
                    <a:gd name="T17" fmla="*/ 38 h 121"/>
                    <a:gd name="T18" fmla="*/ 90 w 401"/>
                    <a:gd name="T19" fmla="*/ 81 h 121"/>
                    <a:gd name="T20" fmla="*/ 88 w 401"/>
                    <a:gd name="T21" fmla="*/ 78 h 121"/>
                    <a:gd name="T22" fmla="*/ 105 w 401"/>
                    <a:gd name="T23" fmla="*/ 101 h 121"/>
                    <a:gd name="T24" fmla="*/ 115 w 401"/>
                    <a:gd name="T25" fmla="*/ 109 h 121"/>
                    <a:gd name="T26" fmla="*/ 159 w 401"/>
                    <a:gd name="T27" fmla="*/ 121 h 121"/>
                    <a:gd name="T28" fmla="*/ 199 w 401"/>
                    <a:gd name="T29" fmla="*/ 117 h 121"/>
                    <a:gd name="T30" fmla="*/ 206 w 401"/>
                    <a:gd name="T31" fmla="*/ 115 h 121"/>
                    <a:gd name="T32" fmla="*/ 248 w 401"/>
                    <a:gd name="T33" fmla="*/ 94 h 121"/>
                    <a:gd name="T34" fmla="*/ 272 w 401"/>
                    <a:gd name="T35" fmla="*/ 69 h 121"/>
                    <a:gd name="T36" fmla="*/ 258 w 401"/>
                    <a:gd name="T37" fmla="*/ 77 h 121"/>
                    <a:gd name="T38" fmla="*/ 294 w 401"/>
                    <a:gd name="T39" fmla="*/ 42 h 121"/>
                    <a:gd name="T40" fmla="*/ 366 w 401"/>
                    <a:gd name="T41" fmla="*/ 69 h 121"/>
                    <a:gd name="T42" fmla="*/ 361 w 401"/>
                    <a:gd name="T43" fmla="*/ 68 h 121"/>
                    <a:gd name="T44" fmla="*/ 401 w 401"/>
                    <a:gd name="T45" fmla="*/ 22 h 121"/>
                    <a:gd name="T46" fmla="*/ 366 w 401"/>
                    <a:gd name="T47" fmla="*/ 15 h 121"/>
                    <a:gd name="T48" fmla="*/ 294 w 401"/>
                    <a:gd name="T49" fmla="*/ 15 h 121"/>
                    <a:gd name="T50" fmla="*/ 248 w 401"/>
                    <a:gd name="T51" fmla="*/ 25 h 121"/>
                    <a:gd name="T52" fmla="*/ 234 w 401"/>
                    <a:gd name="T53" fmla="*/ 32 h 121"/>
                    <a:gd name="T54" fmla="*/ 211 w 401"/>
                    <a:gd name="T55" fmla="*/ 57 h 121"/>
                    <a:gd name="T56" fmla="*/ 219 w 401"/>
                    <a:gd name="T57" fmla="*/ 51 h 121"/>
                    <a:gd name="T58" fmla="*/ 196 w 401"/>
                    <a:gd name="T59" fmla="*/ 91 h 121"/>
                    <a:gd name="T60" fmla="*/ 156 w 401"/>
                    <a:gd name="T61" fmla="*/ 69 h 121"/>
                    <a:gd name="T62" fmla="*/ 168 w 401"/>
                    <a:gd name="T63" fmla="*/ 71 h 121"/>
                    <a:gd name="T64" fmla="*/ 124 w 401"/>
                    <a:gd name="T65" fmla="*/ 83 h 121"/>
                    <a:gd name="T66" fmla="*/ 131 w 401"/>
                    <a:gd name="T67" fmla="*/ 48 h 121"/>
                    <a:gd name="T68" fmla="*/ 108 w 401"/>
                    <a:gd name="T69" fmla="*/ 22 h 121"/>
                    <a:gd name="T70" fmla="*/ 99 w 401"/>
                    <a:gd name="T71" fmla="*/ 14 h 121"/>
                    <a:gd name="T72" fmla="*/ 78 w 401"/>
                    <a:gd name="T73" fmla="*/ 5 h 121"/>
                    <a:gd name="T74" fmla="*/ 43 w 401"/>
                    <a:gd name="T75" fmla="*/ 0 h 121"/>
                    <a:gd name="T76" fmla="*/ 29 w 401"/>
                    <a:gd name="T77" fmla="*/ 2 h 121"/>
                    <a:gd name="T78" fmla="*/ 13 w 401"/>
                    <a:gd name="T79" fmla="*/ 15 h 121"/>
                    <a:gd name="T80" fmla="*/ 7 w 401"/>
                    <a:gd name="T81" fmla="*/ 23 h 121"/>
                    <a:gd name="T82" fmla="*/ 6 w 401"/>
                    <a:gd name="T83" fmla="*/ 32 h 121"/>
                    <a:gd name="T84" fmla="*/ 13 w 401"/>
                    <a:gd name="T85"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121">
                      <a:moveTo>
                        <a:pt x="7" y="31"/>
                      </a:moveTo>
                      <a:lnTo>
                        <a:pt x="30" y="78"/>
                      </a:lnTo>
                      <a:lnTo>
                        <a:pt x="36" y="75"/>
                      </a:lnTo>
                      <a:lnTo>
                        <a:pt x="43" y="69"/>
                      </a:lnTo>
                      <a:lnTo>
                        <a:pt x="49" y="63"/>
                      </a:lnTo>
                      <a:lnTo>
                        <a:pt x="56" y="46"/>
                      </a:lnTo>
                      <a:lnTo>
                        <a:pt x="32" y="34"/>
                      </a:lnTo>
                      <a:lnTo>
                        <a:pt x="52" y="54"/>
                      </a:lnTo>
                      <a:lnTo>
                        <a:pt x="59" y="46"/>
                      </a:lnTo>
                      <a:lnTo>
                        <a:pt x="39" y="26"/>
                      </a:lnTo>
                      <a:lnTo>
                        <a:pt x="39" y="52"/>
                      </a:lnTo>
                      <a:lnTo>
                        <a:pt x="50" y="51"/>
                      </a:lnTo>
                      <a:lnTo>
                        <a:pt x="36" y="52"/>
                      </a:lnTo>
                      <a:lnTo>
                        <a:pt x="64" y="55"/>
                      </a:lnTo>
                      <a:lnTo>
                        <a:pt x="67" y="29"/>
                      </a:lnTo>
                      <a:lnTo>
                        <a:pt x="56" y="54"/>
                      </a:lnTo>
                      <a:lnTo>
                        <a:pt x="78" y="63"/>
                      </a:lnTo>
                      <a:lnTo>
                        <a:pt x="88" y="38"/>
                      </a:lnTo>
                      <a:lnTo>
                        <a:pt x="69" y="57"/>
                      </a:lnTo>
                      <a:lnTo>
                        <a:pt x="90" y="81"/>
                      </a:lnTo>
                      <a:lnTo>
                        <a:pt x="110" y="63"/>
                      </a:lnTo>
                      <a:lnTo>
                        <a:pt x="88" y="78"/>
                      </a:lnTo>
                      <a:lnTo>
                        <a:pt x="102" y="98"/>
                      </a:lnTo>
                      <a:lnTo>
                        <a:pt x="105" y="101"/>
                      </a:lnTo>
                      <a:lnTo>
                        <a:pt x="113" y="107"/>
                      </a:lnTo>
                      <a:lnTo>
                        <a:pt x="115" y="109"/>
                      </a:lnTo>
                      <a:lnTo>
                        <a:pt x="150" y="121"/>
                      </a:lnTo>
                      <a:lnTo>
                        <a:pt x="159" y="121"/>
                      </a:lnTo>
                      <a:lnTo>
                        <a:pt x="162" y="121"/>
                      </a:lnTo>
                      <a:lnTo>
                        <a:pt x="199" y="117"/>
                      </a:lnTo>
                      <a:lnTo>
                        <a:pt x="206" y="115"/>
                      </a:lnTo>
                      <a:lnTo>
                        <a:pt x="206" y="115"/>
                      </a:lnTo>
                      <a:lnTo>
                        <a:pt x="240" y="100"/>
                      </a:lnTo>
                      <a:lnTo>
                        <a:pt x="248" y="94"/>
                      </a:lnTo>
                      <a:lnTo>
                        <a:pt x="249" y="94"/>
                      </a:lnTo>
                      <a:lnTo>
                        <a:pt x="272" y="69"/>
                      </a:lnTo>
                      <a:lnTo>
                        <a:pt x="252" y="51"/>
                      </a:lnTo>
                      <a:lnTo>
                        <a:pt x="258" y="77"/>
                      </a:lnTo>
                      <a:lnTo>
                        <a:pt x="300" y="68"/>
                      </a:lnTo>
                      <a:lnTo>
                        <a:pt x="294" y="42"/>
                      </a:lnTo>
                      <a:lnTo>
                        <a:pt x="294" y="69"/>
                      </a:lnTo>
                      <a:lnTo>
                        <a:pt x="366" y="69"/>
                      </a:lnTo>
                      <a:lnTo>
                        <a:pt x="366" y="42"/>
                      </a:lnTo>
                      <a:lnTo>
                        <a:pt x="361" y="68"/>
                      </a:lnTo>
                      <a:lnTo>
                        <a:pt x="390" y="74"/>
                      </a:lnTo>
                      <a:lnTo>
                        <a:pt x="401" y="22"/>
                      </a:lnTo>
                      <a:lnTo>
                        <a:pt x="372" y="15"/>
                      </a:lnTo>
                      <a:lnTo>
                        <a:pt x="366" y="15"/>
                      </a:lnTo>
                      <a:lnTo>
                        <a:pt x="294" y="15"/>
                      </a:lnTo>
                      <a:lnTo>
                        <a:pt x="294" y="15"/>
                      </a:lnTo>
                      <a:lnTo>
                        <a:pt x="289" y="15"/>
                      </a:lnTo>
                      <a:lnTo>
                        <a:pt x="248" y="25"/>
                      </a:lnTo>
                      <a:lnTo>
                        <a:pt x="242" y="26"/>
                      </a:lnTo>
                      <a:lnTo>
                        <a:pt x="234" y="32"/>
                      </a:lnTo>
                      <a:lnTo>
                        <a:pt x="234" y="32"/>
                      </a:lnTo>
                      <a:lnTo>
                        <a:pt x="211" y="57"/>
                      </a:lnTo>
                      <a:lnTo>
                        <a:pt x="229" y="75"/>
                      </a:lnTo>
                      <a:lnTo>
                        <a:pt x="219" y="51"/>
                      </a:lnTo>
                      <a:lnTo>
                        <a:pt x="185" y="66"/>
                      </a:lnTo>
                      <a:lnTo>
                        <a:pt x="196" y="91"/>
                      </a:lnTo>
                      <a:lnTo>
                        <a:pt x="193" y="65"/>
                      </a:lnTo>
                      <a:lnTo>
                        <a:pt x="156" y="69"/>
                      </a:lnTo>
                      <a:lnTo>
                        <a:pt x="159" y="95"/>
                      </a:lnTo>
                      <a:lnTo>
                        <a:pt x="168" y="71"/>
                      </a:lnTo>
                      <a:lnTo>
                        <a:pt x="133" y="58"/>
                      </a:lnTo>
                      <a:lnTo>
                        <a:pt x="124" y="83"/>
                      </a:lnTo>
                      <a:lnTo>
                        <a:pt x="145" y="68"/>
                      </a:lnTo>
                      <a:lnTo>
                        <a:pt x="131" y="48"/>
                      </a:lnTo>
                      <a:lnTo>
                        <a:pt x="130" y="46"/>
                      </a:lnTo>
                      <a:lnTo>
                        <a:pt x="108" y="22"/>
                      </a:lnTo>
                      <a:lnTo>
                        <a:pt x="107" y="20"/>
                      </a:lnTo>
                      <a:lnTo>
                        <a:pt x="99" y="14"/>
                      </a:lnTo>
                      <a:lnTo>
                        <a:pt x="78" y="5"/>
                      </a:lnTo>
                      <a:lnTo>
                        <a:pt x="78" y="5"/>
                      </a:lnTo>
                      <a:lnTo>
                        <a:pt x="70" y="3"/>
                      </a:lnTo>
                      <a:lnTo>
                        <a:pt x="43" y="0"/>
                      </a:lnTo>
                      <a:lnTo>
                        <a:pt x="39" y="0"/>
                      </a:lnTo>
                      <a:lnTo>
                        <a:pt x="29" y="2"/>
                      </a:lnTo>
                      <a:lnTo>
                        <a:pt x="21" y="8"/>
                      </a:lnTo>
                      <a:lnTo>
                        <a:pt x="13" y="15"/>
                      </a:lnTo>
                      <a:lnTo>
                        <a:pt x="13" y="15"/>
                      </a:lnTo>
                      <a:lnTo>
                        <a:pt x="7" y="23"/>
                      </a:lnTo>
                      <a:lnTo>
                        <a:pt x="0" y="40"/>
                      </a:lnTo>
                      <a:lnTo>
                        <a:pt x="6" y="32"/>
                      </a:lnTo>
                      <a:lnTo>
                        <a:pt x="24"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3" name="Freeform 67"/>
                <p:cNvSpPr>
                  <a:spLocks/>
                </p:cNvSpPr>
                <p:nvPr/>
              </p:nvSpPr>
              <p:spPr bwMode="auto">
                <a:xfrm>
                  <a:off x="2795" y="3834"/>
                  <a:ext cx="198" cy="60"/>
                </a:xfrm>
                <a:custGeom>
                  <a:avLst/>
                  <a:gdLst>
                    <a:gd name="T0" fmla="*/ 30 w 395"/>
                    <a:gd name="T1" fmla="*/ 77 h 119"/>
                    <a:gd name="T2" fmla="*/ 43 w 395"/>
                    <a:gd name="T3" fmla="*/ 67 h 119"/>
                    <a:gd name="T4" fmla="*/ 49 w 395"/>
                    <a:gd name="T5" fmla="*/ 60 h 119"/>
                    <a:gd name="T6" fmla="*/ 30 w 395"/>
                    <a:gd name="T7" fmla="*/ 34 h 119"/>
                    <a:gd name="T8" fmla="*/ 58 w 395"/>
                    <a:gd name="T9" fmla="*/ 46 h 119"/>
                    <a:gd name="T10" fmla="*/ 38 w 395"/>
                    <a:gd name="T11" fmla="*/ 52 h 119"/>
                    <a:gd name="T12" fmla="*/ 35 w 395"/>
                    <a:gd name="T13" fmla="*/ 52 h 119"/>
                    <a:gd name="T14" fmla="*/ 67 w 395"/>
                    <a:gd name="T15" fmla="*/ 29 h 119"/>
                    <a:gd name="T16" fmla="*/ 76 w 395"/>
                    <a:gd name="T17" fmla="*/ 63 h 119"/>
                    <a:gd name="T18" fmla="*/ 69 w 395"/>
                    <a:gd name="T19" fmla="*/ 57 h 119"/>
                    <a:gd name="T20" fmla="*/ 108 w 395"/>
                    <a:gd name="T21" fmla="*/ 61 h 119"/>
                    <a:gd name="T22" fmla="*/ 104 w 395"/>
                    <a:gd name="T23" fmla="*/ 98 h 119"/>
                    <a:gd name="T24" fmla="*/ 113 w 395"/>
                    <a:gd name="T25" fmla="*/ 106 h 119"/>
                    <a:gd name="T26" fmla="*/ 148 w 395"/>
                    <a:gd name="T27" fmla="*/ 119 h 119"/>
                    <a:gd name="T28" fmla="*/ 160 w 395"/>
                    <a:gd name="T29" fmla="*/ 119 h 119"/>
                    <a:gd name="T30" fmla="*/ 205 w 395"/>
                    <a:gd name="T31" fmla="*/ 115 h 119"/>
                    <a:gd name="T32" fmla="*/ 240 w 395"/>
                    <a:gd name="T33" fmla="*/ 100 h 119"/>
                    <a:gd name="T34" fmla="*/ 251 w 395"/>
                    <a:gd name="T35" fmla="*/ 92 h 119"/>
                    <a:gd name="T36" fmla="*/ 249 w 395"/>
                    <a:gd name="T37" fmla="*/ 49 h 119"/>
                    <a:gd name="T38" fmla="*/ 268 w 395"/>
                    <a:gd name="T39" fmla="*/ 67 h 119"/>
                    <a:gd name="T40" fmla="*/ 295 w 395"/>
                    <a:gd name="T41" fmla="*/ 67 h 119"/>
                    <a:gd name="T42" fmla="*/ 291 w 395"/>
                    <a:gd name="T43" fmla="*/ 69 h 119"/>
                    <a:gd name="T44" fmla="*/ 363 w 395"/>
                    <a:gd name="T45" fmla="*/ 41 h 119"/>
                    <a:gd name="T46" fmla="*/ 389 w 395"/>
                    <a:gd name="T47" fmla="*/ 70 h 119"/>
                    <a:gd name="T48" fmla="*/ 366 w 395"/>
                    <a:gd name="T49" fmla="*/ 15 h 119"/>
                    <a:gd name="T50" fmla="*/ 291 w 395"/>
                    <a:gd name="T51" fmla="*/ 15 h 119"/>
                    <a:gd name="T52" fmla="*/ 245 w 395"/>
                    <a:gd name="T53" fmla="*/ 23 h 119"/>
                    <a:gd name="T54" fmla="*/ 231 w 395"/>
                    <a:gd name="T55" fmla="*/ 31 h 119"/>
                    <a:gd name="T56" fmla="*/ 209 w 395"/>
                    <a:gd name="T57" fmla="*/ 60 h 119"/>
                    <a:gd name="T58" fmla="*/ 219 w 395"/>
                    <a:gd name="T59" fmla="*/ 50 h 119"/>
                    <a:gd name="T60" fmla="*/ 194 w 395"/>
                    <a:gd name="T61" fmla="*/ 90 h 119"/>
                    <a:gd name="T62" fmla="*/ 156 w 395"/>
                    <a:gd name="T63" fmla="*/ 67 h 119"/>
                    <a:gd name="T64" fmla="*/ 167 w 395"/>
                    <a:gd name="T65" fmla="*/ 69 h 119"/>
                    <a:gd name="T66" fmla="*/ 124 w 395"/>
                    <a:gd name="T67" fmla="*/ 81 h 119"/>
                    <a:gd name="T68" fmla="*/ 130 w 395"/>
                    <a:gd name="T69" fmla="*/ 46 h 119"/>
                    <a:gd name="T70" fmla="*/ 107 w 395"/>
                    <a:gd name="T71" fmla="*/ 20 h 119"/>
                    <a:gd name="T72" fmla="*/ 99 w 395"/>
                    <a:gd name="T73" fmla="*/ 14 h 119"/>
                    <a:gd name="T74" fmla="*/ 78 w 395"/>
                    <a:gd name="T75" fmla="*/ 4 h 119"/>
                    <a:gd name="T76" fmla="*/ 41 w 395"/>
                    <a:gd name="T77" fmla="*/ 0 h 119"/>
                    <a:gd name="T78" fmla="*/ 27 w 395"/>
                    <a:gd name="T79" fmla="*/ 1 h 119"/>
                    <a:gd name="T80" fmla="*/ 12 w 395"/>
                    <a:gd name="T81" fmla="*/ 15 h 119"/>
                    <a:gd name="T82" fmla="*/ 6 w 395"/>
                    <a:gd name="T83" fmla="*/ 23 h 119"/>
                    <a:gd name="T84" fmla="*/ 0 w 395"/>
                    <a:gd name="T85" fmla="*/ 40 h 119"/>
                    <a:gd name="T86" fmla="*/ 0 w 395"/>
                    <a:gd name="T87" fmla="*/ 38 h 119"/>
                    <a:gd name="T88" fmla="*/ 10 w 395"/>
                    <a:gd name="T89"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19">
                      <a:moveTo>
                        <a:pt x="3" y="31"/>
                      </a:moveTo>
                      <a:lnTo>
                        <a:pt x="30" y="77"/>
                      </a:lnTo>
                      <a:lnTo>
                        <a:pt x="38" y="72"/>
                      </a:lnTo>
                      <a:lnTo>
                        <a:pt x="43" y="67"/>
                      </a:lnTo>
                      <a:lnTo>
                        <a:pt x="49" y="60"/>
                      </a:lnTo>
                      <a:lnTo>
                        <a:pt x="49" y="60"/>
                      </a:lnTo>
                      <a:lnTo>
                        <a:pt x="55" y="44"/>
                      </a:lnTo>
                      <a:lnTo>
                        <a:pt x="30" y="34"/>
                      </a:lnTo>
                      <a:lnTo>
                        <a:pt x="50" y="54"/>
                      </a:lnTo>
                      <a:lnTo>
                        <a:pt x="58" y="46"/>
                      </a:lnTo>
                      <a:lnTo>
                        <a:pt x="38" y="26"/>
                      </a:lnTo>
                      <a:lnTo>
                        <a:pt x="38" y="52"/>
                      </a:lnTo>
                      <a:lnTo>
                        <a:pt x="49" y="50"/>
                      </a:lnTo>
                      <a:lnTo>
                        <a:pt x="35" y="52"/>
                      </a:lnTo>
                      <a:lnTo>
                        <a:pt x="64" y="55"/>
                      </a:lnTo>
                      <a:lnTo>
                        <a:pt x="67" y="29"/>
                      </a:lnTo>
                      <a:lnTo>
                        <a:pt x="56" y="54"/>
                      </a:lnTo>
                      <a:lnTo>
                        <a:pt x="76" y="63"/>
                      </a:lnTo>
                      <a:lnTo>
                        <a:pt x="87" y="38"/>
                      </a:lnTo>
                      <a:lnTo>
                        <a:pt x="69" y="57"/>
                      </a:lnTo>
                      <a:lnTo>
                        <a:pt x="90" y="80"/>
                      </a:lnTo>
                      <a:lnTo>
                        <a:pt x="108" y="61"/>
                      </a:lnTo>
                      <a:lnTo>
                        <a:pt x="88" y="78"/>
                      </a:lnTo>
                      <a:lnTo>
                        <a:pt x="104" y="98"/>
                      </a:lnTo>
                      <a:lnTo>
                        <a:pt x="105" y="100"/>
                      </a:lnTo>
                      <a:lnTo>
                        <a:pt x="113" y="106"/>
                      </a:lnTo>
                      <a:lnTo>
                        <a:pt x="115" y="107"/>
                      </a:lnTo>
                      <a:lnTo>
                        <a:pt x="148" y="119"/>
                      </a:lnTo>
                      <a:lnTo>
                        <a:pt x="157" y="119"/>
                      </a:lnTo>
                      <a:lnTo>
                        <a:pt x="160" y="119"/>
                      </a:lnTo>
                      <a:lnTo>
                        <a:pt x="197" y="116"/>
                      </a:lnTo>
                      <a:lnTo>
                        <a:pt x="205" y="115"/>
                      </a:lnTo>
                      <a:lnTo>
                        <a:pt x="205" y="115"/>
                      </a:lnTo>
                      <a:lnTo>
                        <a:pt x="240" y="100"/>
                      </a:lnTo>
                      <a:lnTo>
                        <a:pt x="248" y="93"/>
                      </a:lnTo>
                      <a:lnTo>
                        <a:pt x="251" y="92"/>
                      </a:lnTo>
                      <a:lnTo>
                        <a:pt x="271" y="66"/>
                      </a:lnTo>
                      <a:lnTo>
                        <a:pt x="249" y="49"/>
                      </a:lnTo>
                      <a:lnTo>
                        <a:pt x="260" y="73"/>
                      </a:lnTo>
                      <a:lnTo>
                        <a:pt x="268" y="67"/>
                      </a:lnTo>
                      <a:lnTo>
                        <a:pt x="254" y="75"/>
                      </a:lnTo>
                      <a:lnTo>
                        <a:pt x="295" y="67"/>
                      </a:lnTo>
                      <a:lnTo>
                        <a:pt x="291" y="41"/>
                      </a:lnTo>
                      <a:lnTo>
                        <a:pt x="291" y="69"/>
                      </a:lnTo>
                      <a:lnTo>
                        <a:pt x="363" y="69"/>
                      </a:lnTo>
                      <a:lnTo>
                        <a:pt x="363" y="41"/>
                      </a:lnTo>
                      <a:lnTo>
                        <a:pt x="360" y="67"/>
                      </a:lnTo>
                      <a:lnTo>
                        <a:pt x="389" y="70"/>
                      </a:lnTo>
                      <a:lnTo>
                        <a:pt x="395" y="18"/>
                      </a:lnTo>
                      <a:lnTo>
                        <a:pt x="366" y="15"/>
                      </a:lnTo>
                      <a:lnTo>
                        <a:pt x="363" y="15"/>
                      </a:lnTo>
                      <a:lnTo>
                        <a:pt x="291" y="15"/>
                      </a:lnTo>
                      <a:lnTo>
                        <a:pt x="286" y="15"/>
                      </a:lnTo>
                      <a:lnTo>
                        <a:pt x="245" y="23"/>
                      </a:lnTo>
                      <a:lnTo>
                        <a:pt x="239" y="24"/>
                      </a:lnTo>
                      <a:lnTo>
                        <a:pt x="231" y="31"/>
                      </a:lnTo>
                      <a:lnTo>
                        <a:pt x="229" y="34"/>
                      </a:lnTo>
                      <a:lnTo>
                        <a:pt x="209" y="60"/>
                      </a:lnTo>
                      <a:lnTo>
                        <a:pt x="229" y="75"/>
                      </a:lnTo>
                      <a:lnTo>
                        <a:pt x="219" y="50"/>
                      </a:lnTo>
                      <a:lnTo>
                        <a:pt x="183" y="66"/>
                      </a:lnTo>
                      <a:lnTo>
                        <a:pt x="194" y="90"/>
                      </a:lnTo>
                      <a:lnTo>
                        <a:pt x="193" y="64"/>
                      </a:lnTo>
                      <a:lnTo>
                        <a:pt x="156" y="67"/>
                      </a:lnTo>
                      <a:lnTo>
                        <a:pt x="157" y="93"/>
                      </a:lnTo>
                      <a:lnTo>
                        <a:pt x="167" y="69"/>
                      </a:lnTo>
                      <a:lnTo>
                        <a:pt x="133" y="57"/>
                      </a:lnTo>
                      <a:lnTo>
                        <a:pt x="124" y="81"/>
                      </a:lnTo>
                      <a:lnTo>
                        <a:pt x="145" y="66"/>
                      </a:lnTo>
                      <a:lnTo>
                        <a:pt x="130" y="46"/>
                      </a:lnTo>
                      <a:lnTo>
                        <a:pt x="128" y="43"/>
                      </a:lnTo>
                      <a:lnTo>
                        <a:pt x="107" y="20"/>
                      </a:lnTo>
                      <a:lnTo>
                        <a:pt x="105" y="20"/>
                      </a:lnTo>
                      <a:lnTo>
                        <a:pt x="99" y="14"/>
                      </a:lnTo>
                      <a:lnTo>
                        <a:pt x="79" y="4"/>
                      </a:lnTo>
                      <a:lnTo>
                        <a:pt x="78" y="4"/>
                      </a:lnTo>
                      <a:lnTo>
                        <a:pt x="70" y="3"/>
                      </a:lnTo>
                      <a:lnTo>
                        <a:pt x="41" y="0"/>
                      </a:lnTo>
                      <a:lnTo>
                        <a:pt x="38" y="0"/>
                      </a:lnTo>
                      <a:lnTo>
                        <a:pt x="27" y="1"/>
                      </a:lnTo>
                      <a:lnTo>
                        <a:pt x="20" y="8"/>
                      </a:lnTo>
                      <a:lnTo>
                        <a:pt x="12" y="15"/>
                      </a:lnTo>
                      <a:lnTo>
                        <a:pt x="12" y="15"/>
                      </a:lnTo>
                      <a:lnTo>
                        <a:pt x="6" y="23"/>
                      </a:lnTo>
                      <a:lnTo>
                        <a:pt x="6" y="24"/>
                      </a:lnTo>
                      <a:lnTo>
                        <a:pt x="0" y="40"/>
                      </a:lnTo>
                      <a:lnTo>
                        <a:pt x="6" y="31"/>
                      </a:lnTo>
                      <a:lnTo>
                        <a:pt x="0" y="38"/>
                      </a:lnTo>
                      <a:lnTo>
                        <a:pt x="24" y="49"/>
                      </a:lnTo>
                      <a:lnTo>
                        <a:pt x="10"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4" name="Freeform 68"/>
                <p:cNvSpPr>
                  <a:spLocks/>
                </p:cNvSpPr>
                <p:nvPr/>
              </p:nvSpPr>
              <p:spPr bwMode="auto">
                <a:xfrm>
                  <a:off x="2923" y="3824"/>
                  <a:ext cx="199" cy="60"/>
                </a:xfrm>
                <a:custGeom>
                  <a:avLst/>
                  <a:gdLst>
                    <a:gd name="T0" fmla="*/ 26 w 397"/>
                    <a:gd name="T1" fmla="*/ 79 h 122"/>
                    <a:gd name="T2" fmla="*/ 34 w 397"/>
                    <a:gd name="T3" fmla="*/ 76 h 122"/>
                    <a:gd name="T4" fmla="*/ 48 w 397"/>
                    <a:gd name="T5" fmla="*/ 63 h 122"/>
                    <a:gd name="T6" fmla="*/ 31 w 397"/>
                    <a:gd name="T7" fmla="*/ 36 h 122"/>
                    <a:gd name="T8" fmla="*/ 60 w 397"/>
                    <a:gd name="T9" fmla="*/ 42 h 122"/>
                    <a:gd name="T10" fmla="*/ 37 w 397"/>
                    <a:gd name="T11" fmla="*/ 53 h 122"/>
                    <a:gd name="T12" fmla="*/ 56 w 397"/>
                    <a:gd name="T13" fmla="*/ 45 h 122"/>
                    <a:gd name="T14" fmla="*/ 62 w 397"/>
                    <a:gd name="T15" fmla="*/ 56 h 122"/>
                    <a:gd name="T16" fmla="*/ 56 w 397"/>
                    <a:gd name="T17" fmla="*/ 54 h 122"/>
                    <a:gd name="T18" fmla="*/ 88 w 397"/>
                    <a:gd name="T19" fmla="*/ 39 h 122"/>
                    <a:gd name="T20" fmla="*/ 89 w 397"/>
                    <a:gd name="T21" fmla="*/ 82 h 122"/>
                    <a:gd name="T22" fmla="*/ 88 w 397"/>
                    <a:gd name="T23" fmla="*/ 77 h 122"/>
                    <a:gd name="T24" fmla="*/ 103 w 397"/>
                    <a:gd name="T25" fmla="*/ 102 h 122"/>
                    <a:gd name="T26" fmla="*/ 114 w 397"/>
                    <a:gd name="T27" fmla="*/ 109 h 122"/>
                    <a:gd name="T28" fmla="*/ 158 w 397"/>
                    <a:gd name="T29" fmla="*/ 122 h 122"/>
                    <a:gd name="T30" fmla="*/ 198 w 397"/>
                    <a:gd name="T31" fmla="*/ 115 h 122"/>
                    <a:gd name="T32" fmla="*/ 204 w 397"/>
                    <a:gd name="T33" fmla="*/ 114 h 122"/>
                    <a:gd name="T34" fmla="*/ 247 w 397"/>
                    <a:gd name="T35" fmla="*/ 92 h 122"/>
                    <a:gd name="T36" fmla="*/ 270 w 397"/>
                    <a:gd name="T37" fmla="*/ 69 h 122"/>
                    <a:gd name="T38" fmla="*/ 256 w 397"/>
                    <a:gd name="T39" fmla="*/ 77 h 122"/>
                    <a:gd name="T40" fmla="*/ 291 w 397"/>
                    <a:gd name="T41" fmla="*/ 42 h 122"/>
                    <a:gd name="T42" fmla="*/ 363 w 397"/>
                    <a:gd name="T43" fmla="*/ 69 h 122"/>
                    <a:gd name="T44" fmla="*/ 357 w 397"/>
                    <a:gd name="T45" fmla="*/ 68 h 122"/>
                    <a:gd name="T46" fmla="*/ 397 w 397"/>
                    <a:gd name="T47" fmla="*/ 22 h 122"/>
                    <a:gd name="T48" fmla="*/ 363 w 397"/>
                    <a:gd name="T49" fmla="*/ 16 h 122"/>
                    <a:gd name="T50" fmla="*/ 291 w 397"/>
                    <a:gd name="T51" fmla="*/ 16 h 122"/>
                    <a:gd name="T52" fmla="*/ 245 w 397"/>
                    <a:gd name="T53" fmla="*/ 25 h 122"/>
                    <a:gd name="T54" fmla="*/ 232 w 397"/>
                    <a:gd name="T55" fmla="*/ 33 h 122"/>
                    <a:gd name="T56" fmla="*/ 210 w 397"/>
                    <a:gd name="T57" fmla="*/ 56 h 122"/>
                    <a:gd name="T58" fmla="*/ 218 w 397"/>
                    <a:gd name="T59" fmla="*/ 49 h 122"/>
                    <a:gd name="T60" fmla="*/ 193 w 397"/>
                    <a:gd name="T61" fmla="*/ 89 h 122"/>
                    <a:gd name="T62" fmla="*/ 154 w 397"/>
                    <a:gd name="T63" fmla="*/ 69 h 122"/>
                    <a:gd name="T64" fmla="*/ 167 w 397"/>
                    <a:gd name="T65" fmla="*/ 71 h 122"/>
                    <a:gd name="T66" fmla="*/ 140 w 397"/>
                    <a:gd name="T67" fmla="*/ 65 h 122"/>
                    <a:gd name="T68" fmla="*/ 121 w 397"/>
                    <a:gd name="T69" fmla="*/ 83 h 122"/>
                    <a:gd name="T70" fmla="*/ 132 w 397"/>
                    <a:gd name="T71" fmla="*/ 49 h 122"/>
                    <a:gd name="T72" fmla="*/ 108 w 397"/>
                    <a:gd name="T73" fmla="*/ 22 h 122"/>
                    <a:gd name="T74" fmla="*/ 98 w 397"/>
                    <a:gd name="T75" fmla="*/ 14 h 122"/>
                    <a:gd name="T76" fmla="*/ 75 w 397"/>
                    <a:gd name="T77" fmla="*/ 5 h 122"/>
                    <a:gd name="T78" fmla="*/ 40 w 397"/>
                    <a:gd name="T79" fmla="*/ 0 h 122"/>
                    <a:gd name="T80" fmla="*/ 26 w 397"/>
                    <a:gd name="T81" fmla="*/ 2 h 122"/>
                    <a:gd name="T82" fmla="*/ 16 w 397"/>
                    <a:gd name="T83" fmla="*/ 13 h 122"/>
                    <a:gd name="T84" fmla="*/ 8 w 397"/>
                    <a:gd name="T85" fmla="*/ 23 h 122"/>
                    <a:gd name="T86" fmla="*/ 13 w 397"/>
                    <a:gd name="T87" fmla="*/ 26 h 122"/>
                    <a:gd name="T88" fmla="*/ 23 w 397"/>
                    <a:gd name="T89" fmla="*/ 51 h 122"/>
                    <a:gd name="T90" fmla="*/ 7 w 397"/>
                    <a:gd name="T91"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122">
                      <a:moveTo>
                        <a:pt x="7" y="30"/>
                      </a:moveTo>
                      <a:lnTo>
                        <a:pt x="26" y="79"/>
                      </a:lnTo>
                      <a:lnTo>
                        <a:pt x="34" y="76"/>
                      </a:lnTo>
                      <a:lnTo>
                        <a:pt x="34" y="76"/>
                      </a:lnTo>
                      <a:lnTo>
                        <a:pt x="42" y="69"/>
                      </a:lnTo>
                      <a:lnTo>
                        <a:pt x="48" y="63"/>
                      </a:lnTo>
                      <a:lnTo>
                        <a:pt x="56" y="48"/>
                      </a:lnTo>
                      <a:lnTo>
                        <a:pt x="31" y="36"/>
                      </a:lnTo>
                      <a:lnTo>
                        <a:pt x="54" y="51"/>
                      </a:lnTo>
                      <a:lnTo>
                        <a:pt x="60" y="42"/>
                      </a:lnTo>
                      <a:lnTo>
                        <a:pt x="37" y="26"/>
                      </a:lnTo>
                      <a:lnTo>
                        <a:pt x="37" y="53"/>
                      </a:lnTo>
                      <a:lnTo>
                        <a:pt x="48" y="51"/>
                      </a:lnTo>
                      <a:lnTo>
                        <a:pt x="56" y="45"/>
                      </a:lnTo>
                      <a:lnTo>
                        <a:pt x="34" y="53"/>
                      </a:lnTo>
                      <a:lnTo>
                        <a:pt x="62" y="56"/>
                      </a:lnTo>
                      <a:lnTo>
                        <a:pt x="65" y="30"/>
                      </a:lnTo>
                      <a:lnTo>
                        <a:pt x="56" y="54"/>
                      </a:lnTo>
                      <a:lnTo>
                        <a:pt x="79" y="63"/>
                      </a:lnTo>
                      <a:lnTo>
                        <a:pt x="88" y="39"/>
                      </a:lnTo>
                      <a:lnTo>
                        <a:pt x="68" y="57"/>
                      </a:lnTo>
                      <a:lnTo>
                        <a:pt x="89" y="82"/>
                      </a:lnTo>
                      <a:lnTo>
                        <a:pt x="109" y="63"/>
                      </a:lnTo>
                      <a:lnTo>
                        <a:pt x="88" y="77"/>
                      </a:lnTo>
                      <a:lnTo>
                        <a:pt x="100" y="97"/>
                      </a:lnTo>
                      <a:lnTo>
                        <a:pt x="103" y="102"/>
                      </a:lnTo>
                      <a:lnTo>
                        <a:pt x="111" y="108"/>
                      </a:lnTo>
                      <a:lnTo>
                        <a:pt x="114" y="109"/>
                      </a:lnTo>
                      <a:lnTo>
                        <a:pt x="151" y="122"/>
                      </a:lnTo>
                      <a:lnTo>
                        <a:pt x="158" y="122"/>
                      </a:lnTo>
                      <a:lnTo>
                        <a:pt x="163" y="122"/>
                      </a:lnTo>
                      <a:lnTo>
                        <a:pt x="198" y="115"/>
                      </a:lnTo>
                      <a:lnTo>
                        <a:pt x="204" y="114"/>
                      </a:lnTo>
                      <a:lnTo>
                        <a:pt x="204" y="114"/>
                      </a:lnTo>
                      <a:lnTo>
                        <a:pt x="239" y="99"/>
                      </a:lnTo>
                      <a:lnTo>
                        <a:pt x="247" y="92"/>
                      </a:lnTo>
                      <a:lnTo>
                        <a:pt x="249" y="92"/>
                      </a:lnTo>
                      <a:lnTo>
                        <a:pt x="270" y="69"/>
                      </a:lnTo>
                      <a:lnTo>
                        <a:pt x="250" y="51"/>
                      </a:lnTo>
                      <a:lnTo>
                        <a:pt x="256" y="77"/>
                      </a:lnTo>
                      <a:lnTo>
                        <a:pt x="298" y="68"/>
                      </a:lnTo>
                      <a:lnTo>
                        <a:pt x="291" y="42"/>
                      </a:lnTo>
                      <a:lnTo>
                        <a:pt x="291" y="69"/>
                      </a:lnTo>
                      <a:lnTo>
                        <a:pt x="363" y="69"/>
                      </a:lnTo>
                      <a:lnTo>
                        <a:pt x="363" y="42"/>
                      </a:lnTo>
                      <a:lnTo>
                        <a:pt x="357" y="68"/>
                      </a:lnTo>
                      <a:lnTo>
                        <a:pt x="385" y="74"/>
                      </a:lnTo>
                      <a:lnTo>
                        <a:pt x="397" y="22"/>
                      </a:lnTo>
                      <a:lnTo>
                        <a:pt x="370" y="16"/>
                      </a:lnTo>
                      <a:lnTo>
                        <a:pt x="363" y="16"/>
                      </a:lnTo>
                      <a:lnTo>
                        <a:pt x="291" y="16"/>
                      </a:lnTo>
                      <a:lnTo>
                        <a:pt x="291" y="16"/>
                      </a:lnTo>
                      <a:lnTo>
                        <a:pt x="287" y="16"/>
                      </a:lnTo>
                      <a:lnTo>
                        <a:pt x="245" y="25"/>
                      </a:lnTo>
                      <a:lnTo>
                        <a:pt x="239" y="26"/>
                      </a:lnTo>
                      <a:lnTo>
                        <a:pt x="232" y="33"/>
                      </a:lnTo>
                      <a:lnTo>
                        <a:pt x="232" y="33"/>
                      </a:lnTo>
                      <a:lnTo>
                        <a:pt x="210" y="56"/>
                      </a:lnTo>
                      <a:lnTo>
                        <a:pt x="229" y="74"/>
                      </a:lnTo>
                      <a:lnTo>
                        <a:pt x="218" y="49"/>
                      </a:lnTo>
                      <a:lnTo>
                        <a:pt x="183" y="65"/>
                      </a:lnTo>
                      <a:lnTo>
                        <a:pt x="193" y="89"/>
                      </a:lnTo>
                      <a:lnTo>
                        <a:pt x="189" y="63"/>
                      </a:lnTo>
                      <a:lnTo>
                        <a:pt x="154" y="69"/>
                      </a:lnTo>
                      <a:lnTo>
                        <a:pt x="158" y="95"/>
                      </a:lnTo>
                      <a:lnTo>
                        <a:pt x="167" y="71"/>
                      </a:lnTo>
                      <a:lnTo>
                        <a:pt x="131" y="59"/>
                      </a:lnTo>
                      <a:lnTo>
                        <a:pt x="140" y="65"/>
                      </a:lnTo>
                      <a:lnTo>
                        <a:pt x="132" y="59"/>
                      </a:lnTo>
                      <a:lnTo>
                        <a:pt x="121" y="83"/>
                      </a:lnTo>
                      <a:lnTo>
                        <a:pt x="144" y="69"/>
                      </a:lnTo>
                      <a:lnTo>
                        <a:pt x="132" y="49"/>
                      </a:lnTo>
                      <a:lnTo>
                        <a:pt x="129" y="46"/>
                      </a:lnTo>
                      <a:lnTo>
                        <a:pt x="108" y="22"/>
                      </a:lnTo>
                      <a:lnTo>
                        <a:pt x="106" y="20"/>
                      </a:lnTo>
                      <a:lnTo>
                        <a:pt x="98" y="14"/>
                      </a:lnTo>
                      <a:lnTo>
                        <a:pt x="98" y="14"/>
                      </a:lnTo>
                      <a:lnTo>
                        <a:pt x="75" y="5"/>
                      </a:lnTo>
                      <a:lnTo>
                        <a:pt x="68" y="3"/>
                      </a:lnTo>
                      <a:lnTo>
                        <a:pt x="40" y="0"/>
                      </a:lnTo>
                      <a:lnTo>
                        <a:pt x="37" y="0"/>
                      </a:lnTo>
                      <a:lnTo>
                        <a:pt x="26" y="2"/>
                      </a:lnTo>
                      <a:lnTo>
                        <a:pt x="19" y="8"/>
                      </a:lnTo>
                      <a:lnTo>
                        <a:pt x="16" y="13"/>
                      </a:lnTo>
                      <a:lnTo>
                        <a:pt x="10" y="22"/>
                      </a:lnTo>
                      <a:lnTo>
                        <a:pt x="8" y="23"/>
                      </a:lnTo>
                      <a:lnTo>
                        <a:pt x="0" y="39"/>
                      </a:lnTo>
                      <a:lnTo>
                        <a:pt x="13" y="26"/>
                      </a:lnTo>
                      <a:lnTo>
                        <a:pt x="5" y="33"/>
                      </a:lnTo>
                      <a:lnTo>
                        <a:pt x="23" y="51"/>
                      </a:lnTo>
                      <a:lnTo>
                        <a:pt x="14" y="26"/>
                      </a:lnTo>
                      <a:lnTo>
                        <a:pt x="7"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5" name="Freeform 69"/>
                <p:cNvSpPr>
                  <a:spLocks/>
                </p:cNvSpPr>
                <p:nvPr/>
              </p:nvSpPr>
              <p:spPr bwMode="auto">
                <a:xfrm>
                  <a:off x="3056" y="3825"/>
                  <a:ext cx="199" cy="61"/>
                </a:xfrm>
                <a:custGeom>
                  <a:avLst/>
                  <a:gdLst>
                    <a:gd name="T0" fmla="*/ 31 w 397"/>
                    <a:gd name="T1" fmla="*/ 79 h 122"/>
                    <a:gd name="T2" fmla="*/ 43 w 397"/>
                    <a:gd name="T3" fmla="*/ 69 h 122"/>
                    <a:gd name="T4" fmla="*/ 57 w 397"/>
                    <a:gd name="T5" fmla="*/ 46 h 122"/>
                    <a:gd name="T6" fmla="*/ 52 w 397"/>
                    <a:gd name="T7" fmla="*/ 54 h 122"/>
                    <a:gd name="T8" fmla="*/ 40 w 397"/>
                    <a:gd name="T9" fmla="*/ 27 h 122"/>
                    <a:gd name="T10" fmla="*/ 50 w 397"/>
                    <a:gd name="T11" fmla="*/ 51 h 122"/>
                    <a:gd name="T12" fmla="*/ 64 w 397"/>
                    <a:gd name="T13" fmla="*/ 59 h 122"/>
                    <a:gd name="T14" fmla="*/ 61 w 397"/>
                    <a:gd name="T15" fmla="*/ 59 h 122"/>
                    <a:gd name="T16" fmla="*/ 90 w 397"/>
                    <a:gd name="T17" fmla="*/ 39 h 122"/>
                    <a:gd name="T18" fmla="*/ 90 w 397"/>
                    <a:gd name="T19" fmla="*/ 80 h 122"/>
                    <a:gd name="T20" fmla="*/ 89 w 397"/>
                    <a:gd name="T21" fmla="*/ 79 h 122"/>
                    <a:gd name="T22" fmla="*/ 106 w 397"/>
                    <a:gd name="T23" fmla="*/ 102 h 122"/>
                    <a:gd name="T24" fmla="*/ 115 w 397"/>
                    <a:gd name="T25" fmla="*/ 109 h 122"/>
                    <a:gd name="T26" fmla="*/ 159 w 397"/>
                    <a:gd name="T27" fmla="*/ 122 h 122"/>
                    <a:gd name="T28" fmla="*/ 198 w 397"/>
                    <a:gd name="T29" fmla="*/ 119 h 122"/>
                    <a:gd name="T30" fmla="*/ 207 w 397"/>
                    <a:gd name="T31" fmla="*/ 117 h 122"/>
                    <a:gd name="T32" fmla="*/ 250 w 397"/>
                    <a:gd name="T33" fmla="*/ 94 h 122"/>
                    <a:gd name="T34" fmla="*/ 273 w 397"/>
                    <a:gd name="T35" fmla="*/ 69 h 122"/>
                    <a:gd name="T36" fmla="*/ 263 w 397"/>
                    <a:gd name="T37" fmla="*/ 76 h 122"/>
                    <a:gd name="T38" fmla="*/ 257 w 397"/>
                    <a:gd name="T39" fmla="*/ 77 h 122"/>
                    <a:gd name="T40" fmla="*/ 296 w 397"/>
                    <a:gd name="T41" fmla="*/ 45 h 122"/>
                    <a:gd name="T42" fmla="*/ 366 w 397"/>
                    <a:gd name="T43" fmla="*/ 73 h 122"/>
                    <a:gd name="T44" fmla="*/ 363 w 397"/>
                    <a:gd name="T45" fmla="*/ 71 h 122"/>
                    <a:gd name="T46" fmla="*/ 397 w 397"/>
                    <a:gd name="T47" fmla="*/ 22 h 122"/>
                    <a:gd name="T48" fmla="*/ 366 w 397"/>
                    <a:gd name="T49" fmla="*/ 19 h 122"/>
                    <a:gd name="T50" fmla="*/ 292 w 397"/>
                    <a:gd name="T51" fmla="*/ 19 h 122"/>
                    <a:gd name="T52" fmla="*/ 242 w 397"/>
                    <a:gd name="T53" fmla="*/ 27 h 122"/>
                    <a:gd name="T54" fmla="*/ 233 w 397"/>
                    <a:gd name="T55" fmla="*/ 34 h 122"/>
                    <a:gd name="T56" fmla="*/ 231 w 397"/>
                    <a:gd name="T57" fmla="*/ 76 h 122"/>
                    <a:gd name="T58" fmla="*/ 184 w 397"/>
                    <a:gd name="T59" fmla="*/ 68 h 122"/>
                    <a:gd name="T60" fmla="*/ 193 w 397"/>
                    <a:gd name="T61" fmla="*/ 66 h 122"/>
                    <a:gd name="T62" fmla="*/ 159 w 397"/>
                    <a:gd name="T63" fmla="*/ 96 h 122"/>
                    <a:gd name="T64" fmla="*/ 133 w 397"/>
                    <a:gd name="T65" fmla="*/ 59 h 122"/>
                    <a:gd name="T66" fmla="*/ 145 w 397"/>
                    <a:gd name="T67" fmla="*/ 68 h 122"/>
                    <a:gd name="T68" fmla="*/ 132 w 397"/>
                    <a:gd name="T69" fmla="*/ 46 h 122"/>
                    <a:gd name="T70" fmla="*/ 109 w 397"/>
                    <a:gd name="T71" fmla="*/ 20 h 122"/>
                    <a:gd name="T72" fmla="*/ 98 w 397"/>
                    <a:gd name="T73" fmla="*/ 14 h 122"/>
                    <a:gd name="T74" fmla="*/ 75 w 397"/>
                    <a:gd name="T75" fmla="*/ 7 h 122"/>
                    <a:gd name="T76" fmla="*/ 40 w 397"/>
                    <a:gd name="T77" fmla="*/ 0 h 122"/>
                    <a:gd name="T78" fmla="*/ 21 w 397"/>
                    <a:gd name="T79" fmla="*/ 8 h 122"/>
                    <a:gd name="T80" fmla="*/ 14 w 397"/>
                    <a:gd name="T81" fmla="*/ 16 h 122"/>
                    <a:gd name="T82" fmla="*/ 0 w 397"/>
                    <a:gd name="T83" fmla="*/ 40 h 122"/>
                    <a:gd name="T84" fmla="*/ 24 w 397"/>
                    <a:gd name="T85" fmla="*/ 51 h 122"/>
                    <a:gd name="T86" fmla="*/ 3 w 397"/>
                    <a:gd name="T87"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122">
                      <a:moveTo>
                        <a:pt x="3" y="33"/>
                      </a:moveTo>
                      <a:lnTo>
                        <a:pt x="31" y="79"/>
                      </a:lnTo>
                      <a:lnTo>
                        <a:pt x="38" y="74"/>
                      </a:lnTo>
                      <a:lnTo>
                        <a:pt x="43" y="69"/>
                      </a:lnTo>
                      <a:lnTo>
                        <a:pt x="49" y="63"/>
                      </a:lnTo>
                      <a:lnTo>
                        <a:pt x="57" y="46"/>
                      </a:lnTo>
                      <a:lnTo>
                        <a:pt x="32" y="34"/>
                      </a:lnTo>
                      <a:lnTo>
                        <a:pt x="52" y="54"/>
                      </a:lnTo>
                      <a:lnTo>
                        <a:pt x="60" y="46"/>
                      </a:lnTo>
                      <a:lnTo>
                        <a:pt x="40" y="27"/>
                      </a:lnTo>
                      <a:lnTo>
                        <a:pt x="40" y="53"/>
                      </a:lnTo>
                      <a:lnTo>
                        <a:pt x="50" y="51"/>
                      </a:lnTo>
                      <a:lnTo>
                        <a:pt x="35" y="53"/>
                      </a:lnTo>
                      <a:lnTo>
                        <a:pt x="64" y="59"/>
                      </a:lnTo>
                      <a:lnTo>
                        <a:pt x="69" y="33"/>
                      </a:lnTo>
                      <a:lnTo>
                        <a:pt x="61" y="59"/>
                      </a:lnTo>
                      <a:lnTo>
                        <a:pt x="83" y="65"/>
                      </a:lnTo>
                      <a:lnTo>
                        <a:pt x="90" y="39"/>
                      </a:lnTo>
                      <a:lnTo>
                        <a:pt x="70" y="56"/>
                      </a:lnTo>
                      <a:lnTo>
                        <a:pt x="90" y="80"/>
                      </a:lnTo>
                      <a:lnTo>
                        <a:pt x="110" y="63"/>
                      </a:lnTo>
                      <a:lnTo>
                        <a:pt x="89" y="79"/>
                      </a:lnTo>
                      <a:lnTo>
                        <a:pt x="103" y="99"/>
                      </a:lnTo>
                      <a:lnTo>
                        <a:pt x="106" y="102"/>
                      </a:lnTo>
                      <a:lnTo>
                        <a:pt x="113" y="108"/>
                      </a:lnTo>
                      <a:lnTo>
                        <a:pt x="115" y="109"/>
                      </a:lnTo>
                      <a:lnTo>
                        <a:pt x="150" y="122"/>
                      </a:lnTo>
                      <a:lnTo>
                        <a:pt x="159" y="122"/>
                      </a:lnTo>
                      <a:lnTo>
                        <a:pt x="162" y="122"/>
                      </a:lnTo>
                      <a:lnTo>
                        <a:pt x="198" y="119"/>
                      </a:lnTo>
                      <a:lnTo>
                        <a:pt x="205" y="117"/>
                      </a:lnTo>
                      <a:lnTo>
                        <a:pt x="207" y="117"/>
                      </a:lnTo>
                      <a:lnTo>
                        <a:pt x="243" y="100"/>
                      </a:lnTo>
                      <a:lnTo>
                        <a:pt x="250" y="94"/>
                      </a:lnTo>
                      <a:lnTo>
                        <a:pt x="251" y="94"/>
                      </a:lnTo>
                      <a:lnTo>
                        <a:pt x="273" y="69"/>
                      </a:lnTo>
                      <a:lnTo>
                        <a:pt x="253" y="51"/>
                      </a:lnTo>
                      <a:lnTo>
                        <a:pt x="263" y="76"/>
                      </a:lnTo>
                      <a:lnTo>
                        <a:pt x="271" y="69"/>
                      </a:lnTo>
                      <a:lnTo>
                        <a:pt x="257" y="77"/>
                      </a:lnTo>
                      <a:lnTo>
                        <a:pt x="300" y="71"/>
                      </a:lnTo>
                      <a:lnTo>
                        <a:pt x="296" y="45"/>
                      </a:lnTo>
                      <a:lnTo>
                        <a:pt x="296" y="73"/>
                      </a:lnTo>
                      <a:lnTo>
                        <a:pt x="366" y="73"/>
                      </a:lnTo>
                      <a:lnTo>
                        <a:pt x="366" y="45"/>
                      </a:lnTo>
                      <a:lnTo>
                        <a:pt x="363" y="71"/>
                      </a:lnTo>
                      <a:lnTo>
                        <a:pt x="390" y="74"/>
                      </a:lnTo>
                      <a:lnTo>
                        <a:pt x="397" y="22"/>
                      </a:lnTo>
                      <a:lnTo>
                        <a:pt x="369" y="19"/>
                      </a:lnTo>
                      <a:lnTo>
                        <a:pt x="366" y="19"/>
                      </a:lnTo>
                      <a:lnTo>
                        <a:pt x="296" y="19"/>
                      </a:lnTo>
                      <a:lnTo>
                        <a:pt x="292" y="19"/>
                      </a:lnTo>
                      <a:lnTo>
                        <a:pt x="250" y="25"/>
                      </a:lnTo>
                      <a:lnTo>
                        <a:pt x="242" y="27"/>
                      </a:lnTo>
                      <a:lnTo>
                        <a:pt x="234" y="33"/>
                      </a:lnTo>
                      <a:lnTo>
                        <a:pt x="233" y="34"/>
                      </a:lnTo>
                      <a:lnTo>
                        <a:pt x="211" y="59"/>
                      </a:lnTo>
                      <a:lnTo>
                        <a:pt x="231" y="76"/>
                      </a:lnTo>
                      <a:lnTo>
                        <a:pt x="220" y="51"/>
                      </a:lnTo>
                      <a:lnTo>
                        <a:pt x="184" y="68"/>
                      </a:lnTo>
                      <a:lnTo>
                        <a:pt x="194" y="92"/>
                      </a:lnTo>
                      <a:lnTo>
                        <a:pt x="193" y="66"/>
                      </a:lnTo>
                      <a:lnTo>
                        <a:pt x="158" y="69"/>
                      </a:lnTo>
                      <a:lnTo>
                        <a:pt x="159" y="96"/>
                      </a:lnTo>
                      <a:lnTo>
                        <a:pt x="168" y="71"/>
                      </a:lnTo>
                      <a:lnTo>
                        <a:pt x="133" y="59"/>
                      </a:lnTo>
                      <a:lnTo>
                        <a:pt x="124" y="83"/>
                      </a:lnTo>
                      <a:lnTo>
                        <a:pt x="145" y="68"/>
                      </a:lnTo>
                      <a:lnTo>
                        <a:pt x="132" y="48"/>
                      </a:lnTo>
                      <a:lnTo>
                        <a:pt x="132" y="46"/>
                      </a:lnTo>
                      <a:lnTo>
                        <a:pt x="112" y="22"/>
                      </a:lnTo>
                      <a:lnTo>
                        <a:pt x="109" y="20"/>
                      </a:lnTo>
                      <a:lnTo>
                        <a:pt x="101" y="14"/>
                      </a:lnTo>
                      <a:lnTo>
                        <a:pt x="98" y="14"/>
                      </a:lnTo>
                      <a:lnTo>
                        <a:pt x="77" y="8"/>
                      </a:lnTo>
                      <a:lnTo>
                        <a:pt x="75" y="7"/>
                      </a:lnTo>
                      <a:lnTo>
                        <a:pt x="46" y="0"/>
                      </a:lnTo>
                      <a:lnTo>
                        <a:pt x="40" y="0"/>
                      </a:lnTo>
                      <a:lnTo>
                        <a:pt x="29" y="2"/>
                      </a:lnTo>
                      <a:lnTo>
                        <a:pt x="21" y="8"/>
                      </a:lnTo>
                      <a:lnTo>
                        <a:pt x="14" y="16"/>
                      </a:lnTo>
                      <a:lnTo>
                        <a:pt x="14" y="16"/>
                      </a:lnTo>
                      <a:lnTo>
                        <a:pt x="8" y="23"/>
                      </a:lnTo>
                      <a:lnTo>
                        <a:pt x="0" y="40"/>
                      </a:lnTo>
                      <a:lnTo>
                        <a:pt x="6" y="33"/>
                      </a:lnTo>
                      <a:lnTo>
                        <a:pt x="24"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6" name="Freeform 70"/>
                <p:cNvSpPr>
                  <a:spLocks/>
                </p:cNvSpPr>
                <p:nvPr/>
              </p:nvSpPr>
              <p:spPr bwMode="auto">
                <a:xfrm>
                  <a:off x="3149" y="3831"/>
                  <a:ext cx="198" cy="62"/>
                </a:xfrm>
                <a:custGeom>
                  <a:avLst/>
                  <a:gdLst>
                    <a:gd name="T0" fmla="*/ 31 w 395"/>
                    <a:gd name="T1" fmla="*/ 78 h 122"/>
                    <a:gd name="T2" fmla="*/ 43 w 395"/>
                    <a:gd name="T3" fmla="*/ 69 h 122"/>
                    <a:gd name="T4" fmla="*/ 51 w 395"/>
                    <a:gd name="T5" fmla="*/ 58 h 122"/>
                    <a:gd name="T6" fmla="*/ 29 w 395"/>
                    <a:gd name="T7" fmla="*/ 35 h 122"/>
                    <a:gd name="T8" fmla="*/ 58 w 395"/>
                    <a:gd name="T9" fmla="*/ 46 h 122"/>
                    <a:gd name="T10" fmla="*/ 39 w 395"/>
                    <a:gd name="T11" fmla="*/ 52 h 122"/>
                    <a:gd name="T12" fmla="*/ 32 w 395"/>
                    <a:gd name="T13" fmla="*/ 52 h 122"/>
                    <a:gd name="T14" fmla="*/ 66 w 395"/>
                    <a:gd name="T15" fmla="*/ 32 h 122"/>
                    <a:gd name="T16" fmla="*/ 78 w 395"/>
                    <a:gd name="T17" fmla="*/ 66 h 122"/>
                    <a:gd name="T18" fmla="*/ 69 w 395"/>
                    <a:gd name="T19" fmla="*/ 60 h 122"/>
                    <a:gd name="T20" fmla="*/ 111 w 395"/>
                    <a:gd name="T21" fmla="*/ 63 h 122"/>
                    <a:gd name="T22" fmla="*/ 103 w 395"/>
                    <a:gd name="T23" fmla="*/ 98 h 122"/>
                    <a:gd name="T24" fmla="*/ 114 w 395"/>
                    <a:gd name="T25" fmla="*/ 107 h 122"/>
                    <a:gd name="T26" fmla="*/ 149 w 395"/>
                    <a:gd name="T27" fmla="*/ 121 h 122"/>
                    <a:gd name="T28" fmla="*/ 161 w 395"/>
                    <a:gd name="T29" fmla="*/ 122 h 122"/>
                    <a:gd name="T30" fmla="*/ 204 w 395"/>
                    <a:gd name="T31" fmla="*/ 118 h 122"/>
                    <a:gd name="T32" fmla="*/ 241 w 395"/>
                    <a:gd name="T33" fmla="*/ 99 h 122"/>
                    <a:gd name="T34" fmla="*/ 248 w 395"/>
                    <a:gd name="T35" fmla="*/ 93 h 122"/>
                    <a:gd name="T36" fmla="*/ 250 w 395"/>
                    <a:gd name="T37" fmla="*/ 50 h 122"/>
                    <a:gd name="T38" fmla="*/ 268 w 395"/>
                    <a:gd name="T39" fmla="*/ 69 h 122"/>
                    <a:gd name="T40" fmla="*/ 299 w 395"/>
                    <a:gd name="T41" fmla="*/ 70 h 122"/>
                    <a:gd name="T42" fmla="*/ 294 w 395"/>
                    <a:gd name="T43" fmla="*/ 72 h 122"/>
                    <a:gd name="T44" fmla="*/ 363 w 395"/>
                    <a:gd name="T45" fmla="*/ 44 h 122"/>
                    <a:gd name="T46" fmla="*/ 389 w 395"/>
                    <a:gd name="T47" fmla="*/ 73 h 122"/>
                    <a:gd name="T48" fmla="*/ 366 w 395"/>
                    <a:gd name="T49" fmla="*/ 18 h 122"/>
                    <a:gd name="T50" fmla="*/ 294 w 395"/>
                    <a:gd name="T51" fmla="*/ 18 h 122"/>
                    <a:gd name="T52" fmla="*/ 247 w 395"/>
                    <a:gd name="T53" fmla="*/ 24 h 122"/>
                    <a:gd name="T54" fmla="*/ 232 w 395"/>
                    <a:gd name="T55" fmla="*/ 32 h 122"/>
                    <a:gd name="T56" fmla="*/ 209 w 395"/>
                    <a:gd name="T57" fmla="*/ 58 h 122"/>
                    <a:gd name="T58" fmla="*/ 216 w 395"/>
                    <a:gd name="T59" fmla="*/ 52 h 122"/>
                    <a:gd name="T60" fmla="*/ 193 w 395"/>
                    <a:gd name="T61" fmla="*/ 93 h 122"/>
                    <a:gd name="T62" fmla="*/ 156 w 395"/>
                    <a:gd name="T63" fmla="*/ 70 h 122"/>
                    <a:gd name="T64" fmla="*/ 169 w 395"/>
                    <a:gd name="T65" fmla="*/ 72 h 122"/>
                    <a:gd name="T66" fmla="*/ 124 w 395"/>
                    <a:gd name="T67" fmla="*/ 83 h 122"/>
                    <a:gd name="T68" fmla="*/ 132 w 395"/>
                    <a:gd name="T69" fmla="*/ 47 h 122"/>
                    <a:gd name="T70" fmla="*/ 107 w 395"/>
                    <a:gd name="T71" fmla="*/ 21 h 122"/>
                    <a:gd name="T72" fmla="*/ 98 w 395"/>
                    <a:gd name="T73" fmla="*/ 15 h 122"/>
                    <a:gd name="T74" fmla="*/ 75 w 395"/>
                    <a:gd name="T75" fmla="*/ 7 h 122"/>
                    <a:gd name="T76" fmla="*/ 45 w 395"/>
                    <a:gd name="T77" fmla="*/ 0 h 122"/>
                    <a:gd name="T78" fmla="*/ 28 w 395"/>
                    <a:gd name="T79" fmla="*/ 1 h 122"/>
                    <a:gd name="T80" fmla="*/ 11 w 395"/>
                    <a:gd name="T81" fmla="*/ 17 h 122"/>
                    <a:gd name="T82" fmla="*/ 5 w 395"/>
                    <a:gd name="T83" fmla="*/ 24 h 122"/>
                    <a:gd name="T84" fmla="*/ 0 w 395"/>
                    <a:gd name="T85" fmla="*/ 43 h 122"/>
                    <a:gd name="T86" fmla="*/ 0 w 395"/>
                    <a:gd name="T87" fmla="*/ 40 h 122"/>
                    <a:gd name="T88" fmla="*/ 11 w 395"/>
                    <a:gd name="T89"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22">
                      <a:moveTo>
                        <a:pt x="3" y="32"/>
                      </a:moveTo>
                      <a:lnTo>
                        <a:pt x="31" y="78"/>
                      </a:lnTo>
                      <a:lnTo>
                        <a:pt x="39" y="73"/>
                      </a:lnTo>
                      <a:lnTo>
                        <a:pt x="43" y="69"/>
                      </a:lnTo>
                      <a:lnTo>
                        <a:pt x="49" y="61"/>
                      </a:lnTo>
                      <a:lnTo>
                        <a:pt x="51" y="58"/>
                      </a:lnTo>
                      <a:lnTo>
                        <a:pt x="55" y="43"/>
                      </a:lnTo>
                      <a:lnTo>
                        <a:pt x="29" y="35"/>
                      </a:lnTo>
                      <a:lnTo>
                        <a:pt x="49" y="55"/>
                      </a:lnTo>
                      <a:lnTo>
                        <a:pt x="58" y="46"/>
                      </a:lnTo>
                      <a:lnTo>
                        <a:pt x="39" y="26"/>
                      </a:lnTo>
                      <a:lnTo>
                        <a:pt x="39" y="52"/>
                      </a:lnTo>
                      <a:lnTo>
                        <a:pt x="49" y="50"/>
                      </a:lnTo>
                      <a:lnTo>
                        <a:pt x="32" y="52"/>
                      </a:lnTo>
                      <a:lnTo>
                        <a:pt x="60" y="58"/>
                      </a:lnTo>
                      <a:lnTo>
                        <a:pt x="66" y="32"/>
                      </a:lnTo>
                      <a:lnTo>
                        <a:pt x="57" y="58"/>
                      </a:lnTo>
                      <a:lnTo>
                        <a:pt x="78" y="66"/>
                      </a:lnTo>
                      <a:lnTo>
                        <a:pt x="88" y="40"/>
                      </a:lnTo>
                      <a:lnTo>
                        <a:pt x="69" y="60"/>
                      </a:lnTo>
                      <a:lnTo>
                        <a:pt x="92" y="83"/>
                      </a:lnTo>
                      <a:lnTo>
                        <a:pt x="111" y="63"/>
                      </a:lnTo>
                      <a:lnTo>
                        <a:pt x="89" y="78"/>
                      </a:lnTo>
                      <a:lnTo>
                        <a:pt x="103" y="98"/>
                      </a:lnTo>
                      <a:lnTo>
                        <a:pt x="106" y="101"/>
                      </a:lnTo>
                      <a:lnTo>
                        <a:pt x="114" y="107"/>
                      </a:lnTo>
                      <a:lnTo>
                        <a:pt x="115" y="107"/>
                      </a:lnTo>
                      <a:lnTo>
                        <a:pt x="149" y="121"/>
                      </a:lnTo>
                      <a:lnTo>
                        <a:pt x="158" y="122"/>
                      </a:lnTo>
                      <a:lnTo>
                        <a:pt x="161" y="122"/>
                      </a:lnTo>
                      <a:lnTo>
                        <a:pt x="196" y="119"/>
                      </a:lnTo>
                      <a:lnTo>
                        <a:pt x="204" y="118"/>
                      </a:lnTo>
                      <a:lnTo>
                        <a:pt x="205" y="118"/>
                      </a:lnTo>
                      <a:lnTo>
                        <a:pt x="241" y="99"/>
                      </a:lnTo>
                      <a:lnTo>
                        <a:pt x="247" y="93"/>
                      </a:lnTo>
                      <a:lnTo>
                        <a:pt x="248" y="93"/>
                      </a:lnTo>
                      <a:lnTo>
                        <a:pt x="270" y="69"/>
                      </a:lnTo>
                      <a:lnTo>
                        <a:pt x="250" y="50"/>
                      </a:lnTo>
                      <a:lnTo>
                        <a:pt x="261" y="75"/>
                      </a:lnTo>
                      <a:lnTo>
                        <a:pt x="268" y="69"/>
                      </a:lnTo>
                      <a:lnTo>
                        <a:pt x="254" y="76"/>
                      </a:lnTo>
                      <a:lnTo>
                        <a:pt x="299" y="70"/>
                      </a:lnTo>
                      <a:lnTo>
                        <a:pt x="294" y="44"/>
                      </a:lnTo>
                      <a:lnTo>
                        <a:pt x="294" y="72"/>
                      </a:lnTo>
                      <a:lnTo>
                        <a:pt x="363" y="72"/>
                      </a:lnTo>
                      <a:lnTo>
                        <a:pt x="363" y="44"/>
                      </a:lnTo>
                      <a:lnTo>
                        <a:pt x="360" y="70"/>
                      </a:lnTo>
                      <a:lnTo>
                        <a:pt x="389" y="73"/>
                      </a:lnTo>
                      <a:lnTo>
                        <a:pt x="395" y="21"/>
                      </a:lnTo>
                      <a:lnTo>
                        <a:pt x="366" y="18"/>
                      </a:lnTo>
                      <a:lnTo>
                        <a:pt x="363" y="18"/>
                      </a:lnTo>
                      <a:lnTo>
                        <a:pt x="294" y="18"/>
                      </a:lnTo>
                      <a:lnTo>
                        <a:pt x="291" y="18"/>
                      </a:lnTo>
                      <a:lnTo>
                        <a:pt x="247" y="24"/>
                      </a:lnTo>
                      <a:lnTo>
                        <a:pt x="239" y="26"/>
                      </a:lnTo>
                      <a:lnTo>
                        <a:pt x="232" y="32"/>
                      </a:lnTo>
                      <a:lnTo>
                        <a:pt x="230" y="33"/>
                      </a:lnTo>
                      <a:lnTo>
                        <a:pt x="209" y="58"/>
                      </a:lnTo>
                      <a:lnTo>
                        <a:pt x="228" y="75"/>
                      </a:lnTo>
                      <a:lnTo>
                        <a:pt x="216" y="52"/>
                      </a:lnTo>
                      <a:lnTo>
                        <a:pt x="181" y="70"/>
                      </a:lnTo>
                      <a:lnTo>
                        <a:pt x="193" y="93"/>
                      </a:lnTo>
                      <a:lnTo>
                        <a:pt x="192" y="67"/>
                      </a:lnTo>
                      <a:lnTo>
                        <a:pt x="156" y="70"/>
                      </a:lnTo>
                      <a:lnTo>
                        <a:pt x="158" y="96"/>
                      </a:lnTo>
                      <a:lnTo>
                        <a:pt x="169" y="72"/>
                      </a:lnTo>
                      <a:lnTo>
                        <a:pt x="135" y="58"/>
                      </a:lnTo>
                      <a:lnTo>
                        <a:pt x="124" y="83"/>
                      </a:lnTo>
                      <a:lnTo>
                        <a:pt x="146" y="67"/>
                      </a:lnTo>
                      <a:lnTo>
                        <a:pt x="132" y="47"/>
                      </a:lnTo>
                      <a:lnTo>
                        <a:pt x="130" y="44"/>
                      </a:lnTo>
                      <a:lnTo>
                        <a:pt x="107" y="21"/>
                      </a:lnTo>
                      <a:lnTo>
                        <a:pt x="106" y="21"/>
                      </a:lnTo>
                      <a:lnTo>
                        <a:pt x="98" y="15"/>
                      </a:lnTo>
                      <a:lnTo>
                        <a:pt x="97" y="15"/>
                      </a:lnTo>
                      <a:lnTo>
                        <a:pt x="75" y="7"/>
                      </a:lnTo>
                      <a:lnTo>
                        <a:pt x="72" y="6"/>
                      </a:lnTo>
                      <a:lnTo>
                        <a:pt x="45" y="0"/>
                      </a:lnTo>
                      <a:lnTo>
                        <a:pt x="39" y="0"/>
                      </a:lnTo>
                      <a:lnTo>
                        <a:pt x="28" y="1"/>
                      </a:lnTo>
                      <a:lnTo>
                        <a:pt x="20" y="7"/>
                      </a:lnTo>
                      <a:lnTo>
                        <a:pt x="11" y="17"/>
                      </a:lnTo>
                      <a:lnTo>
                        <a:pt x="11" y="17"/>
                      </a:lnTo>
                      <a:lnTo>
                        <a:pt x="5" y="24"/>
                      </a:lnTo>
                      <a:lnTo>
                        <a:pt x="5" y="27"/>
                      </a:lnTo>
                      <a:lnTo>
                        <a:pt x="0" y="43"/>
                      </a:lnTo>
                      <a:lnTo>
                        <a:pt x="6" y="32"/>
                      </a:lnTo>
                      <a:lnTo>
                        <a:pt x="0" y="40"/>
                      </a:lnTo>
                      <a:lnTo>
                        <a:pt x="25" y="50"/>
                      </a:lnTo>
                      <a:lnTo>
                        <a:pt x="11" y="27"/>
                      </a:lnTo>
                      <a:lnTo>
                        <a:pt x="3"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7" name="Freeform 71"/>
                <p:cNvSpPr>
                  <a:spLocks/>
                </p:cNvSpPr>
                <p:nvPr/>
              </p:nvSpPr>
              <p:spPr bwMode="auto">
                <a:xfrm>
                  <a:off x="3164" y="3842"/>
                  <a:ext cx="197" cy="60"/>
                </a:xfrm>
                <a:custGeom>
                  <a:avLst/>
                  <a:gdLst>
                    <a:gd name="T0" fmla="*/ 31 w 396"/>
                    <a:gd name="T1" fmla="*/ 77 h 120"/>
                    <a:gd name="T2" fmla="*/ 43 w 396"/>
                    <a:gd name="T3" fmla="*/ 68 h 120"/>
                    <a:gd name="T4" fmla="*/ 51 w 396"/>
                    <a:gd name="T5" fmla="*/ 57 h 120"/>
                    <a:gd name="T6" fmla="*/ 29 w 396"/>
                    <a:gd name="T7" fmla="*/ 34 h 120"/>
                    <a:gd name="T8" fmla="*/ 55 w 396"/>
                    <a:gd name="T9" fmla="*/ 48 h 120"/>
                    <a:gd name="T10" fmla="*/ 39 w 396"/>
                    <a:gd name="T11" fmla="*/ 52 h 120"/>
                    <a:gd name="T12" fmla="*/ 36 w 396"/>
                    <a:gd name="T13" fmla="*/ 52 h 120"/>
                    <a:gd name="T14" fmla="*/ 66 w 396"/>
                    <a:gd name="T15" fmla="*/ 29 h 120"/>
                    <a:gd name="T16" fmla="*/ 77 w 396"/>
                    <a:gd name="T17" fmla="*/ 63 h 120"/>
                    <a:gd name="T18" fmla="*/ 69 w 396"/>
                    <a:gd name="T19" fmla="*/ 57 h 120"/>
                    <a:gd name="T20" fmla="*/ 109 w 396"/>
                    <a:gd name="T21" fmla="*/ 62 h 120"/>
                    <a:gd name="T22" fmla="*/ 101 w 396"/>
                    <a:gd name="T23" fmla="*/ 97 h 120"/>
                    <a:gd name="T24" fmla="*/ 112 w 396"/>
                    <a:gd name="T25" fmla="*/ 106 h 120"/>
                    <a:gd name="T26" fmla="*/ 149 w 396"/>
                    <a:gd name="T27" fmla="*/ 120 h 120"/>
                    <a:gd name="T28" fmla="*/ 161 w 396"/>
                    <a:gd name="T29" fmla="*/ 120 h 120"/>
                    <a:gd name="T30" fmla="*/ 204 w 396"/>
                    <a:gd name="T31" fmla="*/ 115 h 120"/>
                    <a:gd name="T32" fmla="*/ 239 w 396"/>
                    <a:gd name="T33" fmla="*/ 100 h 120"/>
                    <a:gd name="T34" fmla="*/ 250 w 396"/>
                    <a:gd name="T35" fmla="*/ 92 h 120"/>
                    <a:gd name="T36" fmla="*/ 248 w 396"/>
                    <a:gd name="T37" fmla="*/ 49 h 120"/>
                    <a:gd name="T38" fmla="*/ 267 w 396"/>
                    <a:gd name="T39" fmla="*/ 68 h 120"/>
                    <a:gd name="T40" fmla="*/ 297 w 396"/>
                    <a:gd name="T41" fmla="*/ 68 h 120"/>
                    <a:gd name="T42" fmla="*/ 293 w 396"/>
                    <a:gd name="T43" fmla="*/ 69 h 120"/>
                    <a:gd name="T44" fmla="*/ 362 w 396"/>
                    <a:gd name="T45" fmla="*/ 42 h 120"/>
                    <a:gd name="T46" fmla="*/ 388 w 396"/>
                    <a:gd name="T47" fmla="*/ 72 h 120"/>
                    <a:gd name="T48" fmla="*/ 366 w 396"/>
                    <a:gd name="T49" fmla="*/ 16 h 120"/>
                    <a:gd name="T50" fmla="*/ 293 w 396"/>
                    <a:gd name="T51" fmla="*/ 16 h 120"/>
                    <a:gd name="T52" fmla="*/ 244 w 396"/>
                    <a:gd name="T53" fmla="*/ 23 h 120"/>
                    <a:gd name="T54" fmla="*/ 230 w 396"/>
                    <a:gd name="T55" fmla="*/ 31 h 120"/>
                    <a:gd name="T56" fmla="*/ 209 w 396"/>
                    <a:gd name="T57" fmla="*/ 60 h 120"/>
                    <a:gd name="T58" fmla="*/ 218 w 396"/>
                    <a:gd name="T59" fmla="*/ 51 h 120"/>
                    <a:gd name="T60" fmla="*/ 193 w 396"/>
                    <a:gd name="T61" fmla="*/ 91 h 120"/>
                    <a:gd name="T62" fmla="*/ 157 w 396"/>
                    <a:gd name="T63" fmla="*/ 68 h 120"/>
                    <a:gd name="T64" fmla="*/ 167 w 396"/>
                    <a:gd name="T65" fmla="*/ 69 h 120"/>
                    <a:gd name="T66" fmla="*/ 123 w 396"/>
                    <a:gd name="T67" fmla="*/ 81 h 120"/>
                    <a:gd name="T68" fmla="*/ 131 w 396"/>
                    <a:gd name="T69" fmla="*/ 46 h 120"/>
                    <a:gd name="T70" fmla="*/ 108 w 396"/>
                    <a:gd name="T71" fmla="*/ 20 h 120"/>
                    <a:gd name="T72" fmla="*/ 98 w 396"/>
                    <a:gd name="T73" fmla="*/ 14 h 120"/>
                    <a:gd name="T74" fmla="*/ 77 w 396"/>
                    <a:gd name="T75" fmla="*/ 5 h 120"/>
                    <a:gd name="T76" fmla="*/ 42 w 396"/>
                    <a:gd name="T77" fmla="*/ 0 h 120"/>
                    <a:gd name="T78" fmla="*/ 28 w 396"/>
                    <a:gd name="T79" fmla="*/ 2 h 120"/>
                    <a:gd name="T80" fmla="*/ 13 w 396"/>
                    <a:gd name="T81" fmla="*/ 14 h 120"/>
                    <a:gd name="T82" fmla="*/ 5 w 396"/>
                    <a:gd name="T83" fmla="*/ 23 h 120"/>
                    <a:gd name="T84" fmla="*/ 0 w 396"/>
                    <a:gd name="T85" fmla="*/ 42 h 120"/>
                    <a:gd name="T86" fmla="*/ 0 w 396"/>
                    <a:gd name="T87" fmla="*/ 39 h 120"/>
                    <a:gd name="T88" fmla="*/ 11 w 396"/>
                    <a:gd name="T8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0">
                      <a:moveTo>
                        <a:pt x="3" y="31"/>
                      </a:moveTo>
                      <a:lnTo>
                        <a:pt x="31" y="77"/>
                      </a:lnTo>
                      <a:lnTo>
                        <a:pt x="39" y="72"/>
                      </a:lnTo>
                      <a:lnTo>
                        <a:pt x="43" y="68"/>
                      </a:lnTo>
                      <a:lnTo>
                        <a:pt x="49" y="60"/>
                      </a:lnTo>
                      <a:lnTo>
                        <a:pt x="51" y="57"/>
                      </a:lnTo>
                      <a:lnTo>
                        <a:pt x="55" y="42"/>
                      </a:lnTo>
                      <a:lnTo>
                        <a:pt x="29" y="34"/>
                      </a:lnTo>
                      <a:lnTo>
                        <a:pt x="46" y="55"/>
                      </a:lnTo>
                      <a:lnTo>
                        <a:pt x="55" y="48"/>
                      </a:lnTo>
                      <a:lnTo>
                        <a:pt x="39" y="26"/>
                      </a:lnTo>
                      <a:lnTo>
                        <a:pt x="39" y="52"/>
                      </a:lnTo>
                      <a:lnTo>
                        <a:pt x="49" y="51"/>
                      </a:lnTo>
                      <a:lnTo>
                        <a:pt x="36" y="52"/>
                      </a:lnTo>
                      <a:lnTo>
                        <a:pt x="63" y="55"/>
                      </a:lnTo>
                      <a:lnTo>
                        <a:pt x="66" y="29"/>
                      </a:lnTo>
                      <a:lnTo>
                        <a:pt x="55" y="54"/>
                      </a:lnTo>
                      <a:lnTo>
                        <a:pt x="77" y="63"/>
                      </a:lnTo>
                      <a:lnTo>
                        <a:pt x="88" y="39"/>
                      </a:lnTo>
                      <a:lnTo>
                        <a:pt x="69" y="57"/>
                      </a:lnTo>
                      <a:lnTo>
                        <a:pt x="91" y="80"/>
                      </a:lnTo>
                      <a:lnTo>
                        <a:pt x="109" y="62"/>
                      </a:lnTo>
                      <a:lnTo>
                        <a:pt x="88" y="77"/>
                      </a:lnTo>
                      <a:lnTo>
                        <a:pt x="101" y="97"/>
                      </a:lnTo>
                      <a:lnTo>
                        <a:pt x="105" y="100"/>
                      </a:lnTo>
                      <a:lnTo>
                        <a:pt x="112" y="106"/>
                      </a:lnTo>
                      <a:lnTo>
                        <a:pt x="114" y="108"/>
                      </a:lnTo>
                      <a:lnTo>
                        <a:pt x="149" y="120"/>
                      </a:lnTo>
                      <a:lnTo>
                        <a:pt x="158" y="120"/>
                      </a:lnTo>
                      <a:lnTo>
                        <a:pt x="161" y="120"/>
                      </a:lnTo>
                      <a:lnTo>
                        <a:pt x="196" y="117"/>
                      </a:lnTo>
                      <a:lnTo>
                        <a:pt x="204" y="115"/>
                      </a:lnTo>
                      <a:lnTo>
                        <a:pt x="204" y="115"/>
                      </a:lnTo>
                      <a:lnTo>
                        <a:pt x="239" y="100"/>
                      </a:lnTo>
                      <a:lnTo>
                        <a:pt x="247" y="94"/>
                      </a:lnTo>
                      <a:lnTo>
                        <a:pt x="250" y="92"/>
                      </a:lnTo>
                      <a:lnTo>
                        <a:pt x="270" y="66"/>
                      </a:lnTo>
                      <a:lnTo>
                        <a:pt x="248" y="49"/>
                      </a:lnTo>
                      <a:lnTo>
                        <a:pt x="259" y="74"/>
                      </a:lnTo>
                      <a:lnTo>
                        <a:pt x="267" y="68"/>
                      </a:lnTo>
                      <a:lnTo>
                        <a:pt x="253" y="75"/>
                      </a:lnTo>
                      <a:lnTo>
                        <a:pt x="297" y="68"/>
                      </a:lnTo>
                      <a:lnTo>
                        <a:pt x="293" y="42"/>
                      </a:lnTo>
                      <a:lnTo>
                        <a:pt x="293" y="69"/>
                      </a:lnTo>
                      <a:lnTo>
                        <a:pt x="362" y="69"/>
                      </a:lnTo>
                      <a:lnTo>
                        <a:pt x="362" y="42"/>
                      </a:lnTo>
                      <a:lnTo>
                        <a:pt x="359" y="68"/>
                      </a:lnTo>
                      <a:lnTo>
                        <a:pt x="388" y="72"/>
                      </a:lnTo>
                      <a:lnTo>
                        <a:pt x="396" y="20"/>
                      </a:lnTo>
                      <a:lnTo>
                        <a:pt x="366" y="16"/>
                      </a:lnTo>
                      <a:lnTo>
                        <a:pt x="362" y="16"/>
                      </a:lnTo>
                      <a:lnTo>
                        <a:pt x="293" y="16"/>
                      </a:lnTo>
                      <a:lnTo>
                        <a:pt x="288" y="16"/>
                      </a:lnTo>
                      <a:lnTo>
                        <a:pt x="244" y="23"/>
                      </a:lnTo>
                      <a:lnTo>
                        <a:pt x="238" y="25"/>
                      </a:lnTo>
                      <a:lnTo>
                        <a:pt x="230" y="31"/>
                      </a:lnTo>
                      <a:lnTo>
                        <a:pt x="229" y="34"/>
                      </a:lnTo>
                      <a:lnTo>
                        <a:pt x="209" y="60"/>
                      </a:lnTo>
                      <a:lnTo>
                        <a:pt x="229" y="75"/>
                      </a:lnTo>
                      <a:lnTo>
                        <a:pt x="218" y="51"/>
                      </a:lnTo>
                      <a:lnTo>
                        <a:pt x="183" y="66"/>
                      </a:lnTo>
                      <a:lnTo>
                        <a:pt x="193" y="91"/>
                      </a:lnTo>
                      <a:lnTo>
                        <a:pt x="192" y="65"/>
                      </a:lnTo>
                      <a:lnTo>
                        <a:pt x="157" y="68"/>
                      </a:lnTo>
                      <a:lnTo>
                        <a:pt x="158" y="94"/>
                      </a:lnTo>
                      <a:lnTo>
                        <a:pt x="167" y="69"/>
                      </a:lnTo>
                      <a:lnTo>
                        <a:pt x="132" y="57"/>
                      </a:lnTo>
                      <a:lnTo>
                        <a:pt x="123" y="81"/>
                      </a:lnTo>
                      <a:lnTo>
                        <a:pt x="144" y="66"/>
                      </a:lnTo>
                      <a:lnTo>
                        <a:pt x="131" y="46"/>
                      </a:lnTo>
                      <a:lnTo>
                        <a:pt x="129" y="43"/>
                      </a:lnTo>
                      <a:lnTo>
                        <a:pt x="108" y="20"/>
                      </a:lnTo>
                      <a:lnTo>
                        <a:pt x="106" y="20"/>
                      </a:lnTo>
                      <a:lnTo>
                        <a:pt x="98" y="14"/>
                      </a:lnTo>
                      <a:lnTo>
                        <a:pt x="77" y="5"/>
                      </a:lnTo>
                      <a:lnTo>
                        <a:pt x="77" y="5"/>
                      </a:lnTo>
                      <a:lnTo>
                        <a:pt x="69" y="3"/>
                      </a:lnTo>
                      <a:lnTo>
                        <a:pt x="42" y="0"/>
                      </a:lnTo>
                      <a:lnTo>
                        <a:pt x="39" y="0"/>
                      </a:lnTo>
                      <a:lnTo>
                        <a:pt x="28" y="2"/>
                      </a:lnTo>
                      <a:lnTo>
                        <a:pt x="22" y="6"/>
                      </a:lnTo>
                      <a:lnTo>
                        <a:pt x="13" y="14"/>
                      </a:lnTo>
                      <a:lnTo>
                        <a:pt x="11" y="16"/>
                      </a:lnTo>
                      <a:lnTo>
                        <a:pt x="5" y="23"/>
                      </a:lnTo>
                      <a:lnTo>
                        <a:pt x="5" y="26"/>
                      </a:lnTo>
                      <a:lnTo>
                        <a:pt x="0" y="42"/>
                      </a:lnTo>
                      <a:lnTo>
                        <a:pt x="6" y="31"/>
                      </a:lnTo>
                      <a:lnTo>
                        <a:pt x="0" y="39"/>
                      </a:lnTo>
                      <a:lnTo>
                        <a:pt x="25" y="49"/>
                      </a:lnTo>
                      <a:lnTo>
                        <a:pt x="11"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8" name="Freeform 72"/>
                <p:cNvSpPr>
                  <a:spLocks/>
                </p:cNvSpPr>
                <p:nvPr/>
              </p:nvSpPr>
              <p:spPr bwMode="auto">
                <a:xfrm>
                  <a:off x="3545" y="3825"/>
                  <a:ext cx="198" cy="61"/>
                </a:xfrm>
                <a:custGeom>
                  <a:avLst/>
                  <a:gdLst>
                    <a:gd name="T0" fmla="*/ 31 w 397"/>
                    <a:gd name="T1" fmla="*/ 79 h 122"/>
                    <a:gd name="T2" fmla="*/ 43 w 397"/>
                    <a:gd name="T3" fmla="*/ 69 h 122"/>
                    <a:gd name="T4" fmla="*/ 49 w 397"/>
                    <a:gd name="T5" fmla="*/ 60 h 122"/>
                    <a:gd name="T6" fmla="*/ 31 w 397"/>
                    <a:gd name="T7" fmla="*/ 34 h 122"/>
                    <a:gd name="T8" fmla="*/ 58 w 397"/>
                    <a:gd name="T9" fmla="*/ 46 h 122"/>
                    <a:gd name="T10" fmla="*/ 38 w 397"/>
                    <a:gd name="T11" fmla="*/ 53 h 122"/>
                    <a:gd name="T12" fmla="*/ 32 w 397"/>
                    <a:gd name="T13" fmla="*/ 53 h 122"/>
                    <a:gd name="T14" fmla="*/ 66 w 397"/>
                    <a:gd name="T15" fmla="*/ 33 h 122"/>
                    <a:gd name="T16" fmla="*/ 83 w 397"/>
                    <a:gd name="T17" fmla="*/ 65 h 122"/>
                    <a:gd name="T18" fmla="*/ 69 w 397"/>
                    <a:gd name="T19" fmla="*/ 56 h 122"/>
                    <a:gd name="T20" fmla="*/ 109 w 397"/>
                    <a:gd name="T21" fmla="*/ 63 h 122"/>
                    <a:gd name="T22" fmla="*/ 101 w 397"/>
                    <a:gd name="T23" fmla="*/ 99 h 122"/>
                    <a:gd name="T24" fmla="*/ 112 w 397"/>
                    <a:gd name="T25" fmla="*/ 108 h 122"/>
                    <a:gd name="T26" fmla="*/ 149 w 397"/>
                    <a:gd name="T27" fmla="*/ 122 h 122"/>
                    <a:gd name="T28" fmla="*/ 161 w 397"/>
                    <a:gd name="T29" fmla="*/ 122 h 122"/>
                    <a:gd name="T30" fmla="*/ 205 w 397"/>
                    <a:gd name="T31" fmla="*/ 117 h 122"/>
                    <a:gd name="T32" fmla="*/ 242 w 397"/>
                    <a:gd name="T33" fmla="*/ 100 h 122"/>
                    <a:gd name="T34" fmla="*/ 250 w 397"/>
                    <a:gd name="T35" fmla="*/ 94 h 122"/>
                    <a:gd name="T36" fmla="*/ 251 w 397"/>
                    <a:gd name="T37" fmla="*/ 51 h 122"/>
                    <a:gd name="T38" fmla="*/ 270 w 397"/>
                    <a:gd name="T39" fmla="*/ 69 h 122"/>
                    <a:gd name="T40" fmla="*/ 299 w 397"/>
                    <a:gd name="T41" fmla="*/ 71 h 122"/>
                    <a:gd name="T42" fmla="*/ 294 w 397"/>
                    <a:gd name="T43" fmla="*/ 73 h 122"/>
                    <a:gd name="T44" fmla="*/ 365 w 397"/>
                    <a:gd name="T45" fmla="*/ 45 h 122"/>
                    <a:gd name="T46" fmla="*/ 391 w 397"/>
                    <a:gd name="T47" fmla="*/ 74 h 122"/>
                    <a:gd name="T48" fmla="*/ 368 w 397"/>
                    <a:gd name="T49" fmla="*/ 19 h 122"/>
                    <a:gd name="T50" fmla="*/ 294 w 397"/>
                    <a:gd name="T51" fmla="*/ 19 h 122"/>
                    <a:gd name="T52" fmla="*/ 248 w 397"/>
                    <a:gd name="T53" fmla="*/ 25 h 122"/>
                    <a:gd name="T54" fmla="*/ 233 w 397"/>
                    <a:gd name="T55" fmla="*/ 33 h 122"/>
                    <a:gd name="T56" fmla="*/ 210 w 397"/>
                    <a:gd name="T57" fmla="*/ 59 h 122"/>
                    <a:gd name="T58" fmla="*/ 219 w 397"/>
                    <a:gd name="T59" fmla="*/ 53 h 122"/>
                    <a:gd name="T60" fmla="*/ 195 w 397"/>
                    <a:gd name="T61" fmla="*/ 92 h 122"/>
                    <a:gd name="T62" fmla="*/ 156 w 397"/>
                    <a:gd name="T63" fmla="*/ 69 h 122"/>
                    <a:gd name="T64" fmla="*/ 167 w 397"/>
                    <a:gd name="T65" fmla="*/ 71 h 122"/>
                    <a:gd name="T66" fmla="*/ 123 w 397"/>
                    <a:gd name="T67" fmla="*/ 83 h 122"/>
                    <a:gd name="T68" fmla="*/ 130 w 397"/>
                    <a:gd name="T69" fmla="*/ 48 h 122"/>
                    <a:gd name="T70" fmla="*/ 110 w 397"/>
                    <a:gd name="T71" fmla="*/ 22 h 122"/>
                    <a:gd name="T72" fmla="*/ 100 w 397"/>
                    <a:gd name="T73" fmla="*/ 14 h 122"/>
                    <a:gd name="T74" fmla="*/ 74 w 397"/>
                    <a:gd name="T75" fmla="*/ 8 h 122"/>
                    <a:gd name="T76" fmla="*/ 45 w 397"/>
                    <a:gd name="T77" fmla="*/ 0 h 122"/>
                    <a:gd name="T78" fmla="*/ 28 w 397"/>
                    <a:gd name="T79" fmla="*/ 2 h 122"/>
                    <a:gd name="T80" fmla="*/ 12 w 397"/>
                    <a:gd name="T81" fmla="*/ 16 h 122"/>
                    <a:gd name="T82" fmla="*/ 6 w 397"/>
                    <a:gd name="T83" fmla="*/ 23 h 122"/>
                    <a:gd name="T84" fmla="*/ 0 w 397"/>
                    <a:gd name="T85" fmla="*/ 42 h 122"/>
                    <a:gd name="T86" fmla="*/ 0 w 397"/>
                    <a:gd name="T87" fmla="*/ 40 h 122"/>
                    <a:gd name="T88" fmla="*/ 11 w 397"/>
                    <a:gd name="T8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22">
                      <a:moveTo>
                        <a:pt x="3" y="33"/>
                      </a:moveTo>
                      <a:lnTo>
                        <a:pt x="31" y="79"/>
                      </a:lnTo>
                      <a:lnTo>
                        <a:pt x="38" y="74"/>
                      </a:lnTo>
                      <a:lnTo>
                        <a:pt x="43" y="69"/>
                      </a:lnTo>
                      <a:lnTo>
                        <a:pt x="49" y="62"/>
                      </a:lnTo>
                      <a:lnTo>
                        <a:pt x="49" y="60"/>
                      </a:lnTo>
                      <a:lnTo>
                        <a:pt x="55" y="43"/>
                      </a:lnTo>
                      <a:lnTo>
                        <a:pt x="31" y="34"/>
                      </a:lnTo>
                      <a:lnTo>
                        <a:pt x="51" y="54"/>
                      </a:lnTo>
                      <a:lnTo>
                        <a:pt x="58" y="46"/>
                      </a:lnTo>
                      <a:lnTo>
                        <a:pt x="38" y="27"/>
                      </a:lnTo>
                      <a:lnTo>
                        <a:pt x="38" y="53"/>
                      </a:lnTo>
                      <a:lnTo>
                        <a:pt x="49" y="51"/>
                      </a:lnTo>
                      <a:lnTo>
                        <a:pt x="32" y="53"/>
                      </a:lnTo>
                      <a:lnTo>
                        <a:pt x="60" y="59"/>
                      </a:lnTo>
                      <a:lnTo>
                        <a:pt x="66" y="33"/>
                      </a:lnTo>
                      <a:lnTo>
                        <a:pt x="60" y="59"/>
                      </a:lnTo>
                      <a:lnTo>
                        <a:pt x="83" y="65"/>
                      </a:lnTo>
                      <a:lnTo>
                        <a:pt x="89" y="39"/>
                      </a:lnTo>
                      <a:lnTo>
                        <a:pt x="69" y="56"/>
                      </a:lnTo>
                      <a:lnTo>
                        <a:pt x="89" y="80"/>
                      </a:lnTo>
                      <a:lnTo>
                        <a:pt x="109" y="63"/>
                      </a:lnTo>
                      <a:lnTo>
                        <a:pt x="87" y="79"/>
                      </a:lnTo>
                      <a:lnTo>
                        <a:pt x="101" y="99"/>
                      </a:lnTo>
                      <a:lnTo>
                        <a:pt x="104" y="102"/>
                      </a:lnTo>
                      <a:lnTo>
                        <a:pt x="112" y="108"/>
                      </a:lnTo>
                      <a:lnTo>
                        <a:pt x="113" y="109"/>
                      </a:lnTo>
                      <a:lnTo>
                        <a:pt x="149" y="122"/>
                      </a:lnTo>
                      <a:lnTo>
                        <a:pt x="158" y="122"/>
                      </a:lnTo>
                      <a:lnTo>
                        <a:pt x="161" y="122"/>
                      </a:lnTo>
                      <a:lnTo>
                        <a:pt x="198" y="119"/>
                      </a:lnTo>
                      <a:lnTo>
                        <a:pt x="205" y="117"/>
                      </a:lnTo>
                      <a:lnTo>
                        <a:pt x="207" y="117"/>
                      </a:lnTo>
                      <a:lnTo>
                        <a:pt x="242" y="100"/>
                      </a:lnTo>
                      <a:lnTo>
                        <a:pt x="248" y="94"/>
                      </a:lnTo>
                      <a:lnTo>
                        <a:pt x="250" y="94"/>
                      </a:lnTo>
                      <a:lnTo>
                        <a:pt x="271" y="69"/>
                      </a:lnTo>
                      <a:lnTo>
                        <a:pt x="251" y="51"/>
                      </a:lnTo>
                      <a:lnTo>
                        <a:pt x="262" y="76"/>
                      </a:lnTo>
                      <a:lnTo>
                        <a:pt x="270" y="69"/>
                      </a:lnTo>
                      <a:lnTo>
                        <a:pt x="256" y="77"/>
                      </a:lnTo>
                      <a:lnTo>
                        <a:pt x="299" y="71"/>
                      </a:lnTo>
                      <a:lnTo>
                        <a:pt x="294" y="45"/>
                      </a:lnTo>
                      <a:lnTo>
                        <a:pt x="294" y="73"/>
                      </a:lnTo>
                      <a:lnTo>
                        <a:pt x="365" y="73"/>
                      </a:lnTo>
                      <a:lnTo>
                        <a:pt x="365" y="45"/>
                      </a:lnTo>
                      <a:lnTo>
                        <a:pt x="362" y="71"/>
                      </a:lnTo>
                      <a:lnTo>
                        <a:pt x="391" y="74"/>
                      </a:lnTo>
                      <a:lnTo>
                        <a:pt x="397" y="22"/>
                      </a:lnTo>
                      <a:lnTo>
                        <a:pt x="368" y="19"/>
                      </a:lnTo>
                      <a:lnTo>
                        <a:pt x="365" y="19"/>
                      </a:lnTo>
                      <a:lnTo>
                        <a:pt x="294" y="19"/>
                      </a:lnTo>
                      <a:lnTo>
                        <a:pt x="291" y="19"/>
                      </a:lnTo>
                      <a:lnTo>
                        <a:pt x="248" y="25"/>
                      </a:lnTo>
                      <a:lnTo>
                        <a:pt x="241" y="27"/>
                      </a:lnTo>
                      <a:lnTo>
                        <a:pt x="233" y="33"/>
                      </a:lnTo>
                      <a:lnTo>
                        <a:pt x="231" y="34"/>
                      </a:lnTo>
                      <a:lnTo>
                        <a:pt x="210" y="59"/>
                      </a:lnTo>
                      <a:lnTo>
                        <a:pt x="230" y="76"/>
                      </a:lnTo>
                      <a:lnTo>
                        <a:pt x="219" y="53"/>
                      </a:lnTo>
                      <a:lnTo>
                        <a:pt x="184" y="69"/>
                      </a:lnTo>
                      <a:lnTo>
                        <a:pt x="195" y="92"/>
                      </a:lnTo>
                      <a:lnTo>
                        <a:pt x="193" y="66"/>
                      </a:lnTo>
                      <a:lnTo>
                        <a:pt x="156" y="69"/>
                      </a:lnTo>
                      <a:lnTo>
                        <a:pt x="158" y="96"/>
                      </a:lnTo>
                      <a:lnTo>
                        <a:pt x="167" y="71"/>
                      </a:lnTo>
                      <a:lnTo>
                        <a:pt x="132" y="59"/>
                      </a:lnTo>
                      <a:lnTo>
                        <a:pt x="123" y="83"/>
                      </a:lnTo>
                      <a:lnTo>
                        <a:pt x="144" y="68"/>
                      </a:lnTo>
                      <a:lnTo>
                        <a:pt x="130" y="48"/>
                      </a:lnTo>
                      <a:lnTo>
                        <a:pt x="130" y="46"/>
                      </a:lnTo>
                      <a:lnTo>
                        <a:pt x="110" y="22"/>
                      </a:lnTo>
                      <a:lnTo>
                        <a:pt x="107" y="20"/>
                      </a:lnTo>
                      <a:lnTo>
                        <a:pt x="100" y="14"/>
                      </a:lnTo>
                      <a:lnTo>
                        <a:pt x="97" y="14"/>
                      </a:lnTo>
                      <a:lnTo>
                        <a:pt x="74" y="8"/>
                      </a:lnTo>
                      <a:lnTo>
                        <a:pt x="72" y="7"/>
                      </a:lnTo>
                      <a:lnTo>
                        <a:pt x="45" y="0"/>
                      </a:lnTo>
                      <a:lnTo>
                        <a:pt x="38" y="0"/>
                      </a:lnTo>
                      <a:lnTo>
                        <a:pt x="28" y="2"/>
                      </a:lnTo>
                      <a:lnTo>
                        <a:pt x="20" y="8"/>
                      </a:lnTo>
                      <a:lnTo>
                        <a:pt x="12" y="16"/>
                      </a:lnTo>
                      <a:lnTo>
                        <a:pt x="12" y="16"/>
                      </a:lnTo>
                      <a:lnTo>
                        <a:pt x="6" y="23"/>
                      </a:lnTo>
                      <a:lnTo>
                        <a:pt x="6" y="25"/>
                      </a:lnTo>
                      <a:lnTo>
                        <a:pt x="0" y="42"/>
                      </a:lnTo>
                      <a:lnTo>
                        <a:pt x="6" y="33"/>
                      </a:lnTo>
                      <a:lnTo>
                        <a:pt x="0" y="40"/>
                      </a:lnTo>
                      <a:lnTo>
                        <a:pt x="25"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89" name="Freeform 73"/>
                <p:cNvSpPr>
                  <a:spLocks/>
                </p:cNvSpPr>
                <p:nvPr/>
              </p:nvSpPr>
              <p:spPr bwMode="auto">
                <a:xfrm>
                  <a:off x="2337" y="3861"/>
                  <a:ext cx="201" cy="89"/>
                </a:xfrm>
                <a:custGeom>
                  <a:avLst/>
                  <a:gdLst>
                    <a:gd name="T0" fmla="*/ 40 w 401"/>
                    <a:gd name="T1" fmla="*/ 88 h 177"/>
                    <a:gd name="T2" fmla="*/ 52 w 401"/>
                    <a:gd name="T3" fmla="*/ 73 h 177"/>
                    <a:gd name="T4" fmla="*/ 61 w 401"/>
                    <a:gd name="T5" fmla="*/ 50 h 177"/>
                    <a:gd name="T6" fmla="*/ 59 w 401"/>
                    <a:gd name="T7" fmla="*/ 52 h 177"/>
                    <a:gd name="T8" fmla="*/ 41 w 401"/>
                    <a:gd name="T9" fmla="*/ 26 h 177"/>
                    <a:gd name="T10" fmla="*/ 52 w 401"/>
                    <a:gd name="T11" fmla="*/ 50 h 177"/>
                    <a:gd name="T12" fmla="*/ 66 w 401"/>
                    <a:gd name="T13" fmla="*/ 36 h 177"/>
                    <a:gd name="T14" fmla="*/ 63 w 401"/>
                    <a:gd name="T15" fmla="*/ 53 h 177"/>
                    <a:gd name="T16" fmla="*/ 52 w 401"/>
                    <a:gd name="T17" fmla="*/ 50 h 177"/>
                    <a:gd name="T18" fmla="*/ 76 w 401"/>
                    <a:gd name="T19" fmla="*/ 32 h 177"/>
                    <a:gd name="T20" fmla="*/ 70 w 401"/>
                    <a:gd name="T21" fmla="*/ 65 h 177"/>
                    <a:gd name="T22" fmla="*/ 66 w 401"/>
                    <a:gd name="T23" fmla="*/ 56 h 177"/>
                    <a:gd name="T24" fmla="*/ 81 w 401"/>
                    <a:gd name="T25" fmla="*/ 99 h 177"/>
                    <a:gd name="T26" fmla="*/ 107 w 401"/>
                    <a:gd name="T27" fmla="*/ 151 h 177"/>
                    <a:gd name="T28" fmla="*/ 125 w 401"/>
                    <a:gd name="T29" fmla="*/ 165 h 177"/>
                    <a:gd name="T30" fmla="*/ 131 w 401"/>
                    <a:gd name="T31" fmla="*/ 168 h 177"/>
                    <a:gd name="T32" fmla="*/ 161 w 401"/>
                    <a:gd name="T33" fmla="*/ 177 h 177"/>
                    <a:gd name="T34" fmla="*/ 207 w 401"/>
                    <a:gd name="T35" fmla="*/ 165 h 177"/>
                    <a:gd name="T36" fmla="*/ 216 w 401"/>
                    <a:gd name="T37" fmla="*/ 157 h 177"/>
                    <a:gd name="T38" fmla="*/ 245 w 401"/>
                    <a:gd name="T39" fmla="*/ 127 h 177"/>
                    <a:gd name="T40" fmla="*/ 245 w 401"/>
                    <a:gd name="T41" fmla="*/ 127 h 177"/>
                    <a:gd name="T42" fmla="*/ 282 w 401"/>
                    <a:gd name="T43" fmla="*/ 88 h 177"/>
                    <a:gd name="T44" fmla="*/ 274 w 401"/>
                    <a:gd name="T45" fmla="*/ 55 h 177"/>
                    <a:gd name="T46" fmla="*/ 301 w 401"/>
                    <a:gd name="T47" fmla="*/ 76 h 177"/>
                    <a:gd name="T48" fmla="*/ 328 w 401"/>
                    <a:gd name="T49" fmla="*/ 65 h 177"/>
                    <a:gd name="T50" fmla="*/ 317 w 401"/>
                    <a:gd name="T51" fmla="*/ 67 h 177"/>
                    <a:gd name="T52" fmla="*/ 312 w 401"/>
                    <a:gd name="T53" fmla="*/ 67 h 177"/>
                    <a:gd name="T54" fmla="*/ 346 w 401"/>
                    <a:gd name="T55" fmla="*/ 47 h 177"/>
                    <a:gd name="T56" fmla="*/ 370 w 401"/>
                    <a:gd name="T57" fmla="*/ 85 h 177"/>
                    <a:gd name="T58" fmla="*/ 390 w 401"/>
                    <a:gd name="T59" fmla="*/ 88 h 177"/>
                    <a:gd name="T60" fmla="*/ 386 w 401"/>
                    <a:gd name="T61" fmla="*/ 33 h 177"/>
                    <a:gd name="T62" fmla="*/ 389 w 401"/>
                    <a:gd name="T63" fmla="*/ 35 h 177"/>
                    <a:gd name="T64" fmla="*/ 352 w 401"/>
                    <a:gd name="T65" fmla="*/ 21 h 177"/>
                    <a:gd name="T66" fmla="*/ 317 w 401"/>
                    <a:gd name="T67" fmla="*/ 15 h 177"/>
                    <a:gd name="T68" fmla="*/ 306 w 401"/>
                    <a:gd name="T69" fmla="*/ 16 h 177"/>
                    <a:gd name="T70" fmla="*/ 295 w 401"/>
                    <a:gd name="T71" fmla="*/ 50 h 177"/>
                    <a:gd name="T72" fmla="*/ 269 w 401"/>
                    <a:gd name="T73" fmla="*/ 29 h 177"/>
                    <a:gd name="T74" fmla="*/ 256 w 401"/>
                    <a:gd name="T75" fmla="*/ 36 h 177"/>
                    <a:gd name="T76" fmla="*/ 240 w 401"/>
                    <a:gd name="T77" fmla="*/ 55 h 177"/>
                    <a:gd name="T78" fmla="*/ 242 w 401"/>
                    <a:gd name="T79" fmla="*/ 53 h 177"/>
                    <a:gd name="T80" fmla="*/ 205 w 401"/>
                    <a:gd name="T81" fmla="*/ 92 h 177"/>
                    <a:gd name="T82" fmla="*/ 197 w 401"/>
                    <a:gd name="T83" fmla="*/ 139 h 177"/>
                    <a:gd name="T84" fmla="*/ 153 w 401"/>
                    <a:gd name="T85" fmla="*/ 127 h 177"/>
                    <a:gd name="T86" fmla="*/ 161 w 401"/>
                    <a:gd name="T87" fmla="*/ 151 h 177"/>
                    <a:gd name="T88" fmla="*/ 151 w 401"/>
                    <a:gd name="T89" fmla="*/ 119 h 177"/>
                    <a:gd name="T90" fmla="*/ 156 w 401"/>
                    <a:gd name="T91" fmla="*/ 122 h 177"/>
                    <a:gd name="T92" fmla="*/ 125 w 401"/>
                    <a:gd name="T93" fmla="*/ 133 h 177"/>
                    <a:gd name="T94" fmla="*/ 128 w 401"/>
                    <a:gd name="T95" fmla="*/ 76 h 177"/>
                    <a:gd name="T96" fmla="*/ 130 w 401"/>
                    <a:gd name="T97" fmla="*/ 78 h 177"/>
                    <a:gd name="T98" fmla="*/ 115 w 401"/>
                    <a:gd name="T99" fmla="*/ 36 h 177"/>
                    <a:gd name="T100" fmla="*/ 96 w 401"/>
                    <a:gd name="T101" fmla="*/ 15 h 177"/>
                    <a:gd name="T102" fmla="*/ 87 w 401"/>
                    <a:gd name="T103" fmla="*/ 7 h 177"/>
                    <a:gd name="T104" fmla="*/ 73 w 401"/>
                    <a:gd name="T105" fmla="*/ 1 h 177"/>
                    <a:gd name="T106" fmla="*/ 41 w 401"/>
                    <a:gd name="T107" fmla="*/ 0 h 177"/>
                    <a:gd name="T108" fmla="*/ 30 w 401"/>
                    <a:gd name="T109" fmla="*/ 1 h 177"/>
                    <a:gd name="T110" fmla="*/ 17 w 401"/>
                    <a:gd name="T111" fmla="*/ 15 h 177"/>
                    <a:gd name="T112" fmla="*/ 10 w 401"/>
                    <a:gd name="T113" fmla="*/ 32 h 177"/>
                    <a:gd name="T114" fmla="*/ 3 w 401"/>
                    <a:gd name="T115" fmla="*/ 53 h 177"/>
                    <a:gd name="T116" fmla="*/ 7 w 401"/>
                    <a:gd name="T117" fmla="*/ 4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177">
                      <a:moveTo>
                        <a:pt x="0" y="55"/>
                      </a:moveTo>
                      <a:lnTo>
                        <a:pt x="40" y="88"/>
                      </a:lnTo>
                      <a:lnTo>
                        <a:pt x="47" y="79"/>
                      </a:lnTo>
                      <a:lnTo>
                        <a:pt x="52" y="73"/>
                      </a:lnTo>
                      <a:lnTo>
                        <a:pt x="53" y="72"/>
                      </a:lnTo>
                      <a:lnTo>
                        <a:pt x="61" y="50"/>
                      </a:lnTo>
                      <a:lnTo>
                        <a:pt x="35" y="41"/>
                      </a:lnTo>
                      <a:lnTo>
                        <a:pt x="59" y="52"/>
                      </a:lnTo>
                      <a:lnTo>
                        <a:pt x="66" y="36"/>
                      </a:lnTo>
                      <a:lnTo>
                        <a:pt x="41" y="26"/>
                      </a:lnTo>
                      <a:lnTo>
                        <a:pt x="41" y="52"/>
                      </a:lnTo>
                      <a:lnTo>
                        <a:pt x="52" y="50"/>
                      </a:lnTo>
                      <a:lnTo>
                        <a:pt x="59" y="44"/>
                      </a:lnTo>
                      <a:lnTo>
                        <a:pt x="66" y="36"/>
                      </a:lnTo>
                      <a:lnTo>
                        <a:pt x="41" y="53"/>
                      </a:lnTo>
                      <a:lnTo>
                        <a:pt x="63" y="53"/>
                      </a:lnTo>
                      <a:lnTo>
                        <a:pt x="63" y="26"/>
                      </a:lnTo>
                      <a:lnTo>
                        <a:pt x="52" y="50"/>
                      </a:lnTo>
                      <a:lnTo>
                        <a:pt x="66" y="56"/>
                      </a:lnTo>
                      <a:lnTo>
                        <a:pt x="76" y="32"/>
                      </a:lnTo>
                      <a:lnTo>
                        <a:pt x="56" y="50"/>
                      </a:lnTo>
                      <a:lnTo>
                        <a:pt x="70" y="65"/>
                      </a:lnTo>
                      <a:lnTo>
                        <a:pt x="90" y="47"/>
                      </a:lnTo>
                      <a:lnTo>
                        <a:pt x="66" y="56"/>
                      </a:lnTo>
                      <a:lnTo>
                        <a:pt x="79" y="96"/>
                      </a:lnTo>
                      <a:lnTo>
                        <a:pt x="81" y="99"/>
                      </a:lnTo>
                      <a:lnTo>
                        <a:pt x="102" y="145"/>
                      </a:lnTo>
                      <a:lnTo>
                        <a:pt x="107" y="151"/>
                      </a:lnTo>
                      <a:lnTo>
                        <a:pt x="110" y="154"/>
                      </a:lnTo>
                      <a:lnTo>
                        <a:pt x="125" y="165"/>
                      </a:lnTo>
                      <a:lnTo>
                        <a:pt x="130" y="168"/>
                      </a:lnTo>
                      <a:lnTo>
                        <a:pt x="131" y="168"/>
                      </a:lnTo>
                      <a:lnTo>
                        <a:pt x="151" y="176"/>
                      </a:lnTo>
                      <a:lnTo>
                        <a:pt x="161" y="177"/>
                      </a:lnTo>
                      <a:lnTo>
                        <a:pt x="170" y="177"/>
                      </a:lnTo>
                      <a:lnTo>
                        <a:pt x="207" y="165"/>
                      </a:lnTo>
                      <a:lnTo>
                        <a:pt x="208" y="164"/>
                      </a:lnTo>
                      <a:lnTo>
                        <a:pt x="216" y="157"/>
                      </a:lnTo>
                      <a:lnTo>
                        <a:pt x="217" y="157"/>
                      </a:lnTo>
                      <a:lnTo>
                        <a:pt x="245" y="127"/>
                      </a:lnTo>
                      <a:lnTo>
                        <a:pt x="225" y="108"/>
                      </a:lnTo>
                      <a:lnTo>
                        <a:pt x="245" y="127"/>
                      </a:lnTo>
                      <a:lnTo>
                        <a:pt x="280" y="90"/>
                      </a:lnTo>
                      <a:lnTo>
                        <a:pt x="282" y="88"/>
                      </a:lnTo>
                      <a:lnTo>
                        <a:pt x="295" y="72"/>
                      </a:lnTo>
                      <a:lnTo>
                        <a:pt x="274" y="55"/>
                      </a:lnTo>
                      <a:lnTo>
                        <a:pt x="280" y="81"/>
                      </a:lnTo>
                      <a:lnTo>
                        <a:pt x="301" y="76"/>
                      </a:lnTo>
                      <a:lnTo>
                        <a:pt x="306" y="75"/>
                      </a:lnTo>
                      <a:lnTo>
                        <a:pt x="328" y="65"/>
                      </a:lnTo>
                      <a:lnTo>
                        <a:pt x="317" y="41"/>
                      </a:lnTo>
                      <a:lnTo>
                        <a:pt x="317" y="67"/>
                      </a:lnTo>
                      <a:lnTo>
                        <a:pt x="328" y="65"/>
                      </a:lnTo>
                      <a:lnTo>
                        <a:pt x="312" y="67"/>
                      </a:lnTo>
                      <a:lnTo>
                        <a:pt x="341" y="73"/>
                      </a:lnTo>
                      <a:lnTo>
                        <a:pt x="346" y="47"/>
                      </a:lnTo>
                      <a:lnTo>
                        <a:pt x="337" y="73"/>
                      </a:lnTo>
                      <a:lnTo>
                        <a:pt x="370" y="85"/>
                      </a:lnTo>
                      <a:lnTo>
                        <a:pt x="375" y="85"/>
                      </a:lnTo>
                      <a:lnTo>
                        <a:pt x="390" y="88"/>
                      </a:lnTo>
                      <a:lnTo>
                        <a:pt x="401" y="36"/>
                      </a:lnTo>
                      <a:lnTo>
                        <a:pt x="386" y="33"/>
                      </a:lnTo>
                      <a:lnTo>
                        <a:pt x="380" y="59"/>
                      </a:lnTo>
                      <a:lnTo>
                        <a:pt x="389" y="35"/>
                      </a:lnTo>
                      <a:lnTo>
                        <a:pt x="355" y="23"/>
                      </a:lnTo>
                      <a:lnTo>
                        <a:pt x="352" y="21"/>
                      </a:lnTo>
                      <a:lnTo>
                        <a:pt x="323" y="15"/>
                      </a:lnTo>
                      <a:lnTo>
                        <a:pt x="317" y="15"/>
                      </a:lnTo>
                      <a:lnTo>
                        <a:pt x="306" y="16"/>
                      </a:lnTo>
                      <a:lnTo>
                        <a:pt x="306" y="16"/>
                      </a:lnTo>
                      <a:lnTo>
                        <a:pt x="285" y="26"/>
                      </a:lnTo>
                      <a:lnTo>
                        <a:pt x="295" y="50"/>
                      </a:lnTo>
                      <a:lnTo>
                        <a:pt x="291" y="24"/>
                      </a:lnTo>
                      <a:lnTo>
                        <a:pt x="269" y="29"/>
                      </a:lnTo>
                      <a:lnTo>
                        <a:pt x="263" y="30"/>
                      </a:lnTo>
                      <a:lnTo>
                        <a:pt x="256" y="36"/>
                      </a:lnTo>
                      <a:lnTo>
                        <a:pt x="254" y="38"/>
                      </a:lnTo>
                      <a:lnTo>
                        <a:pt x="240" y="55"/>
                      </a:lnTo>
                      <a:lnTo>
                        <a:pt x="260" y="72"/>
                      </a:lnTo>
                      <a:lnTo>
                        <a:pt x="242" y="53"/>
                      </a:lnTo>
                      <a:lnTo>
                        <a:pt x="207" y="90"/>
                      </a:lnTo>
                      <a:lnTo>
                        <a:pt x="205" y="92"/>
                      </a:lnTo>
                      <a:lnTo>
                        <a:pt x="177" y="122"/>
                      </a:lnTo>
                      <a:lnTo>
                        <a:pt x="197" y="139"/>
                      </a:lnTo>
                      <a:lnTo>
                        <a:pt x="190" y="114"/>
                      </a:lnTo>
                      <a:lnTo>
                        <a:pt x="153" y="127"/>
                      </a:lnTo>
                      <a:lnTo>
                        <a:pt x="161" y="125"/>
                      </a:lnTo>
                      <a:lnTo>
                        <a:pt x="161" y="151"/>
                      </a:lnTo>
                      <a:lnTo>
                        <a:pt x="171" y="127"/>
                      </a:lnTo>
                      <a:lnTo>
                        <a:pt x="151" y="119"/>
                      </a:lnTo>
                      <a:lnTo>
                        <a:pt x="141" y="144"/>
                      </a:lnTo>
                      <a:lnTo>
                        <a:pt x="156" y="122"/>
                      </a:lnTo>
                      <a:lnTo>
                        <a:pt x="141" y="111"/>
                      </a:lnTo>
                      <a:lnTo>
                        <a:pt x="125" y="133"/>
                      </a:lnTo>
                      <a:lnTo>
                        <a:pt x="150" y="122"/>
                      </a:lnTo>
                      <a:lnTo>
                        <a:pt x="128" y="76"/>
                      </a:lnTo>
                      <a:lnTo>
                        <a:pt x="104" y="87"/>
                      </a:lnTo>
                      <a:lnTo>
                        <a:pt x="130" y="78"/>
                      </a:lnTo>
                      <a:lnTo>
                        <a:pt x="116" y="38"/>
                      </a:lnTo>
                      <a:lnTo>
                        <a:pt x="115" y="36"/>
                      </a:lnTo>
                      <a:lnTo>
                        <a:pt x="110" y="30"/>
                      </a:lnTo>
                      <a:lnTo>
                        <a:pt x="96" y="15"/>
                      </a:lnTo>
                      <a:lnTo>
                        <a:pt x="95" y="13"/>
                      </a:lnTo>
                      <a:lnTo>
                        <a:pt x="87" y="7"/>
                      </a:lnTo>
                      <a:lnTo>
                        <a:pt x="73" y="1"/>
                      </a:lnTo>
                      <a:lnTo>
                        <a:pt x="73" y="1"/>
                      </a:lnTo>
                      <a:lnTo>
                        <a:pt x="63" y="0"/>
                      </a:lnTo>
                      <a:lnTo>
                        <a:pt x="41" y="0"/>
                      </a:lnTo>
                      <a:lnTo>
                        <a:pt x="41" y="0"/>
                      </a:lnTo>
                      <a:lnTo>
                        <a:pt x="30" y="1"/>
                      </a:lnTo>
                      <a:lnTo>
                        <a:pt x="23" y="7"/>
                      </a:lnTo>
                      <a:lnTo>
                        <a:pt x="17" y="15"/>
                      </a:lnTo>
                      <a:lnTo>
                        <a:pt x="17" y="16"/>
                      </a:lnTo>
                      <a:lnTo>
                        <a:pt x="10" y="32"/>
                      </a:lnTo>
                      <a:lnTo>
                        <a:pt x="10" y="32"/>
                      </a:lnTo>
                      <a:lnTo>
                        <a:pt x="3" y="53"/>
                      </a:lnTo>
                      <a:lnTo>
                        <a:pt x="27" y="62"/>
                      </a:lnTo>
                      <a:lnTo>
                        <a:pt x="7" y="46"/>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0" name="Freeform 74"/>
                <p:cNvSpPr>
                  <a:spLocks/>
                </p:cNvSpPr>
                <p:nvPr/>
              </p:nvSpPr>
              <p:spPr bwMode="auto">
                <a:xfrm>
                  <a:off x="2451" y="3867"/>
                  <a:ext cx="202" cy="88"/>
                </a:xfrm>
                <a:custGeom>
                  <a:avLst/>
                  <a:gdLst>
                    <a:gd name="T0" fmla="*/ 38 w 403"/>
                    <a:gd name="T1" fmla="*/ 89 h 177"/>
                    <a:gd name="T2" fmla="*/ 44 w 403"/>
                    <a:gd name="T3" fmla="*/ 80 h 177"/>
                    <a:gd name="T4" fmla="*/ 52 w 403"/>
                    <a:gd name="T5" fmla="*/ 69 h 177"/>
                    <a:gd name="T6" fmla="*/ 32 w 403"/>
                    <a:gd name="T7" fmla="*/ 42 h 177"/>
                    <a:gd name="T8" fmla="*/ 64 w 403"/>
                    <a:gd name="T9" fmla="*/ 39 h 177"/>
                    <a:gd name="T10" fmla="*/ 40 w 403"/>
                    <a:gd name="T11" fmla="*/ 52 h 177"/>
                    <a:gd name="T12" fmla="*/ 58 w 403"/>
                    <a:gd name="T13" fmla="*/ 45 h 177"/>
                    <a:gd name="T14" fmla="*/ 61 w 403"/>
                    <a:gd name="T15" fmla="*/ 54 h 177"/>
                    <a:gd name="T16" fmla="*/ 55 w 403"/>
                    <a:gd name="T17" fmla="*/ 52 h 177"/>
                    <a:gd name="T18" fmla="*/ 73 w 403"/>
                    <a:gd name="T19" fmla="*/ 29 h 177"/>
                    <a:gd name="T20" fmla="*/ 73 w 403"/>
                    <a:gd name="T21" fmla="*/ 65 h 177"/>
                    <a:gd name="T22" fmla="*/ 66 w 403"/>
                    <a:gd name="T23" fmla="*/ 52 h 177"/>
                    <a:gd name="T24" fmla="*/ 80 w 403"/>
                    <a:gd name="T25" fmla="*/ 98 h 177"/>
                    <a:gd name="T26" fmla="*/ 106 w 403"/>
                    <a:gd name="T27" fmla="*/ 147 h 177"/>
                    <a:gd name="T28" fmla="*/ 122 w 403"/>
                    <a:gd name="T29" fmla="*/ 163 h 177"/>
                    <a:gd name="T30" fmla="*/ 149 w 403"/>
                    <a:gd name="T31" fmla="*/ 175 h 177"/>
                    <a:gd name="T32" fmla="*/ 159 w 403"/>
                    <a:gd name="T33" fmla="*/ 177 h 177"/>
                    <a:gd name="T34" fmla="*/ 210 w 403"/>
                    <a:gd name="T35" fmla="*/ 164 h 177"/>
                    <a:gd name="T36" fmla="*/ 221 w 403"/>
                    <a:gd name="T37" fmla="*/ 157 h 177"/>
                    <a:gd name="T38" fmla="*/ 250 w 403"/>
                    <a:gd name="T39" fmla="*/ 124 h 177"/>
                    <a:gd name="T40" fmla="*/ 280 w 403"/>
                    <a:gd name="T41" fmla="*/ 86 h 177"/>
                    <a:gd name="T42" fmla="*/ 279 w 403"/>
                    <a:gd name="T43" fmla="*/ 88 h 177"/>
                    <a:gd name="T44" fmla="*/ 273 w 403"/>
                    <a:gd name="T45" fmla="*/ 54 h 177"/>
                    <a:gd name="T46" fmla="*/ 291 w 403"/>
                    <a:gd name="T47" fmla="*/ 72 h 177"/>
                    <a:gd name="T48" fmla="*/ 302 w 403"/>
                    <a:gd name="T49" fmla="*/ 75 h 177"/>
                    <a:gd name="T50" fmla="*/ 326 w 403"/>
                    <a:gd name="T51" fmla="*/ 66 h 177"/>
                    <a:gd name="T52" fmla="*/ 312 w 403"/>
                    <a:gd name="T53" fmla="*/ 68 h 177"/>
                    <a:gd name="T54" fmla="*/ 343 w 403"/>
                    <a:gd name="T55" fmla="*/ 45 h 177"/>
                    <a:gd name="T56" fmla="*/ 372 w 403"/>
                    <a:gd name="T57" fmla="*/ 83 h 177"/>
                    <a:gd name="T58" fmla="*/ 387 w 403"/>
                    <a:gd name="T59" fmla="*/ 88 h 177"/>
                    <a:gd name="T60" fmla="*/ 387 w 403"/>
                    <a:gd name="T61" fmla="*/ 32 h 177"/>
                    <a:gd name="T62" fmla="*/ 389 w 403"/>
                    <a:gd name="T63" fmla="*/ 32 h 177"/>
                    <a:gd name="T64" fmla="*/ 346 w 403"/>
                    <a:gd name="T65" fmla="*/ 19 h 177"/>
                    <a:gd name="T66" fmla="*/ 315 w 403"/>
                    <a:gd name="T67" fmla="*/ 16 h 177"/>
                    <a:gd name="T68" fmla="*/ 286 w 403"/>
                    <a:gd name="T69" fmla="*/ 25 h 177"/>
                    <a:gd name="T70" fmla="*/ 291 w 403"/>
                    <a:gd name="T71" fmla="*/ 23 h 177"/>
                    <a:gd name="T72" fmla="*/ 262 w 403"/>
                    <a:gd name="T73" fmla="*/ 29 h 177"/>
                    <a:gd name="T74" fmla="*/ 253 w 403"/>
                    <a:gd name="T75" fmla="*/ 37 h 177"/>
                    <a:gd name="T76" fmla="*/ 239 w 403"/>
                    <a:gd name="T77" fmla="*/ 54 h 177"/>
                    <a:gd name="T78" fmla="*/ 230 w 403"/>
                    <a:gd name="T79" fmla="*/ 106 h 177"/>
                    <a:gd name="T80" fmla="*/ 182 w 403"/>
                    <a:gd name="T81" fmla="*/ 121 h 177"/>
                    <a:gd name="T82" fmla="*/ 194 w 403"/>
                    <a:gd name="T83" fmla="*/ 114 h 177"/>
                    <a:gd name="T84" fmla="*/ 170 w 403"/>
                    <a:gd name="T85" fmla="*/ 126 h 177"/>
                    <a:gd name="T86" fmla="*/ 159 w 403"/>
                    <a:gd name="T87" fmla="*/ 150 h 177"/>
                    <a:gd name="T88" fmla="*/ 152 w 403"/>
                    <a:gd name="T89" fmla="*/ 117 h 177"/>
                    <a:gd name="T90" fmla="*/ 156 w 403"/>
                    <a:gd name="T91" fmla="*/ 121 h 177"/>
                    <a:gd name="T92" fmla="*/ 124 w 403"/>
                    <a:gd name="T93" fmla="*/ 129 h 177"/>
                    <a:gd name="T94" fmla="*/ 127 w 403"/>
                    <a:gd name="T95" fmla="*/ 74 h 177"/>
                    <a:gd name="T96" fmla="*/ 129 w 403"/>
                    <a:gd name="T97" fmla="*/ 78 h 177"/>
                    <a:gd name="T98" fmla="*/ 115 w 403"/>
                    <a:gd name="T99" fmla="*/ 34 h 177"/>
                    <a:gd name="T100" fmla="*/ 109 w 403"/>
                    <a:gd name="T101" fmla="*/ 25 h 177"/>
                    <a:gd name="T102" fmla="*/ 84 w 403"/>
                    <a:gd name="T103" fmla="*/ 5 h 177"/>
                    <a:gd name="T104" fmla="*/ 67 w 403"/>
                    <a:gd name="T105" fmla="*/ 2 h 177"/>
                    <a:gd name="T106" fmla="*/ 40 w 403"/>
                    <a:gd name="T107" fmla="*/ 0 h 177"/>
                    <a:gd name="T108" fmla="*/ 29 w 403"/>
                    <a:gd name="T109" fmla="*/ 2 h 177"/>
                    <a:gd name="T110" fmla="*/ 17 w 403"/>
                    <a:gd name="T111" fmla="*/ 14 h 177"/>
                    <a:gd name="T112" fmla="*/ 8 w 403"/>
                    <a:gd name="T113" fmla="*/ 34 h 177"/>
                    <a:gd name="T114" fmla="*/ 26 w 403"/>
                    <a:gd name="T115" fmla="*/ 62 h 177"/>
                    <a:gd name="T116" fmla="*/ 0 w 403"/>
                    <a:gd name="T117" fmla="*/ 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177">
                      <a:moveTo>
                        <a:pt x="0" y="51"/>
                      </a:moveTo>
                      <a:lnTo>
                        <a:pt x="38" y="89"/>
                      </a:lnTo>
                      <a:lnTo>
                        <a:pt x="46" y="82"/>
                      </a:lnTo>
                      <a:lnTo>
                        <a:pt x="44" y="80"/>
                      </a:lnTo>
                      <a:lnTo>
                        <a:pt x="51" y="72"/>
                      </a:lnTo>
                      <a:lnTo>
                        <a:pt x="52" y="69"/>
                      </a:lnTo>
                      <a:lnTo>
                        <a:pt x="58" y="49"/>
                      </a:lnTo>
                      <a:lnTo>
                        <a:pt x="32" y="42"/>
                      </a:lnTo>
                      <a:lnTo>
                        <a:pt x="57" y="54"/>
                      </a:lnTo>
                      <a:lnTo>
                        <a:pt x="64" y="39"/>
                      </a:lnTo>
                      <a:lnTo>
                        <a:pt x="40" y="26"/>
                      </a:lnTo>
                      <a:lnTo>
                        <a:pt x="40" y="52"/>
                      </a:lnTo>
                      <a:lnTo>
                        <a:pt x="51" y="51"/>
                      </a:lnTo>
                      <a:lnTo>
                        <a:pt x="58" y="45"/>
                      </a:lnTo>
                      <a:lnTo>
                        <a:pt x="40" y="54"/>
                      </a:lnTo>
                      <a:lnTo>
                        <a:pt x="61" y="54"/>
                      </a:lnTo>
                      <a:lnTo>
                        <a:pt x="61" y="26"/>
                      </a:lnTo>
                      <a:lnTo>
                        <a:pt x="55" y="52"/>
                      </a:lnTo>
                      <a:lnTo>
                        <a:pt x="67" y="55"/>
                      </a:lnTo>
                      <a:lnTo>
                        <a:pt x="73" y="29"/>
                      </a:lnTo>
                      <a:lnTo>
                        <a:pt x="57" y="49"/>
                      </a:lnTo>
                      <a:lnTo>
                        <a:pt x="73" y="65"/>
                      </a:lnTo>
                      <a:lnTo>
                        <a:pt x="90" y="45"/>
                      </a:lnTo>
                      <a:lnTo>
                        <a:pt x="66" y="52"/>
                      </a:lnTo>
                      <a:lnTo>
                        <a:pt x="78" y="94"/>
                      </a:lnTo>
                      <a:lnTo>
                        <a:pt x="80" y="98"/>
                      </a:lnTo>
                      <a:lnTo>
                        <a:pt x="101" y="141"/>
                      </a:lnTo>
                      <a:lnTo>
                        <a:pt x="106" y="147"/>
                      </a:lnTo>
                      <a:lnTo>
                        <a:pt x="107" y="150"/>
                      </a:lnTo>
                      <a:lnTo>
                        <a:pt x="122" y="163"/>
                      </a:lnTo>
                      <a:lnTo>
                        <a:pt x="129" y="166"/>
                      </a:lnTo>
                      <a:lnTo>
                        <a:pt x="149" y="175"/>
                      </a:lnTo>
                      <a:lnTo>
                        <a:pt x="149" y="175"/>
                      </a:lnTo>
                      <a:lnTo>
                        <a:pt x="159" y="177"/>
                      </a:lnTo>
                      <a:lnTo>
                        <a:pt x="167" y="177"/>
                      </a:lnTo>
                      <a:lnTo>
                        <a:pt x="210" y="164"/>
                      </a:lnTo>
                      <a:lnTo>
                        <a:pt x="213" y="163"/>
                      </a:lnTo>
                      <a:lnTo>
                        <a:pt x="221" y="157"/>
                      </a:lnTo>
                      <a:lnTo>
                        <a:pt x="222" y="157"/>
                      </a:lnTo>
                      <a:lnTo>
                        <a:pt x="250" y="124"/>
                      </a:lnTo>
                      <a:lnTo>
                        <a:pt x="251" y="123"/>
                      </a:lnTo>
                      <a:lnTo>
                        <a:pt x="280" y="86"/>
                      </a:lnTo>
                      <a:lnTo>
                        <a:pt x="259" y="69"/>
                      </a:lnTo>
                      <a:lnTo>
                        <a:pt x="279" y="88"/>
                      </a:lnTo>
                      <a:lnTo>
                        <a:pt x="292" y="72"/>
                      </a:lnTo>
                      <a:lnTo>
                        <a:pt x="273" y="54"/>
                      </a:lnTo>
                      <a:lnTo>
                        <a:pt x="283" y="78"/>
                      </a:lnTo>
                      <a:lnTo>
                        <a:pt x="291" y="72"/>
                      </a:lnTo>
                      <a:lnTo>
                        <a:pt x="279" y="80"/>
                      </a:lnTo>
                      <a:lnTo>
                        <a:pt x="302" y="75"/>
                      </a:lnTo>
                      <a:lnTo>
                        <a:pt x="306" y="74"/>
                      </a:lnTo>
                      <a:lnTo>
                        <a:pt x="326" y="66"/>
                      </a:lnTo>
                      <a:lnTo>
                        <a:pt x="315" y="42"/>
                      </a:lnTo>
                      <a:lnTo>
                        <a:pt x="312" y="68"/>
                      </a:lnTo>
                      <a:lnTo>
                        <a:pt x="340" y="71"/>
                      </a:lnTo>
                      <a:lnTo>
                        <a:pt x="343" y="45"/>
                      </a:lnTo>
                      <a:lnTo>
                        <a:pt x="335" y="71"/>
                      </a:lnTo>
                      <a:lnTo>
                        <a:pt x="372" y="83"/>
                      </a:lnTo>
                      <a:lnTo>
                        <a:pt x="372" y="83"/>
                      </a:lnTo>
                      <a:lnTo>
                        <a:pt x="387" y="88"/>
                      </a:lnTo>
                      <a:lnTo>
                        <a:pt x="403" y="37"/>
                      </a:lnTo>
                      <a:lnTo>
                        <a:pt x="387" y="32"/>
                      </a:lnTo>
                      <a:lnTo>
                        <a:pt x="380" y="57"/>
                      </a:lnTo>
                      <a:lnTo>
                        <a:pt x="389" y="32"/>
                      </a:lnTo>
                      <a:lnTo>
                        <a:pt x="352" y="20"/>
                      </a:lnTo>
                      <a:lnTo>
                        <a:pt x="346" y="19"/>
                      </a:lnTo>
                      <a:lnTo>
                        <a:pt x="319" y="16"/>
                      </a:lnTo>
                      <a:lnTo>
                        <a:pt x="315" y="16"/>
                      </a:lnTo>
                      <a:lnTo>
                        <a:pt x="306" y="17"/>
                      </a:lnTo>
                      <a:lnTo>
                        <a:pt x="286" y="25"/>
                      </a:lnTo>
                      <a:lnTo>
                        <a:pt x="296" y="49"/>
                      </a:lnTo>
                      <a:lnTo>
                        <a:pt x="291" y="23"/>
                      </a:lnTo>
                      <a:lnTo>
                        <a:pt x="268" y="28"/>
                      </a:lnTo>
                      <a:lnTo>
                        <a:pt x="262" y="29"/>
                      </a:lnTo>
                      <a:lnTo>
                        <a:pt x="254" y="36"/>
                      </a:lnTo>
                      <a:lnTo>
                        <a:pt x="253" y="37"/>
                      </a:lnTo>
                      <a:lnTo>
                        <a:pt x="239" y="52"/>
                      </a:lnTo>
                      <a:lnTo>
                        <a:pt x="239" y="54"/>
                      </a:lnTo>
                      <a:lnTo>
                        <a:pt x="210" y="91"/>
                      </a:lnTo>
                      <a:lnTo>
                        <a:pt x="230" y="106"/>
                      </a:lnTo>
                      <a:lnTo>
                        <a:pt x="210" y="89"/>
                      </a:lnTo>
                      <a:lnTo>
                        <a:pt x="182" y="121"/>
                      </a:lnTo>
                      <a:lnTo>
                        <a:pt x="202" y="138"/>
                      </a:lnTo>
                      <a:lnTo>
                        <a:pt x="194" y="114"/>
                      </a:lnTo>
                      <a:lnTo>
                        <a:pt x="152" y="126"/>
                      </a:lnTo>
                      <a:lnTo>
                        <a:pt x="170" y="126"/>
                      </a:lnTo>
                      <a:lnTo>
                        <a:pt x="159" y="124"/>
                      </a:lnTo>
                      <a:lnTo>
                        <a:pt x="159" y="150"/>
                      </a:lnTo>
                      <a:lnTo>
                        <a:pt x="171" y="126"/>
                      </a:lnTo>
                      <a:lnTo>
                        <a:pt x="152" y="117"/>
                      </a:lnTo>
                      <a:lnTo>
                        <a:pt x="139" y="141"/>
                      </a:lnTo>
                      <a:lnTo>
                        <a:pt x="156" y="121"/>
                      </a:lnTo>
                      <a:lnTo>
                        <a:pt x="141" y="109"/>
                      </a:lnTo>
                      <a:lnTo>
                        <a:pt x="124" y="129"/>
                      </a:lnTo>
                      <a:lnTo>
                        <a:pt x="149" y="117"/>
                      </a:lnTo>
                      <a:lnTo>
                        <a:pt x="127" y="74"/>
                      </a:lnTo>
                      <a:lnTo>
                        <a:pt x="103" y="86"/>
                      </a:lnTo>
                      <a:lnTo>
                        <a:pt x="129" y="78"/>
                      </a:lnTo>
                      <a:lnTo>
                        <a:pt x="116" y="37"/>
                      </a:lnTo>
                      <a:lnTo>
                        <a:pt x="115" y="34"/>
                      </a:lnTo>
                      <a:lnTo>
                        <a:pt x="109" y="26"/>
                      </a:lnTo>
                      <a:lnTo>
                        <a:pt x="109" y="25"/>
                      </a:lnTo>
                      <a:lnTo>
                        <a:pt x="92" y="9"/>
                      </a:lnTo>
                      <a:lnTo>
                        <a:pt x="84" y="5"/>
                      </a:lnTo>
                      <a:lnTo>
                        <a:pt x="80" y="5"/>
                      </a:lnTo>
                      <a:lnTo>
                        <a:pt x="67" y="2"/>
                      </a:lnTo>
                      <a:lnTo>
                        <a:pt x="61" y="0"/>
                      </a:lnTo>
                      <a:lnTo>
                        <a:pt x="40" y="0"/>
                      </a:lnTo>
                      <a:lnTo>
                        <a:pt x="40" y="0"/>
                      </a:lnTo>
                      <a:lnTo>
                        <a:pt x="29" y="2"/>
                      </a:lnTo>
                      <a:lnTo>
                        <a:pt x="21" y="8"/>
                      </a:lnTo>
                      <a:lnTo>
                        <a:pt x="17" y="14"/>
                      </a:lnTo>
                      <a:lnTo>
                        <a:pt x="9" y="29"/>
                      </a:lnTo>
                      <a:lnTo>
                        <a:pt x="8" y="34"/>
                      </a:lnTo>
                      <a:lnTo>
                        <a:pt x="1" y="54"/>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1" name="Freeform 75"/>
                <p:cNvSpPr>
                  <a:spLocks/>
                </p:cNvSpPr>
                <p:nvPr/>
              </p:nvSpPr>
              <p:spPr bwMode="auto">
                <a:xfrm>
                  <a:off x="2812" y="3867"/>
                  <a:ext cx="202" cy="88"/>
                </a:xfrm>
                <a:custGeom>
                  <a:avLst/>
                  <a:gdLst>
                    <a:gd name="T0" fmla="*/ 39 w 403"/>
                    <a:gd name="T1" fmla="*/ 89 h 177"/>
                    <a:gd name="T2" fmla="*/ 45 w 403"/>
                    <a:gd name="T3" fmla="*/ 80 h 177"/>
                    <a:gd name="T4" fmla="*/ 51 w 403"/>
                    <a:gd name="T5" fmla="*/ 72 h 177"/>
                    <a:gd name="T6" fmla="*/ 65 w 403"/>
                    <a:gd name="T7" fmla="*/ 37 h 177"/>
                    <a:gd name="T8" fmla="*/ 40 w 403"/>
                    <a:gd name="T9" fmla="*/ 52 h 177"/>
                    <a:gd name="T10" fmla="*/ 59 w 403"/>
                    <a:gd name="T11" fmla="*/ 45 h 177"/>
                    <a:gd name="T12" fmla="*/ 40 w 403"/>
                    <a:gd name="T13" fmla="*/ 54 h 177"/>
                    <a:gd name="T14" fmla="*/ 63 w 403"/>
                    <a:gd name="T15" fmla="*/ 26 h 177"/>
                    <a:gd name="T16" fmla="*/ 69 w 403"/>
                    <a:gd name="T17" fmla="*/ 55 h 177"/>
                    <a:gd name="T18" fmla="*/ 57 w 403"/>
                    <a:gd name="T19" fmla="*/ 49 h 177"/>
                    <a:gd name="T20" fmla="*/ 91 w 403"/>
                    <a:gd name="T21" fmla="*/ 45 h 177"/>
                    <a:gd name="T22" fmla="*/ 80 w 403"/>
                    <a:gd name="T23" fmla="*/ 95 h 177"/>
                    <a:gd name="T24" fmla="*/ 101 w 403"/>
                    <a:gd name="T25" fmla="*/ 141 h 177"/>
                    <a:gd name="T26" fmla="*/ 108 w 403"/>
                    <a:gd name="T27" fmla="*/ 150 h 177"/>
                    <a:gd name="T28" fmla="*/ 129 w 403"/>
                    <a:gd name="T29" fmla="*/ 166 h 177"/>
                    <a:gd name="T30" fmla="*/ 150 w 403"/>
                    <a:gd name="T31" fmla="*/ 175 h 177"/>
                    <a:gd name="T32" fmla="*/ 170 w 403"/>
                    <a:gd name="T33" fmla="*/ 177 h 177"/>
                    <a:gd name="T34" fmla="*/ 207 w 403"/>
                    <a:gd name="T35" fmla="*/ 163 h 177"/>
                    <a:gd name="T36" fmla="*/ 216 w 403"/>
                    <a:gd name="T37" fmla="*/ 157 h 177"/>
                    <a:gd name="T38" fmla="*/ 224 w 403"/>
                    <a:gd name="T39" fmla="*/ 106 h 177"/>
                    <a:gd name="T40" fmla="*/ 278 w 403"/>
                    <a:gd name="T41" fmla="*/ 88 h 177"/>
                    <a:gd name="T42" fmla="*/ 278 w 403"/>
                    <a:gd name="T43" fmla="*/ 89 h 177"/>
                    <a:gd name="T44" fmla="*/ 273 w 403"/>
                    <a:gd name="T45" fmla="*/ 54 h 177"/>
                    <a:gd name="T46" fmla="*/ 301 w 403"/>
                    <a:gd name="T47" fmla="*/ 75 h 177"/>
                    <a:gd name="T48" fmla="*/ 325 w 403"/>
                    <a:gd name="T49" fmla="*/ 66 h 177"/>
                    <a:gd name="T50" fmla="*/ 311 w 403"/>
                    <a:gd name="T51" fmla="*/ 68 h 177"/>
                    <a:gd name="T52" fmla="*/ 343 w 403"/>
                    <a:gd name="T53" fmla="*/ 45 h 177"/>
                    <a:gd name="T54" fmla="*/ 373 w 403"/>
                    <a:gd name="T55" fmla="*/ 83 h 177"/>
                    <a:gd name="T56" fmla="*/ 403 w 403"/>
                    <a:gd name="T57" fmla="*/ 37 h 177"/>
                    <a:gd name="T58" fmla="*/ 353 w 403"/>
                    <a:gd name="T59" fmla="*/ 20 h 177"/>
                    <a:gd name="T60" fmla="*/ 317 w 403"/>
                    <a:gd name="T61" fmla="*/ 16 h 177"/>
                    <a:gd name="T62" fmla="*/ 305 w 403"/>
                    <a:gd name="T63" fmla="*/ 17 h 177"/>
                    <a:gd name="T64" fmla="*/ 294 w 403"/>
                    <a:gd name="T65" fmla="*/ 49 h 177"/>
                    <a:gd name="T66" fmla="*/ 268 w 403"/>
                    <a:gd name="T67" fmla="*/ 28 h 177"/>
                    <a:gd name="T68" fmla="*/ 255 w 403"/>
                    <a:gd name="T69" fmla="*/ 36 h 177"/>
                    <a:gd name="T70" fmla="*/ 238 w 403"/>
                    <a:gd name="T71" fmla="*/ 51 h 177"/>
                    <a:gd name="T72" fmla="*/ 204 w 403"/>
                    <a:gd name="T73" fmla="*/ 89 h 177"/>
                    <a:gd name="T74" fmla="*/ 196 w 403"/>
                    <a:gd name="T75" fmla="*/ 138 h 177"/>
                    <a:gd name="T76" fmla="*/ 152 w 403"/>
                    <a:gd name="T77" fmla="*/ 126 h 177"/>
                    <a:gd name="T78" fmla="*/ 161 w 403"/>
                    <a:gd name="T79" fmla="*/ 124 h 177"/>
                    <a:gd name="T80" fmla="*/ 172 w 403"/>
                    <a:gd name="T81" fmla="*/ 126 h 177"/>
                    <a:gd name="T82" fmla="*/ 140 w 403"/>
                    <a:gd name="T83" fmla="*/ 141 h 177"/>
                    <a:gd name="T84" fmla="*/ 141 w 403"/>
                    <a:gd name="T85" fmla="*/ 109 h 177"/>
                    <a:gd name="T86" fmla="*/ 149 w 403"/>
                    <a:gd name="T87" fmla="*/ 118 h 177"/>
                    <a:gd name="T88" fmla="*/ 104 w 403"/>
                    <a:gd name="T89" fmla="*/ 86 h 177"/>
                    <a:gd name="T90" fmla="*/ 117 w 403"/>
                    <a:gd name="T91" fmla="*/ 37 h 177"/>
                    <a:gd name="T92" fmla="*/ 111 w 403"/>
                    <a:gd name="T93" fmla="*/ 26 h 177"/>
                    <a:gd name="T94" fmla="*/ 94 w 403"/>
                    <a:gd name="T95" fmla="*/ 11 h 177"/>
                    <a:gd name="T96" fmla="*/ 82 w 403"/>
                    <a:gd name="T97" fmla="*/ 5 h 177"/>
                    <a:gd name="T98" fmla="*/ 63 w 403"/>
                    <a:gd name="T99" fmla="*/ 0 h 177"/>
                    <a:gd name="T100" fmla="*/ 40 w 403"/>
                    <a:gd name="T101" fmla="*/ 0 h 177"/>
                    <a:gd name="T102" fmla="*/ 22 w 403"/>
                    <a:gd name="T103" fmla="*/ 8 h 177"/>
                    <a:gd name="T104" fmla="*/ 16 w 403"/>
                    <a:gd name="T105" fmla="*/ 17 h 177"/>
                    <a:gd name="T106" fmla="*/ 2 w 403"/>
                    <a:gd name="T107" fmla="*/ 52 h 177"/>
                    <a:gd name="T108" fmla="*/ 8 w 403"/>
                    <a:gd name="T109" fmla="*/ 4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177">
                      <a:moveTo>
                        <a:pt x="0" y="51"/>
                      </a:moveTo>
                      <a:lnTo>
                        <a:pt x="39" y="89"/>
                      </a:lnTo>
                      <a:lnTo>
                        <a:pt x="46" y="82"/>
                      </a:lnTo>
                      <a:lnTo>
                        <a:pt x="45" y="80"/>
                      </a:lnTo>
                      <a:lnTo>
                        <a:pt x="51" y="72"/>
                      </a:lnTo>
                      <a:lnTo>
                        <a:pt x="51" y="72"/>
                      </a:lnTo>
                      <a:lnTo>
                        <a:pt x="59" y="52"/>
                      </a:lnTo>
                      <a:lnTo>
                        <a:pt x="65" y="37"/>
                      </a:lnTo>
                      <a:lnTo>
                        <a:pt x="40" y="26"/>
                      </a:lnTo>
                      <a:lnTo>
                        <a:pt x="40" y="52"/>
                      </a:lnTo>
                      <a:lnTo>
                        <a:pt x="51" y="51"/>
                      </a:lnTo>
                      <a:lnTo>
                        <a:pt x="59" y="45"/>
                      </a:lnTo>
                      <a:lnTo>
                        <a:pt x="65" y="37"/>
                      </a:lnTo>
                      <a:lnTo>
                        <a:pt x="40" y="54"/>
                      </a:lnTo>
                      <a:lnTo>
                        <a:pt x="63" y="54"/>
                      </a:lnTo>
                      <a:lnTo>
                        <a:pt x="63" y="26"/>
                      </a:lnTo>
                      <a:lnTo>
                        <a:pt x="57" y="52"/>
                      </a:lnTo>
                      <a:lnTo>
                        <a:pt x="69" y="55"/>
                      </a:lnTo>
                      <a:lnTo>
                        <a:pt x="75" y="29"/>
                      </a:lnTo>
                      <a:lnTo>
                        <a:pt x="57" y="49"/>
                      </a:lnTo>
                      <a:lnTo>
                        <a:pt x="72" y="65"/>
                      </a:lnTo>
                      <a:lnTo>
                        <a:pt x="91" y="45"/>
                      </a:lnTo>
                      <a:lnTo>
                        <a:pt x="66" y="54"/>
                      </a:lnTo>
                      <a:lnTo>
                        <a:pt x="80" y="95"/>
                      </a:lnTo>
                      <a:lnTo>
                        <a:pt x="82" y="98"/>
                      </a:lnTo>
                      <a:lnTo>
                        <a:pt x="101" y="141"/>
                      </a:lnTo>
                      <a:lnTo>
                        <a:pt x="106" y="147"/>
                      </a:lnTo>
                      <a:lnTo>
                        <a:pt x="108" y="150"/>
                      </a:lnTo>
                      <a:lnTo>
                        <a:pt x="123" y="163"/>
                      </a:lnTo>
                      <a:lnTo>
                        <a:pt x="129" y="166"/>
                      </a:lnTo>
                      <a:lnTo>
                        <a:pt x="150" y="175"/>
                      </a:lnTo>
                      <a:lnTo>
                        <a:pt x="150" y="175"/>
                      </a:lnTo>
                      <a:lnTo>
                        <a:pt x="161" y="177"/>
                      </a:lnTo>
                      <a:lnTo>
                        <a:pt x="170" y="177"/>
                      </a:lnTo>
                      <a:lnTo>
                        <a:pt x="206" y="164"/>
                      </a:lnTo>
                      <a:lnTo>
                        <a:pt x="207" y="163"/>
                      </a:lnTo>
                      <a:lnTo>
                        <a:pt x="215" y="157"/>
                      </a:lnTo>
                      <a:lnTo>
                        <a:pt x="216" y="157"/>
                      </a:lnTo>
                      <a:lnTo>
                        <a:pt x="244" y="124"/>
                      </a:lnTo>
                      <a:lnTo>
                        <a:pt x="224" y="106"/>
                      </a:lnTo>
                      <a:lnTo>
                        <a:pt x="244" y="124"/>
                      </a:lnTo>
                      <a:lnTo>
                        <a:pt x="278" y="88"/>
                      </a:lnTo>
                      <a:lnTo>
                        <a:pt x="258" y="69"/>
                      </a:lnTo>
                      <a:lnTo>
                        <a:pt x="278" y="89"/>
                      </a:lnTo>
                      <a:lnTo>
                        <a:pt x="293" y="74"/>
                      </a:lnTo>
                      <a:lnTo>
                        <a:pt x="273" y="54"/>
                      </a:lnTo>
                      <a:lnTo>
                        <a:pt x="279" y="80"/>
                      </a:lnTo>
                      <a:lnTo>
                        <a:pt x="301" y="75"/>
                      </a:lnTo>
                      <a:lnTo>
                        <a:pt x="305" y="74"/>
                      </a:lnTo>
                      <a:lnTo>
                        <a:pt x="325" y="66"/>
                      </a:lnTo>
                      <a:lnTo>
                        <a:pt x="314" y="42"/>
                      </a:lnTo>
                      <a:lnTo>
                        <a:pt x="311" y="68"/>
                      </a:lnTo>
                      <a:lnTo>
                        <a:pt x="340" y="71"/>
                      </a:lnTo>
                      <a:lnTo>
                        <a:pt x="343" y="45"/>
                      </a:lnTo>
                      <a:lnTo>
                        <a:pt x="336" y="71"/>
                      </a:lnTo>
                      <a:lnTo>
                        <a:pt x="373" y="83"/>
                      </a:lnTo>
                      <a:lnTo>
                        <a:pt x="386" y="88"/>
                      </a:lnTo>
                      <a:lnTo>
                        <a:pt x="403" y="37"/>
                      </a:lnTo>
                      <a:lnTo>
                        <a:pt x="389" y="32"/>
                      </a:lnTo>
                      <a:lnTo>
                        <a:pt x="353" y="20"/>
                      </a:lnTo>
                      <a:lnTo>
                        <a:pt x="346" y="19"/>
                      </a:lnTo>
                      <a:lnTo>
                        <a:pt x="317" y="16"/>
                      </a:lnTo>
                      <a:lnTo>
                        <a:pt x="314" y="16"/>
                      </a:lnTo>
                      <a:lnTo>
                        <a:pt x="305" y="17"/>
                      </a:lnTo>
                      <a:lnTo>
                        <a:pt x="285" y="25"/>
                      </a:lnTo>
                      <a:lnTo>
                        <a:pt x="294" y="49"/>
                      </a:lnTo>
                      <a:lnTo>
                        <a:pt x="290" y="23"/>
                      </a:lnTo>
                      <a:lnTo>
                        <a:pt x="268" y="28"/>
                      </a:lnTo>
                      <a:lnTo>
                        <a:pt x="262" y="29"/>
                      </a:lnTo>
                      <a:lnTo>
                        <a:pt x="255" y="36"/>
                      </a:lnTo>
                      <a:lnTo>
                        <a:pt x="239" y="51"/>
                      </a:lnTo>
                      <a:lnTo>
                        <a:pt x="238" y="51"/>
                      </a:lnTo>
                      <a:lnTo>
                        <a:pt x="204" y="88"/>
                      </a:lnTo>
                      <a:lnTo>
                        <a:pt x="204" y="89"/>
                      </a:lnTo>
                      <a:lnTo>
                        <a:pt x="176" y="121"/>
                      </a:lnTo>
                      <a:lnTo>
                        <a:pt x="196" y="138"/>
                      </a:lnTo>
                      <a:lnTo>
                        <a:pt x="187" y="114"/>
                      </a:lnTo>
                      <a:lnTo>
                        <a:pt x="152" y="126"/>
                      </a:lnTo>
                      <a:lnTo>
                        <a:pt x="172" y="126"/>
                      </a:lnTo>
                      <a:lnTo>
                        <a:pt x="161" y="124"/>
                      </a:lnTo>
                      <a:lnTo>
                        <a:pt x="161" y="150"/>
                      </a:lnTo>
                      <a:lnTo>
                        <a:pt x="172" y="126"/>
                      </a:lnTo>
                      <a:lnTo>
                        <a:pt x="150" y="117"/>
                      </a:lnTo>
                      <a:lnTo>
                        <a:pt x="140" y="141"/>
                      </a:lnTo>
                      <a:lnTo>
                        <a:pt x="157" y="121"/>
                      </a:lnTo>
                      <a:lnTo>
                        <a:pt x="141" y="109"/>
                      </a:lnTo>
                      <a:lnTo>
                        <a:pt x="124" y="129"/>
                      </a:lnTo>
                      <a:lnTo>
                        <a:pt x="149" y="118"/>
                      </a:lnTo>
                      <a:lnTo>
                        <a:pt x="129" y="75"/>
                      </a:lnTo>
                      <a:lnTo>
                        <a:pt x="104" y="86"/>
                      </a:lnTo>
                      <a:lnTo>
                        <a:pt x="131" y="78"/>
                      </a:lnTo>
                      <a:lnTo>
                        <a:pt x="117" y="37"/>
                      </a:lnTo>
                      <a:lnTo>
                        <a:pt x="115" y="34"/>
                      </a:lnTo>
                      <a:lnTo>
                        <a:pt x="111" y="26"/>
                      </a:lnTo>
                      <a:lnTo>
                        <a:pt x="95" y="11"/>
                      </a:lnTo>
                      <a:lnTo>
                        <a:pt x="94" y="11"/>
                      </a:lnTo>
                      <a:lnTo>
                        <a:pt x="86" y="5"/>
                      </a:lnTo>
                      <a:lnTo>
                        <a:pt x="82" y="5"/>
                      </a:lnTo>
                      <a:lnTo>
                        <a:pt x="69" y="2"/>
                      </a:lnTo>
                      <a:lnTo>
                        <a:pt x="63" y="0"/>
                      </a:lnTo>
                      <a:lnTo>
                        <a:pt x="40" y="0"/>
                      </a:lnTo>
                      <a:lnTo>
                        <a:pt x="40" y="0"/>
                      </a:lnTo>
                      <a:lnTo>
                        <a:pt x="29" y="2"/>
                      </a:lnTo>
                      <a:lnTo>
                        <a:pt x="22" y="8"/>
                      </a:lnTo>
                      <a:lnTo>
                        <a:pt x="16" y="16"/>
                      </a:lnTo>
                      <a:lnTo>
                        <a:pt x="16" y="17"/>
                      </a:lnTo>
                      <a:lnTo>
                        <a:pt x="10" y="32"/>
                      </a:lnTo>
                      <a:lnTo>
                        <a:pt x="2" y="52"/>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2" name="Freeform 76"/>
                <p:cNvSpPr>
                  <a:spLocks/>
                </p:cNvSpPr>
                <p:nvPr/>
              </p:nvSpPr>
              <p:spPr bwMode="auto">
                <a:xfrm>
                  <a:off x="3165" y="3867"/>
                  <a:ext cx="202" cy="88"/>
                </a:xfrm>
                <a:custGeom>
                  <a:avLst/>
                  <a:gdLst>
                    <a:gd name="T0" fmla="*/ 45 w 405"/>
                    <a:gd name="T1" fmla="*/ 83 h 177"/>
                    <a:gd name="T2" fmla="*/ 51 w 405"/>
                    <a:gd name="T3" fmla="*/ 72 h 177"/>
                    <a:gd name="T4" fmla="*/ 34 w 405"/>
                    <a:gd name="T5" fmla="*/ 42 h 177"/>
                    <a:gd name="T6" fmla="*/ 66 w 405"/>
                    <a:gd name="T7" fmla="*/ 40 h 177"/>
                    <a:gd name="T8" fmla="*/ 43 w 405"/>
                    <a:gd name="T9" fmla="*/ 52 h 177"/>
                    <a:gd name="T10" fmla="*/ 62 w 405"/>
                    <a:gd name="T11" fmla="*/ 45 h 177"/>
                    <a:gd name="T12" fmla="*/ 63 w 405"/>
                    <a:gd name="T13" fmla="*/ 54 h 177"/>
                    <a:gd name="T14" fmla="*/ 59 w 405"/>
                    <a:gd name="T15" fmla="*/ 52 h 177"/>
                    <a:gd name="T16" fmla="*/ 79 w 405"/>
                    <a:gd name="T17" fmla="*/ 29 h 177"/>
                    <a:gd name="T18" fmla="*/ 68 w 405"/>
                    <a:gd name="T19" fmla="*/ 54 h 177"/>
                    <a:gd name="T20" fmla="*/ 72 w 405"/>
                    <a:gd name="T21" fmla="*/ 63 h 177"/>
                    <a:gd name="T22" fmla="*/ 68 w 405"/>
                    <a:gd name="T23" fmla="*/ 54 h 177"/>
                    <a:gd name="T24" fmla="*/ 83 w 405"/>
                    <a:gd name="T25" fmla="*/ 98 h 177"/>
                    <a:gd name="T26" fmla="*/ 109 w 405"/>
                    <a:gd name="T27" fmla="*/ 147 h 177"/>
                    <a:gd name="T28" fmla="*/ 124 w 405"/>
                    <a:gd name="T29" fmla="*/ 161 h 177"/>
                    <a:gd name="T30" fmla="*/ 151 w 405"/>
                    <a:gd name="T31" fmla="*/ 175 h 177"/>
                    <a:gd name="T32" fmla="*/ 161 w 405"/>
                    <a:gd name="T33" fmla="*/ 177 h 177"/>
                    <a:gd name="T34" fmla="*/ 212 w 405"/>
                    <a:gd name="T35" fmla="*/ 164 h 177"/>
                    <a:gd name="T36" fmla="*/ 222 w 405"/>
                    <a:gd name="T37" fmla="*/ 157 h 177"/>
                    <a:gd name="T38" fmla="*/ 253 w 405"/>
                    <a:gd name="T39" fmla="*/ 124 h 177"/>
                    <a:gd name="T40" fmla="*/ 284 w 405"/>
                    <a:gd name="T41" fmla="*/ 86 h 177"/>
                    <a:gd name="T42" fmla="*/ 284 w 405"/>
                    <a:gd name="T43" fmla="*/ 86 h 177"/>
                    <a:gd name="T44" fmla="*/ 275 w 405"/>
                    <a:gd name="T45" fmla="*/ 54 h 177"/>
                    <a:gd name="T46" fmla="*/ 293 w 405"/>
                    <a:gd name="T47" fmla="*/ 72 h 177"/>
                    <a:gd name="T48" fmla="*/ 304 w 405"/>
                    <a:gd name="T49" fmla="*/ 75 h 177"/>
                    <a:gd name="T50" fmla="*/ 328 w 405"/>
                    <a:gd name="T51" fmla="*/ 68 h 177"/>
                    <a:gd name="T52" fmla="*/ 316 w 405"/>
                    <a:gd name="T53" fmla="*/ 68 h 177"/>
                    <a:gd name="T54" fmla="*/ 348 w 405"/>
                    <a:gd name="T55" fmla="*/ 45 h 177"/>
                    <a:gd name="T56" fmla="*/ 374 w 405"/>
                    <a:gd name="T57" fmla="*/ 83 h 177"/>
                    <a:gd name="T58" fmla="*/ 405 w 405"/>
                    <a:gd name="T59" fmla="*/ 37 h 177"/>
                    <a:gd name="T60" fmla="*/ 357 w 405"/>
                    <a:gd name="T61" fmla="*/ 20 h 177"/>
                    <a:gd name="T62" fmla="*/ 322 w 405"/>
                    <a:gd name="T63" fmla="*/ 16 h 177"/>
                    <a:gd name="T64" fmla="*/ 310 w 405"/>
                    <a:gd name="T65" fmla="*/ 17 h 177"/>
                    <a:gd name="T66" fmla="*/ 298 w 405"/>
                    <a:gd name="T67" fmla="*/ 49 h 177"/>
                    <a:gd name="T68" fmla="*/ 270 w 405"/>
                    <a:gd name="T69" fmla="*/ 28 h 177"/>
                    <a:gd name="T70" fmla="*/ 256 w 405"/>
                    <a:gd name="T71" fmla="*/ 36 h 177"/>
                    <a:gd name="T72" fmla="*/ 242 w 405"/>
                    <a:gd name="T73" fmla="*/ 52 h 177"/>
                    <a:gd name="T74" fmla="*/ 213 w 405"/>
                    <a:gd name="T75" fmla="*/ 91 h 177"/>
                    <a:gd name="T76" fmla="*/ 213 w 405"/>
                    <a:gd name="T77" fmla="*/ 89 h 177"/>
                    <a:gd name="T78" fmla="*/ 204 w 405"/>
                    <a:gd name="T79" fmla="*/ 138 h 177"/>
                    <a:gd name="T80" fmla="*/ 154 w 405"/>
                    <a:gd name="T81" fmla="*/ 126 h 177"/>
                    <a:gd name="T82" fmla="*/ 161 w 405"/>
                    <a:gd name="T83" fmla="*/ 124 h 177"/>
                    <a:gd name="T84" fmla="*/ 173 w 405"/>
                    <a:gd name="T85" fmla="*/ 126 h 177"/>
                    <a:gd name="T86" fmla="*/ 141 w 405"/>
                    <a:gd name="T87" fmla="*/ 141 h 177"/>
                    <a:gd name="T88" fmla="*/ 146 w 405"/>
                    <a:gd name="T89" fmla="*/ 109 h 177"/>
                    <a:gd name="T90" fmla="*/ 152 w 405"/>
                    <a:gd name="T91" fmla="*/ 117 h 177"/>
                    <a:gd name="T92" fmla="*/ 106 w 405"/>
                    <a:gd name="T93" fmla="*/ 86 h 177"/>
                    <a:gd name="T94" fmla="*/ 118 w 405"/>
                    <a:gd name="T95" fmla="*/ 37 h 177"/>
                    <a:gd name="T96" fmla="*/ 112 w 405"/>
                    <a:gd name="T97" fmla="*/ 28 h 177"/>
                    <a:gd name="T98" fmla="*/ 97 w 405"/>
                    <a:gd name="T99" fmla="*/ 11 h 177"/>
                    <a:gd name="T100" fmla="*/ 85 w 405"/>
                    <a:gd name="T101" fmla="*/ 3 h 177"/>
                    <a:gd name="T102" fmla="*/ 63 w 405"/>
                    <a:gd name="T103" fmla="*/ 0 h 177"/>
                    <a:gd name="T104" fmla="*/ 43 w 405"/>
                    <a:gd name="T105" fmla="*/ 0 h 177"/>
                    <a:gd name="T106" fmla="*/ 25 w 405"/>
                    <a:gd name="T107" fmla="*/ 8 h 177"/>
                    <a:gd name="T108" fmla="*/ 13 w 405"/>
                    <a:gd name="T109" fmla="*/ 28 h 177"/>
                    <a:gd name="T110" fmla="*/ 2 w 405"/>
                    <a:gd name="T111" fmla="*/ 52 h 177"/>
                    <a:gd name="T112" fmla="*/ 5 w 405"/>
                    <a:gd name="T113"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177">
                      <a:moveTo>
                        <a:pt x="0" y="55"/>
                      </a:moveTo>
                      <a:lnTo>
                        <a:pt x="45" y="83"/>
                      </a:lnTo>
                      <a:lnTo>
                        <a:pt x="49" y="75"/>
                      </a:lnTo>
                      <a:lnTo>
                        <a:pt x="51" y="72"/>
                      </a:lnTo>
                      <a:lnTo>
                        <a:pt x="59" y="52"/>
                      </a:lnTo>
                      <a:lnTo>
                        <a:pt x="34" y="42"/>
                      </a:lnTo>
                      <a:lnTo>
                        <a:pt x="57" y="55"/>
                      </a:lnTo>
                      <a:lnTo>
                        <a:pt x="66" y="40"/>
                      </a:lnTo>
                      <a:lnTo>
                        <a:pt x="43" y="26"/>
                      </a:lnTo>
                      <a:lnTo>
                        <a:pt x="43" y="52"/>
                      </a:lnTo>
                      <a:lnTo>
                        <a:pt x="54" y="51"/>
                      </a:lnTo>
                      <a:lnTo>
                        <a:pt x="62" y="45"/>
                      </a:lnTo>
                      <a:lnTo>
                        <a:pt x="43" y="54"/>
                      </a:lnTo>
                      <a:lnTo>
                        <a:pt x="63" y="54"/>
                      </a:lnTo>
                      <a:lnTo>
                        <a:pt x="63" y="26"/>
                      </a:lnTo>
                      <a:lnTo>
                        <a:pt x="59" y="52"/>
                      </a:lnTo>
                      <a:lnTo>
                        <a:pt x="74" y="55"/>
                      </a:lnTo>
                      <a:lnTo>
                        <a:pt x="79" y="29"/>
                      </a:lnTo>
                      <a:lnTo>
                        <a:pt x="60" y="48"/>
                      </a:lnTo>
                      <a:lnTo>
                        <a:pt x="68" y="54"/>
                      </a:lnTo>
                      <a:lnTo>
                        <a:pt x="59" y="48"/>
                      </a:lnTo>
                      <a:lnTo>
                        <a:pt x="72" y="63"/>
                      </a:lnTo>
                      <a:lnTo>
                        <a:pt x="92" y="45"/>
                      </a:lnTo>
                      <a:lnTo>
                        <a:pt x="68" y="54"/>
                      </a:lnTo>
                      <a:lnTo>
                        <a:pt x="82" y="95"/>
                      </a:lnTo>
                      <a:lnTo>
                        <a:pt x="83" y="98"/>
                      </a:lnTo>
                      <a:lnTo>
                        <a:pt x="105" y="141"/>
                      </a:lnTo>
                      <a:lnTo>
                        <a:pt x="109" y="147"/>
                      </a:lnTo>
                      <a:lnTo>
                        <a:pt x="111" y="149"/>
                      </a:lnTo>
                      <a:lnTo>
                        <a:pt x="124" y="161"/>
                      </a:lnTo>
                      <a:lnTo>
                        <a:pt x="131" y="166"/>
                      </a:lnTo>
                      <a:lnTo>
                        <a:pt x="151" y="175"/>
                      </a:lnTo>
                      <a:lnTo>
                        <a:pt x="151" y="175"/>
                      </a:lnTo>
                      <a:lnTo>
                        <a:pt x="161" y="177"/>
                      </a:lnTo>
                      <a:lnTo>
                        <a:pt x="169" y="177"/>
                      </a:lnTo>
                      <a:lnTo>
                        <a:pt x="212" y="164"/>
                      </a:lnTo>
                      <a:lnTo>
                        <a:pt x="215" y="163"/>
                      </a:lnTo>
                      <a:lnTo>
                        <a:pt x="222" y="157"/>
                      </a:lnTo>
                      <a:lnTo>
                        <a:pt x="224" y="157"/>
                      </a:lnTo>
                      <a:lnTo>
                        <a:pt x="253" y="124"/>
                      </a:lnTo>
                      <a:lnTo>
                        <a:pt x="255" y="123"/>
                      </a:lnTo>
                      <a:lnTo>
                        <a:pt x="284" y="86"/>
                      </a:lnTo>
                      <a:lnTo>
                        <a:pt x="262" y="69"/>
                      </a:lnTo>
                      <a:lnTo>
                        <a:pt x="284" y="86"/>
                      </a:lnTo>
                      <a:lnTo>
                        <a:pt x="296" y="71"/>
                      </a:lnTo>
                      <a:lnTo>
                        <a:pt x="275" y="54"/>
                      </a:lnTo>
                      <a:lnTo>
                        <a:pt x="285" y="78"/>
                      </a:lnTo>
                      <a:lnTo>
                        <a:pt x="293" y="72"/>
                      </a:lnTo>
                      <a:lnTo>
                        <a:pt x="281" y="80"/>
                      </a:lnTo>
                      <a:lnTo>
                        <a:pt x="304" y="75"/>
                      </a:lnTo>
                      <a:lnTo>
                        <a:pt x="307" y="75"/>
                      </a:lnTo>
                      <a:lnTo>
                        <a:pt x="328" y="68"/>
                      </a:lnTo>
                      <a:lnTo>
                        <a:pt x="319" y="42"/>
                      </a:lnTo>
                      <a:lnTo>
                        <a:pt x="316" y="68"/>
                      </a:lnTo>
                      <a:lnTo>
                        <a:pt x="345" y="71"/>
                      </a:lnTo>
                      <a:lnTo>
                        <a:pt x="348" y="45"/>
                      </a:lnTo>
                      <a:lnTo>
                        <a:pt x="339" y="71"/>
                      </a:lnTo>
                      <a:lnTo>
                        <a:pt x="374" y="83"/>
                      </a:lnTo>
                      <a:lnTo>
                        <a:pt x="386" y="88"/>
                      </a:lnTo>
                      <a:lnTo>
                        <a:pt x="405" y="37"/>
                      </a:lnTo>
                      <a:lnTo>
                        <a:pt x="393" y="32"/>
                      </a:lnTo>
                      <a:lnTo>
                        <a:pt x="357" y="20"/>
                      </a:lnTo>
                      <a:lnTo>
                        <a:pt x="351" y="19"/>
                      </a:lnTo>
                      <a:lnTo>
                        <a:pt x="322" y="16"/>
                      </a:lnTo>
                      <a:lnTo>
                        <a:pt x="319" y="16"/>
                      </a:lnTo>
                      <a:lnTo>
                        <a:pt x="310" y="17"/>
                      </a:lnTo>
                      <a:lnTo>
                        <a:pt x="288" y="25"/>
                      </a:lnTo>
                      <a:lnTo>
                        <a:pt x="298" y="49"/>
                      </a:lnTo>
                      <a:lnTo>
                        <a:pt x="293" y="23"/>
                      </a:lnTo>
                      <a:lnTo>
                        <a:pt x="270" y="28"/>
                      </a:lnTo>
                      <a:lnTo>
                        <a:pt x="264" y="29"/>
                      </a:lnTo>
                      <a:lnTo>
                        <a:pt x="256" y="36"/>
                      </a:lnTo>
                      <a:lnTo>
                        <a:pt x="255" y="37"/>
                      </a:lnTo>
                      <a:lnTo>
                        <a:pt x="242" y="52"/>
                      </a:lnTo>
                      <a:lnTo>
                        <a:pt x="242" y="54"/>
                      </a:lnTo>
                      <a:lnTo>
                        <a:pt x="213" y="91"/>
                      </a:lnTo>
                      <a:lnTo>
                        <a:pt x="233" y="106"/>
                      </a:lnTo>
                      <a:lnTo>
                        <a:pt x="213" y="89"/>
                      </a:lnTo>
                      <a:lnTo>
                        <a:pt x="184" y="121"/>
                      </a:lnTo>
                      <a:lnTo>
                        <a:pt x="204" y="138"/>
                      </a:lnTo>
                      <a:lnTo>
                        <a:pt x="196" y="114"/>
                      </a:lnTo>
                      <a:lnTo>
                        <a:pt x="154" y="126"/>
                      </a:lnTo>
                      <a:lnTo>
                        <a:pt x="172" y="126"/>
                      </a:lnTo>
                      <a:lnTo>
                        <a:pt x="161" y="124"/>
                      </a:lnTo>
                      <a:lnTo>
                        <a:pt x="161" y="150"/>
                      </a:lnTo>
                      <a:lnTo>
                        <a:pt x="173" y="126"/>
                      </a:lnTo>
                      <a:lnTo>
                        <a:pt x="154" y="117"/>
                      </a:lnTo>
                      <a:lnTo>
                        <a:pt x="141" y="141"/>
                      </a:lnTo>
                      <a:lnTo>
                        <a:pt x="160" y="121"/>
                      </a:lnTo>
                      <a:lnTo>
                        <a:pt x="146" y="109"/>
                      </a:lnTo>
                      <a:lnTo>
                        <a:pt x="128" y="129"/>
                      </a:lnTo>
                      <a:lnTo>
                        <a:pt x="152" y="117"/>
                      </a:lnTo>
                      <a:lnTo>
                        <a:pt x="131" y="74"/>
                      </a:lnTo>
                      <a:lnTo>
                        <a:pt x="106" y="86"/>
                      </a:lnTo>
                      <a:lnTo>
                        <a:pt x="132" y="78"/>
                      </a:lnTo>
                      <a:lnTo>
                        <a:pt x="118" y="37"/>
                      </a:lnTo>
                      <a:lnTo>
                        <a:pt x="117" y="34"/>
                      </a:lnTo>
                      <a:lnTo>
                        <a:pt x="112" y="28"/>
                      </a:lnTo>
                      <a:lnTo>
                        <a:pt x="98" y="13"/>
                      </a:lnTo>
                      <a:lnTo>
                        <a:pt x="97" y="11"/>
                      </a:lnTo>
                      <a:lnTo>
                        <a:pt x="89" y="5"/>
                      </a:lnTo>
                      <a:lnTo>
                        <a:pt x="85" y="3"/>
                      </a:lnTo>
                      <a:lnTo>
                        <a:pt x="69" y="0"/>
                      </a:lnTo>
                      <a:lnTo>
                        <a:pt x="63" y="0"/>
                      </a:lnTo>
                      <a:lnTo>
                        <a:pt x="43" y="0"/>
                      </a:lnTo>
                      <a:lnTo>
                        <a:pt x="43" y="0"/>
                      </a:lnTo>
                      <a:lnTo>
                        <a:pt x="33" y="2"/>
                      </a:lnTo>
                      <a:lnTo>
                        <a:pt x="25" y="8"/>
                      </a:lnTo>
                      <a:lnTo>
                        <a:pt x="22" y="13"/>
                      </a:lnTo>
                      <a:lnTo>
                        <a:pt x="13" y="28"/>
                      </a:lnTo>
                      <a:lnTo>
                        <a:pt x="10" y="32"/>
                      </a:lnTo>
                      <a:lnTo>
                        <a:pt x="2" y="52"/>
                      </a:lnTo>
                      <a:lnTo>
                        <a:pt x="26" y="62"/>
                      </a:lnTo>
                      <a:lnTo>
                        <a:pt x="5" y="48"/>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3" name="Freeform 77"/>
                <p:cNvSpPr>
                  <a:spLocks/>
                </p:cNvSpPr>
                <p:nvPr/>
              </p:nvSpPr>
              <p:spPr bwMode="auto">
                <a:xfrm>
                  <a:off x="3452" y="3874"/>
                  <a:ext cx="200" cy="88"/>
                </a:xfrm>
                <a:custGeom>
                  <a:avLst/>
                  <a:gdLst>
                    <a:gd name="T0" fmla="*/ 40 w 402"/>
                    <a:gd name="T1" fmla="*/ 87 h 176"/>
                    <a:gd name="T2" fmla="*/ 52 w 402"/>
                    <a:gd name="T3" fmla="*/ 72 h 176"/>
                    <a:gd name="T4" fmla="*/ 60 w 402"/>
                    <a:gd name="T5" fmla="*/ 49 h 176"/>
                    <a:gd name="T6" fmla="*/ 58 w 402"/>
                    <a:gd name="T7" fmla="*/ 53 h 176"/>
                    <a:gd name="T8" fmla="*/ 42 w 402"/>
                    <a:gd name="T9" fmla="*/ 26 h 176"/>
                    <a:gd name="T10" fmla="*/ 52 w 402"/>
                    <a:gd name="T11" fmla="*/ 50 h 176"/>
                    <a:gd name="T12" fmla="*/ 42 w 402"/>
                    <a:gd name="T13" fmla="*/ 53 h 176"/>
                    <a:gd name="T14" fmla="*/ 62 w 402"/>
                    <a:gd name="T15" fmla="*/ 26 h 176"/>
                    <a:gd name="T16" fmla="*/ 72 w 402"/>
                    <a:gd name="T17" fmla="*/ 55 h 176"/>
                    <a:gd name="T18" fmla="*/ 58 w 402"/>
                    <a:gd name="T19" fmla="*/ 47 h 176"/>
                    <a:gd name="T20" fmla="*/ 57 w 402"/>
                    <a:gd name="T21" fmla="*/ 46 h 176"/>
                    <a:gd name="T22" fmla="*/ 91 w 402"/>
                    <a:gd name="T23" fmla="*/ 46 h 176"/>
                    <a:gd name="T24" fmla="*/ 81 w 402"/>
                    <a:gd name="T25" fmla="*/ 96 h 176"/>
                    <a:gd name="T26" fmla="*/ 104 w 402"/>
                    <a:gd name="T27" fmla="*/ 141 h 176"/>
                    <a:gd name="T28" fmla="*/ 111 w 402"/>
                    <a:gd name="T29" fmla="*/ 150 h 176"/>
                    <a:gd name="T30" fmla="*/ 132 w 402"/>
                    <a:gd name="T31" fmla="*/ 165 h 176"/>
                    <a:gd name="T32" fmla="*/ 152 w 402"/>
                    <a:gd name="T33" fmla="*/ 174 h 176"/>
                    <a:gd name="T34" fmla="*/ 170 w 402"/>
                    <a:gd name="T35" fmla="*/ 176 h 176"/>
                    <a:gd name="T36" fmla="*/ 215 w 402"/>
                    <a:gd name="T37" fmla="*/ 162 h 176"/>
                    <a:gd name="T38" fmla="*/ 224 w 402"/>
                    <a:gd name="T39" fmla="*/ 156 h 176"/>
                    <a:gd name="T40" fmla="*/ 254 w 402"/>
                    <a:gd name="T41" fmla="*/ 122 h 176"/>
                    <a:gd name="T42" fmla="*/ 261 w 402"/>
                    <a:gd name="T43" fmla="*/ 70 h 176"/>
                    <a:gd name="T44" fmla="*/ 296 w 402"/>
                    <a:gd name="T45" fmla="*/ 72 h 176"/>
                    <a:gd name="T46" fmla="*/ 282 w 402"/>
                    <a:gd name="T47" fmla="*/ 79 h 176"/>
                    <a:gd name="T48" fmla="*/ 308 w 402"/>
                    <a:gd name="T49" fmla="*/ 73 h 176"/>
                    <a:gd name="T50" fmla="*/ 317 w 402"/>
                    <a:gd name="T51" fmla="*/ 41 h 176"/>
                    <a:gd name="T52" fmla="*/ 343 w 402"/>
                    <a:gd name="T53" fmla="*/ 72 h 176"/>
                    <a:gd name="T54" fmla="*/ 339 w 402"/>
                    <a:gd name="T55" fmla="*/ 72 h 176"/>
                    <a:gd name="T56" fmla="*/ 377 w 402"/>
                    <a:gd name="T57" fmla="*/ 84 h 176"/>
                    <a:gd name="T58" fmla="*/ 402 w 402"/>
                    <a:gd name="T59" fmla="*/ 36 h 176"/>
                    <a:gd name="T60" fmla="*/ 383 w 402"/>
                    <a:gd name="T61" fmla="*/ 58 h 176"/>
                    <a:gd name="T62" fmla="*/ 356 w 402"/>
                    <a:gd name="T63" fmla="*/ 21 h 176"/>
                    <a:gd name="T64" fmla="*/ 322 w 402"/>
                    <a:gd name="T65" fmla="*/ 15 h 176"/>
                    <a:gd name="T66" fmla="*/ 308 w 402"/>
                    <a:gd name="T67" fmla="*/ 16 h 176"/>
                    <a:gd name="T68" fmla="*/ 297 w 402"/>
                    <a:gd name="T69" fmla="*/ 49 h 176"/>
                    <a:gd name="T70" fmla="*/ 271 w 402"/>
                    <a:gd name="T71" fmla="*/ 27 h 176"/>
                    <a:gd name="T72" fmla="*/ 258 w 402"/>
                    <a:gd name="T73" fmla="*/ 35 h 176"/>
                    <a:gd name="T74" fmla="*/ 241 w 402"/>
                    <a:gd name="T75" fmla="*/ 53 h 176"/>
                    <a:gd name="T76" fmla="*/ 213 w 402"/>
                    <a:gd name="T77" fmla="*/ 90 h 176"/>
                    <a:gd name="T78" fmla="*/ 213 w 402"/>
                    <a:gd name="T79" fmla="*/ 88 h 176"/>
                    <a:gd name="T80" fmla="*/ 204 w 402"/>
                    <a:gd name="T81" fmla="*/ 138 h 176"/>
                    <a:gd name="T82" fmla="*/ 155 w 402"/>
                    <a:gd name="T83" fmla="*/ 125 h 176"/>
                    <a:gd name="T84" fmla="*/ 163 w 402"/>
                    <a:gd name="T85" fmla="*/ 124 h 176"/>
                    <a:gd name="T86" fmla="*/ 175 w 402"/>
                    <a:gd name="T87" fmla="*/ 125 h 176"/>
                    <a:gd name="T88" fmla="*/ 143 w 402"/>
                    <a:gd name="T89" fmla="*/ 141 h 176"/>
                    <a:gd name="T90" fmla="*/ 144 w 402"/>
                    <a:gd name="T91" fmla="*/ 108 h 176"/>
                    <a:gd name="T92" fmla="*/ 152 w 402"/>
                    <a:gd name="T93" fmla="*/ 116 h 176"/>
                    <a:gd name="T94" fmla="*/ 106 w 402"/>
                    <a:gd name="T95" fmla="*/ 85 h 176"/>
                    <a:gd name="T96" fmla="*/ 115 w 402"/>
                    <a:gd name="T97" fmla="*/ 36 h 176"/>
                    <a:gd name="T98" fmla="*/ 112 w 402"/>
                    <a:gd name="T99" fmla="*/ 29 h 176"/>
                    <a:gd name="T100" fmla="*/ 95 w 402"/>
                    <a:gd name="T101" fmla="*/ 10 h 176"/>
                    <a:gd name="T102" fmla="*/ 83 w 402"/>
                    <a:gd name="T103" fmla="*/ 3 h 176"/>
                    <a:gd name="T104" fmla="*/ 62 w 402"/>
                    <a:gd name="T105" fmla="*/ 0 h 176"/>
                    <a:gd name="T106" fmla="*/ 42 w 402"/>
                    <a:gd name="T107" fmla="*/ 0 h 176"/>
                    <a:gd name="T108" fmla="*/ 23 w 402"/>
                    <a:gd name="T109" fmla="*/ 7 h 176"/>
                    <a:gd name="T110" fmla="*/ 11 w 402"/>
                    <a:gd name="T111" fmla="*/ 29 h 176"/>
                    <a:gd name="T112" fmla="*/ 3 w 402"/>
                    <a:gd name="T113" fmla="*/ 53 h 176"/>
                    <a:gd name="T114" fmla="*/ 8 w 402"/>
                    <a:gd name="T11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2" h="176">
                      <a:moveTo>
                        <a:pt x="0" y="53"/>
                      </a:moveTo>
                      <a:lnTo>
                        <a:pt x="40" y="87"/>
                      </a:lnTo>
                      <a:lnTo>
                        <a:pt x="48" y="78"/>
                      </a:lnTo>
                      <a:lnTo>
                        <a:pt x="52" y="72"/>
                      </a:lnTo>
                      <a:lnTo>
                        <a:pt x="54" y="69"/>
                      </a:lnTo>
                      <a:lnTo>
                        <a:pt x="60" y="49"/>
                      </a:lnTo>
                      <a:lnTo>
                        <a:pt x="34" y="41"/>
                      </a:lnTo>
                      <a:lnTo>
                        <a:pt x="58" y="53"/>
                      </a:lnTo>
                      <a:lnTo>
                        <a:pt x="66" y="38"/>
                      </a:lnTo>
                      <a:lnTo>
                        <a:pt x="42" y="26"/>
                      </a:lnTo>
                      <a:lnTo>
                        <a:pt x="42" y="52"/>
                      </a:lnTo>
                      <a:lnTo>
                        <a:pt x="52" y="50"/>
                      </a:lnTo>
                      <a:lnTo>
                        <a:pt x="60" y="44"/>
                      </a:lnTo>
                      <a:lnTo>
                        <a:pt x="42" y="53"/>
                      </a:lnTo>
                      <a:lnTo>
                        <a:pt x="62" y="53"/>
                      </a:lnTo>
                      <a:lnTo>
                        <a:pt x="62" y="26"/>
                      </a:lnTo>
                      <a:lnTo>
                        <a:pt x="57" y="52"/>
                      </a:lnTo>
                      <a:lnTo>
                        <a:pt x="72" y="55"/>
                      </a:lnTo>
                      <a:lnTo>
                        <a:pt x="77" y="29"/>
                      </a:lnTo>
                      <a:lnTo>
                        <a:pt x="58" y="47"/>
                      </a:lnTo>
                      <a:lnTo>
                        <a:pt x="66" y="53"/>
                      </a:lnTo>
                      <a:lnTo>
                        <a:pt x="57" y="46"/>
                      </a:lnTo>
                      <a:lnTo>
                        <a:pt x="71" y="62"/>
                      </a:lnTo>
                      <a:lnTo>
                        <a:pt x="91" y="46"/>
                      </a:lnTo>
                      <a:lnTo>
                        <a:pt x="66" y="56"/>
                      </a:lnTo>
                      <a:lnTo>
                        <a:pt x="81" y="96"/>
                      </a:lnTo>
                      <a:lnTo>
                        <a:pt x="83" y="98"/>
                      </a:lnTo>
                      <a:lnTo>
                        <a:pt x="104" y="141"/>
                      </a:lnTo>
                      <a:lnTo>
                        <a:pt x="109" y="147"/>
                      </a:lnTo>
                      <a:lnTo>
                        <a:pt x="111" y="150"/>
                      </a:lnTo>
                      <a:lnTo>
                        <a:pt x="126" y="162"/>
                      </a:lnTo>
                      <a:lnTo>
                        <a:pt x="132" y="165"/>
                      </a:lnTo>
                      <a:lnTo>
                        <a:pt x="152" y="174"/>
                      </a:lnTo>
                      <a:lnTo>
                        <a:pt x="152" y="174"/>
                      </a:lnTo>
                      <a:lnTo>
                        <a:pt x="163" y="176"/>
                      </a:lnTo>
                      <a:lnTo>
                        <a:pt x="170" y="176"/>
                      </a:lnTo>
                      <a:lnTo>
                        <a:pt x="212" y="164"/>
                      </a:lnTo>
                      <a:lnTo>
                        <a:pt x="215" y="162"/>
                      </a:lnTo>
                      <a:lnTo>
                        <a:pt x="222" y="156"/>
                      </a:lnTo>
                      <a:lnTo>
                        <a:pt x="224" y="156"/>
                      </a:lnTo>
                      <a:lnTo>
                        <a:pt x="253" y="124"/>
                      </a:lnTo>
                      <a:lnTo>
                        <a:pt x="254" y="122"/>
                      </a:lnTo>
                      <a:lnTo>
                        <a:pt x="282" y="87"/>
                      </a:lnTo>
                      <a:lnTo>
                        <a:pt x="261" y="70"/>
                      </a:lnTo>
                      <a:lnTo>
                        <a:pt x="281" y="88"/>
                      </a:lnTo>
                      <a:lnTo>
                        <a:pt x="296" y="72"/>
                      </a:lnTo>
                      <a:lnTo>
                        <a:pt x="276" y="53"/>
                      </a:lnTo>
                      <a:lnTo>
                        <a:pt x="282" y="79"/>
                      </a:lnTo>
                      <a:lnTo>
                        <a:pt x="303" y="75"/>
                      </a:lnTo>
                      <a:lnTo>
                        <a:pt x="308" y="73"/>
                      </a:lnTo>
                      <a:lnTo>
                        <a:pt x="328" y="66"/>
                      </a:lnTo>
                      <a:lnTo>
                        <a:pt x="317" y="41"/>
                      </a:lnTo>
                      <a:lnTo>
                        <a:pt x="314" y="67"/>
                      </a:lnTo>
                      <a:lnTo>
                        <a:pt x="343" y="72"/>
                      </a:lnTo>
                      <a:lnTo>
                        <a:pt x="346" y="46"/>
                      </a:lnTo>
                      <a:lnTo>
                        <a:pt x="339" y="72"/>
                      </a:lnTo>
                      <a:lnTo>
                        <a:pt x="375" y="84"/>
                      </a:lnTo>
                      <a:lnTo>
                        <a:pt x="377" y="84"/>
                      </a:lnTo>
                      <a:lnTo>
                        <a:pt x="389" y="87"/>
                      </a:lnTo>
                      <a:lnTo>
                        <a:pt x="402" y="36"/>
                      </a:lnTo>
                      <a:lnTo>
                        <a:pt x="389" y="33"/>
                      </a:lnTo>
                      <a:lnTo>
                        <a:pt x="383" y="58"/>
                      </a:lnTo>
                      <a:lnTo>
                        <a:pt x="392" y="33"/>
                      </a:lnTo>
                      <a:lnTo>
                        <a:pt x="356" y="21"/>
                      </a:lnTo>
                      <a:lnTo>
                        <a:pt x="351" y="20"/>
                      </a:lnTo>
                      <a:lnTo>
                        <a:pt x="322" y="15"/>
                      </a:lnTo>
                      <a:lnTo>
                        <a:pt x="317" y="15"/>
                      </a:lnTo>
                      <a:lnTo>
                        <a:pt x="308" y="16"/>
                      </a:lnTo>
                      <a:lnTo>
                        <a:pt x="288" y="24"/>
                      </a:lnTo>
                      <a:lnTo>
                        <a:pt x="297" y="49"/>
                      </a:lnTo>
                      <a:lnTo>
                        <a:pt x="293" y="23"/>
                      </a:lnTo>
                      <a:lnTo>
                        <a:pt x="271" y="27"/>
                      </a:lnTo>
                      <a:lnTo>
                        <a:pt x="265" y="29"/>
                      </a:lnTo>
                      <a:lnTo>
                        <a:pt x="258" y="35"/>
                      </a:lnTo>
                      <a:lnTo>
                        <a:pt x="256" y="36"/>
                      </a:lnTo>
                      <a:lnTo>
                        <a:pt x="241" y="53"/>
                      </a:lnTo>
                      <a:lnTo>
                        <a:pt x="241" y="55"/>
                      </a:lnTo>
                      <a:lnTo>
                        <a:pt x="213" y="90"/>
                      </a:lnTo>
                      <a:lnTo>
                        <a:pt x="233" y="105"/>
                      </a:lnTo>
                      <a:lnTo>
                        <a:pt x="213" y="88"/>
                      </a:lnTo>
                      <a:lnTo>
                        <a:pt x="184" y="121"/>
                      </a:lnTo>
                      <a:lnTo>
                        <a:pt x="204" y="138"/>
                      </a:lnTo>
                      <a:lnTo>
                        <a:pt x="196" y="113"/>
                      </a:lnTo>
                      <a:lnTo>
                        <a:pt x="155" y="125"/>
                      </a:lnTo>
                      <a:lnTo>
                        <a:pt x="173" y="125"/>
                      </a:lnTo>
                      <a:lnTo>
                        <a:pt x="163" y="124"/>
                      </a:lnTo>
                      <a:lnTo>
                        <a:pt x="163" y="150"/>
                      </a:lnTo>
                      <a:lnTo>
                        <a:pt x="175" y="125"/>
                      </a:lnTo>
                      <a:lnTo>
                        <a:pt x="155" y="116"/>
                      </a:lnTo>
                      <a:lnTo>
                        <a:pt x="143" y="141"/>
                      </a:lnTo>
                      <a:lnTo>
                        <a:pt x="160" y="121"/>
                      </a:lnTo>
                      <a:lnTo>
                        <a:pt x="144" y="108"/>
                      </a:lnTo>
                      <a:lnTo>
                        <a:pt x="127" y="128"/>
                      </a:lnTo>
                      <a:lnTo>
                        <a:pt x="152" y="116"/>
                      </a:lnTo>
                      <a:lnTo>
                        <a:pt x="130" y="73"/>
                      </a:lnTo>
                      <a:lnTo>
                        <a:pt x="106" y="85"/>
                      </a:lnTo>
                      <a:lnTo>
                        <a:pt x="130" y="76"/>
                      </a:lnTo>
                      <a:lnTo>
                        <a:pt x="115" y="36"/>
                      </a:lnTo>
                      <a:lnTo>
                        <a:pt x="115" y="35"/>
                      </a:lnTo>
                      <a:lnTo>
                        <a:pt x="112" y="29"/>
                      </a:lnTo>
                      <a:lnTo>
                        <a:pt x="98" y="12"/>
                      </a:lnTo>
                      <a:lnTo>
                        <a:pt x="95" y="10"/>
                      </a:lnTo>
                      <a:lnTo>
                        <a:pt x="88" y="4"/>
                      </a:lnTo>
                      <a:lnTo>
                        <a:pt x="83" y="3"/>
                      </a:lnTo>
                      <a:lnTo>
                        <a:pt x="68" y="0"/>
                      </a:lnTo>
                      <a:lnTo>
                        <a:pt x="62" y="0"/>
                      </a:lnTo>
                      <a:lnTo>
                        <a:pt x="42" y="0"/>
                      </a:lnTo>
                      <a:lnTo>
                        <a:pt x="42" y="0"/>
                      </a:lnTo>
                      <a:lnTo>
                        <a:pt x="31" y="1"/>
                      </a:lnTo>
                      <a:lnTo>
                        <a:pt x="23" y="7"/>
                      </a:lnTo>
                      <a:lnTo>
                        <a:pt x="19" y="13"/>
                      </a:lnTo>
                      <a:lnTo>
                        <a:pt x="11" y="29"/>
                      </a:lnTo>
                      <a:lnTo>
                        <a:pt x="9" y="33"/>
                      </a:lnTo>
                      <a:lnTo>
                        <a:pt x="3" y="53"/>
                      </a:lnTo>
                      <a:lnTo>
                        <a:pt x="28" y="61"/>
                      </a:lnTo>
                      <a:lnTo>
                        <a:pt x="8" y="44"/>
                      </a:lnTo>
                      <a:lnTo>
                        <a:pt x="0" y="5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4" name="Freeform 78"/>
                <p:cNvSpPr>
                  <a:spLocks/>
                </p:cNvSpPr>
                <p:nvPr/>
              </p:nvSpPr>
              <p:spPr bwMode="auto">
                <a:xfrm>
                  <a:off x="2125" y="3872"/>
                  <a:ext cx="202" cy="89"/>
                </a:xfrm>
                <a:custGeom>
                  <a:avLst/>
                  <a:gdLst>
                    <a:gd name="T0" fmla="*/ 42 w 405"/>
                    <a:gd name="T1" fmla="*/ 86 h 178"/>
                    <a:gd name="T2" fmla="*/ 51 w 405"/>
                    <a:gd name="T3" fmla="*/ 72 h 178"/>
                    <a:gd name="T4" fmla="*/ 59 w 405"/>
                    <a:gd name="T5" fmla="*/ 52 h 178"/>
                    <a:gd name="T6" fmla="*/ 59 w 405"/>
                    <a:gd name="T7" fmla="*/ 54 h 178"/>
                    <a:gd name="T8" fmla="*/ 42 w 405"/>
                    <a:gd name="T9" fmla="*/ 26 h 178"/>
                    <a:gd name="T10" fmla="*/ 53 w 405"/>
                    <a:gd name="T11" fmla="*/ 51 h 178"/>
                    <a:gd name="T12" fmla="*/ 42 w 405"/>
                    <a:gd name="T13" fmla="*/ 54 h 178"/>
                    <a:gd name="T14" fmla="*/ 63 w 405"/>
                    <a:gd name="T15" fmla="*/ 26 h 178"/>
                    <a:gd name="T16" fmla="*/ 71 w 405"/>
                    <a:gd name="T17" fmla="*/ 55 h 178"/>
                    <a:gd name="T18" fmla="*/ 57 w 405"/>
                    <a:gd name="T19" fmla="*/ 48 h 178"/>
                    <a:gd name="T20" fmla="*/ 91 w 405"/>
                    <a:gd name="T21" fmla="*/ 44 h 178"/>
                    <a:gd name="T22" fmla="*/ 82 w 405"/>
                    <a:gd name="T23" fmla="*/ 97 h 178"/>
                    <a:gd name="T24" fmla="*/ 105 w 405"/>
                    <a:gd name="T25" fmla="*/ 143 h 178"/>
                    <a:gd name="T26" fmla="*/ 121 w 405"/>
                    <a:gd name="T27" fmla="*/ 162 h 178"/>
                    <a:gd name="T28" fmla="*/ 129 w 405"/>
                    <a:gd name="T29" fmla="*/ 167 h 178"/>
                    <a:gd name="T30" fmla="*/ 154 w 405"/>
                    <a:gd name="T31" fmla="*/ 176 h 178"/>
                    <a:gd name="T32" fmla="*/ 172 w 405"/>
                    <a:gd name="T33" fmla="*/ 178 h 178"/>
                    <a:gd name="T34" fmla="*/ 207 w 405"/>
                    <a:gd name="T35" fmla="*/ 164 h 178"/>
                    <a:gd name="T36" fmla="*/ 216 w 405"/>
                    <a:gd name="T37" fmla="*/ 158 h 178"/>
                    <a:gd name="T38" fmla="*/ 226 w 405"/>
                    <a:gd name="T39" fmla="*/ 106 h 178"/>
                    <a:gd name="T40" fmla="*/ 282 w 405"/>
                    <a:gd name="T41" fmla="*/ 89 h 178"/>
                    <a:gd name="T42" fmla="*/ 296 w 405"/>
                    <a:gd name="T43" fmla="*/ 71 h 178"/>
                    <a:gd name="T44" fmla="*/ 285 w 405"/>
                    <a:gd name="T45" fmla="*/ 78 h 178"/>
                    <a:gd name="T46" fmla="*/ 278 w 405"/>
                    <a:gd name="T47" fmla="*/ 80 h 178"/>
                    <a:gd name="T48" fmla="*/ 308 w 405"/>
                    <a:gd name="T49" fmla="*/ 75 h 178"/>
                    <a:gd name="T50" fmla="*/ 330 w 405"/>
                    <a:gd name="T51" fmla="*/ 66 h 178"/>
                    <a:gd name="T52" fmla="*/ 314 w 405"/>
                    <a:gd name="T53" fmla="*/ 67 h 178"/>
                    <a:gd name="T54" fmla="*/ 347 w 405"/>
                    <a:gd name="T55" fmla="*/ 44 h 178"/>
                    <a:gd name="T56" fmla="*/ 376 w 405"/>
                    <a:gd name="T57" fmla="*/ 83 h 178"/>
                    <a:gd name="T58" fmla="*/ 374 w 405"/>
                    <a:gd name="T59" fmla="*/ 83 h 178"/>
                    <a:gd name="T60" fmla="*/ 405 w 405"/>
                    <a:gd name="T61" fmla="*/ 37 h 178"/>
                    <a:gd name="T62" fmla="*/ 393 w 405"/>
                    <a:gd name="T63" fmla="*/ 32 h 178"/>
                    <a:gd name="T64" fmla="*/ 350 w 405"/>
                    <a:gd name="T65" fmla="*/ 18 h 178"/>
                    <a:gd name="T66" fmla="*/ 318 w 405"/>
                    <a:gd name="T67" fmla="*/ 15 h 178"/>
                    <a:gd name="T68" fmla="*/ 307 w 405"/>
                    <a:gd name="T69" fmla="*/ 17 h 178"/>
                    <a:gd name="T70" fmla="*/ 298 w 405"/>
                    <a:gd name="T71" fmla="*/ 51 h 178"/>
                    <a:gd name="T72" fmla="*/ 272 w 405"/>
                    <a:gd name="T73" fmla="*/ 28 h 178"/>
                    <a:gd name="T74" fmla="*/ 256 w 405"/>
                    <a:gd name="T75" fmla="*/ 35 h 178"/>
                    <a:gd name="T76" fmla="*/ 242 w 405"/>
                    <a:gd name="T77" fmla="*/ 52 h 178"/>
                    <a:gd name="T78" fmla="*/ 244 w 405"/>
                    <a:gd name="T79" fmla="*/ 51 h 178"/>
                    <a:gd name="T80" fmla="*/ 206 w 405"/>
                    <a:gd name="T81" fmla="*/ 89 h 178"/>
                    <a:gd name="T82" fmla="*/ 197 w 405"/>
                    <a:gd name="T83" fmla="*/ 139 h 178"/>
                    <a:gd name="T84" fmla="*/ 154 w 405"/>
                    <a:gd name="T85" fmla="*/ 127 h 178"/>
                    <a:gd name="T86" fmla="*/ 163 w 405"/>
                    <a:gd name="T87" fmla="*/ 152 h 178"/>
                    <a:gd name="T88" fmla="*/ 151 w 405"/>
                    <a:gd name="T89" fmla="*/ 118 h 178"/>
                    <a:gd name="T90" fmla="*/ 160 w 405"/>
                    <a:gd name="T91" fmla="*/ 124 h 178"/>
                    <a:gd name="T92" fmla="*/ 128 w 405"/>
                    <a:gd name="T93" fmla="*/ 130 h 178"/>
                    <a:gd name="T94" fmla="*/ 131 w 405"/>
                    <a:gd name="T95" fmla="*/ 75 h 178"/>
                    <a:gd name="T96" fmla="*/ 132 w 405"/>
                    <a:gd name="T97" fmla="*/ 78 h 178"/>
                    <a:gd name="T98" fmla="*/ 115 w 405"/>
                    <a:gd name="T99" fmla="*/ 34 h 178"/>
                    <a:gd name="T100" fmla="*/ 97 w 405"/>
                    <a:gd name="T101" fmla="*/ 12 h 178"/>
                    <a:gd name="T102" fmla="*/ 88 w 405"/>
                    <a:gd name="T103" fmla="*/ 5 h 178"/>
                    <a:gd name="T104" fmla="*/ 69 w 405"/>
                    <a:gd name="T105" fmla="*/ 0 h 178"/>
                    <a:gd name="T106" fmla="*/ 42 w 405"/>
                    <a:gd name="T107" fmla="*/ 0 h 178"/>
                    <a:gd name="T108" fmla="*/ 31 w 405"/>
                    <a:gd name="T109" fmla="*/ 2 h 178"/>
                    <a:gd name="T110" fmla="*/ 19 w 405"/>
                    <a:gd name="T111" fmla="*/ 14 h 178"/>
                    <a:gd name="T112" fmla="*/ 10 w 405"/>
                    <a:gd name="T113" fmla="*/ 32 h 178"/>
                    <a:gd name="T114" fmla="*/ 27 w 405"/>
                    <a:gd name="T115" fmla="*/ 61 h 178"/>
                    <a:gd name="T116" fmla="*/ 0 w 405"/>
                    <a:gd name="T117" fmla="*/ 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5" h="178">
                      <a:moveTo>
                        <a:pt x="0" y="52"/>
                      </a:moveTo>
                      <a:lnTo>
                        <a:pt x="42" y="86"/>
                      </a:lnTo>
                      <a:lnTo>
                        <a:pt x="48" y="78"/>
                      </a:lnTo>
                      <a:lnTo>
                        <a:pt x="51" y="72"/>
                      </a:lnTo>
                      <a:lnTo>
                        <a:pt x="51" y="72"/>
                      </a:lnTo>
                      <a:lnTo>
                        <a:pt x="59" y="52"/>
                      </a:lnTo>
                      <a:lnTo>
                        <a:pt x="34" y="41"/>
                      </a:lnTo>
                      <a:lnTo>
                        <a:pt x="59" y="54"/>
                      </a:lnTo>
                      <a:lnTo>
                        <a:pt x="66" y="38"/>
                      </a:lnTo>
                      <a:lnTo>
                        <a:pt x="42" y="26"/>
                      </a:lnTo>
                      <a:lnTo>
                        <a:pt x="42" y="52"/>
                      </a:lnTo>
                      <a:lnTo>
                        <a:pt x="53" y="51"/>
                      </a:lnTo>
                      <a:lnTo>
                        <a:pt x="60" y="44"/>
                      </a:lnTo>
                      <a:lnTo>
                        <a:pt x="42" y="54"/>
                      </a:lnTo>
                      <a:lnTo>
                        <a:pt x="63" y="54"/>
                      </a:lnTo>
                      <a:lnTo>
                        <a:pt x="63" y="26"/>
                      </a:lnTo>
                      <a:lnTo>
                        <a:pt x="57" y="52"/>
                      </a:lnTo>
                      <a:lnTo>
                        <a:pt x="71" y="55"/>
                      </a:lnTo>
                      <a:lnTo>
                        <a:pt x="77" y="29"/>
                      </a:lnTo>
                      <a:lnTo>
                        <a:pt x="57" y="48"/>
                      </a:lnTo>
                      <a:lnTo>
                        <a:pt x="71" y="63"/>
                      </a:lnTo>
                      <a:lnTo>
                        <a:pt x="91" y="44"/>
                      </a:lnTo>
                      <a:lnTo>
                        <a:pt x="66" y="54"/>
                      </a:lnTo>
                      <a:lnTo>
                        <a:pt x="82" y="97"/>
                      </a:lnTo>
                      <a:lnTo>
                        <a:pt x="83" y="100"/>
                      </a:lnTo>
                      <a:lnTo>
                        <a:pt x="105" y="143"/>
                      </a:lnTo>
                      <a:lnTo>
                        <a:pt x="109" y="150"/>
                      </a:lnTo>
                      <a:lnTo>
                        <a:pt x="121" y="162"/>
                      </a:lnTo>
                      <a:lnTo>
                        <a:pt x="121" y="161"/>
                      </a:lnTo>
                      <a:lnTo>
                        <a:pt x="129" y="167"/>
                      </a:lnTo>
                      <a:lnTo>
                        <a:pt x="131" y="167"/>
                      </a:lnTo>
                      <a:lnTo>
                        <a:pt x="154" y="176"/>
                      </a:lnTo>
                      <a:lnTo>
                        <a:pt x="163" y="178"/>
                      </a:lnTo>
                      <a:lnTo>
                        <a:pt x="172" y="178"/>
                      </a:lnTo>
                      <a:lnTo>
                        <a:pt x="206" y="166"/>
                      </a:lnTo>
                      <a:lnTo>
                        <a:pt x="207" y="164"/>
                      </a:lnTo>
                      <a:lnTo>
                        <a:pt x="215" y="158"/>
                      </a:lnTo>
                      <a:lnTo>
                        <a:pt x="216" y="158"/>
                      </a:lnTo>
                      <a:lnTo>
                        <a:pt x="246" y="124"/>
                      </a:lnTo>
                      <a:lnTo>
                        <a:pt x="226" y="106"/>
                      </a:lnTo>
                      <a:lnTo>
                        <a:pt x="246" y="126"/>
                      </a:lnTo>
                      <a:lnTo>
                        <a:pt x="282" y="89"/>
                      </a:lnTo>
                      <a:lnTo>
                        <a:pt x="284" y="86"/>
                      </a:lnTo>
                      <a:lnTo>
                        <a:pt x="296" y="71"/>
                      </a:lnTo>
                      <a:lnTo>
                        <a:pt x="275" y="54"/>
                      </a:lnTo>
                      <a:lnTo>
                        <a:pt x="285" y="78"/>
                      </a:lnTo>
                      <a:lnTo>
                        <a:pt x="293" y="72"/>
                      </a:lnTo>
                      <a:lnTo>
                        <a:pt x="278" y="80"/>
                      </a:lnTo>
                      <a:lnTo>
                        <a:pt x="301" y="77"/>
                      </a:lnTo>
                      <a:lnTo>
                        <a:pt x="308" y="75"/>
                      </a:lnTo>
                      <a:lnTo>
                        <a:pt x="310" y="75"/>
                      </a:lnTo>
                      <a:lnTo>
                        <a:pt x="330" y="66"/>
                      </a:lnTo>
                      <a:lnTo>
                        <a:pt x="318" y="41"/>
                      </a:lnTo>
                      <a:lnTo>
                        <a:pt x="314" y="67"/>
                      </a:lnTo>
                      <a:lnTo>
                        <a:pt x="344" y="71"/>
                      </a:lnTo>
                      <a:lnTo>
                        <a:pt x="347" y="44"/>
                      </a:lnTo>
                      <a:lnTo>
                        <a:pt x="339" y="71"/>
                      </a:lnTo>
                      <a:lnTo>
                        <a:pt x="376" y="83"/>
                      </a:lnTo>
                      <a:lnTo>
                        <a:pt x="383" y="57"/>
                      </a:lnTo>
                      <a:lnTo>
                        <a:pt x="374" y="83"/>
                      </a:lnTo>
                      <a:lnTo>
                        <a:pt x="386" y="87"/>
                      </a:lnTo>
                      <a:lnTo>
                        <a:pt x="405" y="37"/>
                      </a:lnTo>
                      <a:lnTo>
                        <a:pt x="393" y="32"/>
                      </a:lnTo>
                      <a:lnTo>
                        <a:pt x="393" y="32"/>
                      </a:lnTo>
                      <a:lnTo>
                        <a:pt x="356" y="20"/>
                      </a:lnTo>
                      <a:lnTo>
                        <a:pt x="350" y="18"/>
                      </a:lnTo>
                      <a:lnTo>
                        <a:pt x="321" y="15"/>
                      </a:lnTo>
                      <a:lnTo>
                        <a:pt x="318" y="15"/>
                      </a:lnTo>
                      <a:lnTo>
                        <a:pt x="307" y="17"/>
                      </a:lnTo>
                      <a:lnTo>
                        <a:pt x="307" y="17"/>
                      </a:lnTo>
                      <a:lnTo>
                        <a:pt x="287" y="26"/>
                      </a:lnTo>
                      <a:lnTo>
                        <a:pt x="298" y="51"/>
                      </a:lnTo>
                      <a:lnTo>
                        <a:pt x="295" y="25"/>
                      </a:lnTo>
                      <a:lnTo>
                        <a:pt x="272" y="28"/>
                      </a:lnTo>
                      <a:lnTo>
                        <a:pt x="264" y="29"/>
                      </a:lnTo>
                      <a:lnTo>
                        <a:pt x="256" y="35"/>
                      </a:lnTo>
                      <a:lnTo>
                        <a:pt x="255" y="37"/>
                      </a:lnTo>
                      <a:lnTo>
                        <a:pt x="242" y="52"/>
                      </a:lnTo>
                      <a:lnTo>
                        <a:pt x="262" y="69"/>
                      </a:lnTo>
                      <a:lnTo>
                        <a:pt x="244" y="51"/>
                      </a:lnTo>
                      <a:lnTo>
                        <a:pt x="207" y="87"/>
                      </a:lnTo>
                      <a:lnTo>
                        <a:pt x="206" y="89"/>
                      </a:lnTo>
                      <a:lnTo>
                        <a:pt x="177" y="123"/>
                      </a:lnTo>
                      <a:lnTo>
                        <a:pt x="197" y="139"/>
                      </a:lnTo>
                      <a:lnTo>
                        <a:pt x="187" y="115"/>
                      </a:lnTo>
                      <a:lnTo>
                        <a:pt x="154" y="127"/>
                      </a:lnTo>
                      <a:lnTo>
                        <a:pt x="163" y="126"/>
                      </a:lnTo>
                      <a:lnTo>
                        <a:pt x="163" y="152"/>
                      </a:lnTo>
                      <a:lnTo>
                        <a:pt x="174" y="127"/>
                      </a:lnTo>
                      <a:lnTo>
                        <a:pt x="151" y="118"/>
                      </a:lnTo>
                      <a:lnTo>
                        <a:pt x="140" y="143"/>
                      </a:lnTo>
                      <a:lnTo>
                        <a:pt x="160" y="124"/>
                      </a:lnTo>
                      <a:lnTo>
                        <a:pt x="148" y="112"/>
                      </a:lnTo>
                      <a:lnTo>
                        <a:pt x="128" y="130"/>
                      </a:lnTo>
                      <a:lnTo>
                        <a:pt x="152" y="118"/>
                      </a:lnTo>
                      <a:lnTo>
                        <a:pt x="131" y="75"/>
                      </a:lnTo>
                      <a:lnTo>
                        <a:pt x="106" y="87"/>
                      </a:lnTo>
                      <a:lnTo>
                        <a:pt x="132" y="78"/>
                      </a:lnTo>
                      <a:lnTo>
                        <a:pt x="117" y="35"/>
                      </a:lnTo>
                      <a:lnTo>
                        <a:pt x="115" y="34"/>
                      </a:lnTo>
                      <a:lnTo>
                        <a:pt x="111" y="28"/>
                      </a:lnTo>
                      <a:lnTo>
                        <a:pt x="97" y="12"/>
                      </a:lnTo>
                      <a:lnTo>
                        <a:pt x="95" y="11"/>
                      </a:lnTo>
                      <a:lnTo>
                        <a:pt x="88" y="5"/>
                      </a:lnTo>
                      <a:lnTo>
                        <a:pt x="83" y="3"/>
                      </a:lnTo>
                      <a:lnTo>
                        <a:pt x="69" y="0"/>
                      </a:lnTo>
                      <a:lnTo>
                        <a:pt x="63" y="0"/>
                      </a:lnTo>
                      <a:lnTo>
                        <a:pt x="42" y="0"/>
                      </a:lnTo>
                      <a:lnTo>
                        <a:pt x="42" y="0"/>
                      </a:lnTo>
                      <a:lnTo>
                        <a:pt x="31" y="2"/>
                      </a:lnTo>
                      <a:lnTo>
                        <a:pt x="23" y="8"/>
                      </a:lnTo>
                      <a:lnTo>
                        <a:pt x="19" y="14"/>
                      </a:lnTo>
                      <a:lnTo>
                        <a:pt x="11" y="29"/>
                      </a:lnTo>
                      <a:lnTo>
                        <a:pt x="10" y="32"/>
                      </a:lnTo>
                      <a:lnTo>
                        <a:pt x="2" y="52"/>
                      </a:lnTo>
                      <a:lnTo>
                        <a:pt x="27" y="61"/>
                      </a:lnTo>
                      <a:lnTo>
                        <a:pt x="7" y="44"/>
                      </a:lnTo>
                      <a:lnTo>
                        <a:pt x="0" y="5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9295" name="Freeform 79"/>
            <p:cNvSpPr>
              <a:spLocks/>
            </p:cNvSpPr>
            <p:nvPr/>
          </p:nvSpPr>
          <p:spPr bwMode="auto">
            <a:xfrm>
              <a:off x="2050" y="3518"/>
              <a:ext cx="291" cy="139"/>
            </a:xfrm>
            <a:custGeom>
              <a:avLst/>
              <a:gdLst>
                <a:gd name="T0" fmla="*/ 29 w 582"/>
                <a:gd name="T1" fmla="*/ 0 h 277"/>
                <a:gd name="T2" fmla="*/ 0 w 582"/>
                <a:gd name="T3" fmla="*/ 44 h 277"/>
                <a:gd name="T4" fmla="*/ 340 w 582"/>
                <a:gd name="T5" fmla="*/ 274 h 277"/>
                <a:gd name="T6" fmla="*/ 343 w 582"/>
                <a:gd name="T7" fmla="*/ 276 h 277"/>
                <a:gd name="T8" fmla="*/ 354 w 582"/>
                <a:gd name="T9" fmla="*/ 277 h 277"/>
                <a:gd name="T10" fmla="*/ 365 w 582"/>
                <a:gd name="T11" fmla="*/ 276 h 277"/>
                <a:gd name="T12" fmla="*/ 371 w 582"/>
                <a:gd name="T13" fmla="*/ 273 h 277"/>
                <a:gd name="T14" fmla="*/ 582 w 582"/>
                <a:gd name="T15" fmla="*/ 107 h 277"/>
                <a:gd name="T16" fmla="*/ 550 w 582"/>
                <a:gd name="T17" fmla="*/ 66 h 277"/>
                <a:gd name="T18" fmla="*/ 339 w 582"/>
                <a:gd name="T19" fmla="*/ 231 h 277"/>
                <a:gd name="T20" fmla="*/ 365 w 582"/>
                <a:gd name="T21" fmla="*/ 227 h 277"/>
                <a:gd name="T22" fmla="*/ 354 w 582"/>
                <a:gd name="T23" fmla="*/ 225 h 277"/>
                <a:gd name="T24" fmla="*/ 343 w 582"/>
                <a:gd name="T25" fmla="*/ 227 h 277"/>
                <a:gd name="T26" fmla="*/ 354 w 582"/>
                <a:gd name="T27" fmla="*/ 251 h 277"/>
                <a:gd name="T28" fmla="*/ 370 w 582"/>
                <a:gd name="T29" fmla="*/ 230 h 277"/>
                <a:gd name="T30" fmla="*/ 29 w 582"/>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277">
                  <a:moveTo>
                    <a:pt x="29" y="0"/>
                  </a:moveTo>
                  <a:lnTo>
                    <a:pt x="0" y="44"/>
                  </a:lnTo>
                  <a:lnTo>
                    <a:pt x="340" y="274"/>
                  </a:lnTo>
                  <a:lnTo>
                    <a:pt x="343" y="276"/>
                  </a:lnTo>
                  <a:lnTo>
                    <a:pt x="354" y="277"/>
                  </a:lnTo>
                  <a:lnTo>
                    <a:pt x="365" y="276"/>
                  </a:lnTo>
                  <a:lnTo>
                    <a:pt x="371" y="273"/>
                  </a:lnTo>
                  <a:lnTo>
                    <a:pt x="582" y="107"/>
                  </a:lnTo>
                  <a:lnTo>
                    <a:pt x="550" y="66"/>
                  </a:lnTo>
                  <a:lnTo>
                    <a:pt x="339" y="231"/>
                  </a:lnTo>
                  <a:lnTo>
                    <a:pt x="365" y="227"/>
                  </a:lnTo>
                  <a:lnTo>
                    <a:pt x="354" y="225"/>
                  </a:lnTo>
                  <a:lnTo>
                    <a:pt x="343" y="227"/>
                  </a:lnTo>
                  <a:lnTo>
                    <a:pt x="354" y="251"/>
                  </a:lnTo>
                  <a:lnTo>
                    <a:pt x="370" y="230"/>
                  </a:lnTo>
                  <a:lnTo>
                    <a:pt x="29" y="0"/>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6" name="Freeform 80"/>
            <p:cNvSpPr>
              <a:spLocks/>
            </p:cNvSpPr>
            <p:nvPr/>
          </p:nvSpPr>
          <p:spPr bwMode="auto">
            <a:xfrm>
              <a:off x="2135" y="3518"/>
              <a:ext cx="316" cy="151"/>
            </a:xfrm>
            <a:custGeom>
              <a:avLst/>
              <a:gdLst>
                <a:gd name="T0" fmla="*/ 30 w 631"/>
                <a:gd name="T1" fmla="*/ 0 h 302"/>
                <a:gd name="T2" fmla="*/ 0 w 631"/>
                <a:gd name="T3" fmla="*/ 44 h 302"/>
                <a:gd name="T4" fmla="*/ 389 w 631"/>
                <a:gd name="T5" fmla="*/ 299 h 302"/>
                <a:gd name="T6" fmla="*/ 392 w 631"/>
                <a:gd name="T7" fmla="*/ 300 h 302"/>
                <a:gd name="T8" fmla="*/ 403 w 631"/>
                <a:gd name="T9" fmla="*/ 302 h 302"/>
                <a:gd name="T10" fmla="*/ 414 w 631"/>
                <a:gd name="T11" fmla="*/ 300 h 302"/>
                <a:gd name="T12" fmla="*/ 420 w 631"/>
                <a:gd name="T13" fmla="*/ 297 h 302"/>
                <a:gd name="T14" fmla="*/ 631 w 631"/>
                <a:gd name="T15" fmla="*/ 135 h 302"/>
                <a:gd name="T16" fmla="*/ 599 w 631"/>
                <a:gd name="T17" fmla="*/ 93 h 302"/>
                <a:gd name="T18" fmla="*/ 388 w 631"/>
                <a:gd name="T19" fmla="*/ 256 h 302"/>
                <a:gd name="T20" fmla="*/ 414 w 631"/>
                <a:gd name="T21" fmla="*/ 251 h 302"/>
                <a:gd name="T22" fmla="*/ 403 w 631"/>
                <a:gd name="T23" fmla="*/ 250 h 302"/>
                <a:gd name="T24" fmla="*/ 392 w 631"/>
                <a:gd name="T25" fmla="*/ 251 h 302"/>
                <a:gd name="T26" fmla="*/ 403 w 631"/>
                <a:gd name="T27" fmla="*/ 276 h 302"/>
                <a:gd name="T28" fmla="*/ 419 w 631"/>
                <a:gd name="T29" fmla="*/ 254 h 302"/>
                <a:gd name="T30" fmla="*/ 30 w 631"/>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302">
                  <a:moveTo>
                    <a:pt x="30" y="0"/>
                  </a:moveTo>
                  <a:lnTo>
                    <a:pt x="0" y="44"/>
                  </a:lnTo>
                  <a:lnTo>
                    <a:pt x="389" y="299"/>
                  </a:lnTo>
                  <a:lnTo>
                    <a:pt x="392" y="300"/>
                  </a:lnTo>
                  <a:lnTo>
                    <a:pt x="403" y="302"/>
                  </a:lnTo>
                  <a:lnTo>
                    <a:pt x="414" y="300"/>
                  </a:lnTo>
                  <a:lnTo>
                    <a:pt x="420" y="297"/>
                  </a:lnTo>
                  <a:lnTo>
                    <a:pt x="631" y="135"/>
                  </a:lnTo>
                  <a:lnTo>
                    <a:pt x="599" y="93"/>
                  </a:lnTo>
                  <a:lnTo>
                    <a:pt x="388" y="256"/>
                  </a:lnTo>
                  <a:lnTo>
                    <a:pt x="414" y="251"/>
                  </a:lnTo>
                  <a:lnTo>
                    <a:pt x="403" y="250"/>
                  </a:lnTo>
                  <a:lnTo>
                    <a:pt x="392" y="251"/>
                  </a:lnTo>
                  <a:lnTo>
                    <a:pt x="403" y="276"/>
                  </a:lnTo>
                  <a:lnTo>
                    <a:pt x="419" y="254"/>
                  </a:lnTo>
                  <a:lnTo>
                    <a:pt x="30" y="0"/>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7" name="Freeform 81"/>
            <p:cNvSpPr>
              <a:spLocks/>
            </p:cNvSpPr>
            <p:nvPr/>
          </p:nvSpPr>
          <p:spPr bwMode="auto">
            <a:xfrm>
              <a:off x="2202" y="3518"/>
              <a:ext cx="373" cy="181"/>
            </a:xfrm>
            <a:custGeom>
              <a:avLst/>
              <a:gdLst>
                <a:gd name="T0" fmla="*/ 27 w 746"/>
                <a:gd name="T1" fmla="*/ 0 h 362"/>
                <a:gd name="T2" fmla="*/ 0 w 746"/>
                <a:gd name="T3" fmla="*/ 44 h 362"/>
                <a:gd name="T4" fmla="*/ 504 w 746"/>
                <a:gd name="T5" fmla="*/ 359 h 362"/>
                <a:gd name="T6" fmla="*/ 507 w 746"/>
                <a:gd name="T7" fmla="*/ 360 h 362"/>
                <a:gd name="T8" fmla="*/ 517 w 746"/>
                <a:gd name="T9" fmla="*/ 362 h 362"/>
                <a:gd name="T10" fmla="*/ 528 w 746"/>
                <a:gd name="T11" fmla="*/ 360 h 362"/>
                <a:gd name="T12" fmla="*/ 534 w 746"/>
                <a:gd name="T13" fmla="*/ 357 h 362"/>
                <a:gd name="T14" fmla="*/ 746 w 746"/>
                <a:gd name="T15" fmla="*/ 195 h 362"/>
                <a:gd name="T16" fmla="*/ 713 w 746"/>
                <a:gd name="T17" fmla="*/ 153 h 362"/>
                <a:gd name="T18" fmla="*/ 502 w 746"/>
                <a:gd name="T19" fmla="*/ 316 h 362"/>
                <a:gd name="T20" fmla="*/ 528 w 746"/>
                <a:gd name="T21" fmla="*/ 311 h 362"/>
                <a:gd name="T22" fmla="*/ 517 w 746"/>
                <a:gd name="T23" fmla="*/ 309 h 362"/>
                <a:gd name="T24" fmla="*/ 507 w 746"/>
                <a:gd name="T25" fmla="*/ 311 h 362"/>
                <a:gd name="T26" fmla="*/ 517 w 746"/>
                <a:gd name="T27" fmla="*/ 336 h 362"/>
                <a:gd name="T28" fmla="*/ 531 w 746"/>
                <a:gd name="T29" fmla="*/ 314 h 362"/>
                <a:gd name="T30" fmla="*/ 27 w 746"/>
                <a:gd name="T3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6" h="362">
                  <a:moveTo>
                    <a:pt x="27" y="0"/>
                  </a:moveTo>
                  <a:lnTo>
                    <a:pt x="0" y="44"/>
                  </a:lnTo>
                  <a:lnTo>
                    <a:pt x="504" y="359"/>
                  </a:lnTo>
                  <a:lnTo>
                    <a:pt x="507" y="360"/>
                  </a:lnTo>
                  <a:lnTo>
                    <a:pt x="517" y="362"/>
                  </a:lnTo>
                  <a:lnTo>
                    <a:pt x="528" y="360"/>
                  </a:lnTo>
                  <a:lnTo>
                    <a:pt x="534" y="357"/>
                  </a:lnTo>
                  <a:lnTo>
                    <a:pt x="746" y="195"/>
                  </a:lnTo>
                  <a:lnTo>
                    <a:pt x="713" y="153"/>
                  </a:lnTo>
                  <a:lnTo>
                    <a:pt x="502" y="316"/>
                  </a:lnTo>
                  <a:lnTo>
                    <a:pt x="528" y="311"/>
                  </a:lnTo>
                  <a:lnTo>
                    <a:pt x="517" y="309"/>
                  </a:lnTo>
                  <a:lnTo>
                    <a:pt x="507" y="311"/>
                  </a:lnTo>
                  <a:lnTo>
                    <a:pt x="517" y="336"/>
                  </a:lnTo>
                  <a:lnTo>
                    <a:pt x="531" y="314"/>
                  </a:lnTo>
                  <a:lnTo>
                    <a:pt x="27" y="0"/>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8" name="Freeform 82"/>
            <p:cNvSpPr>
              <a:spLocks/>
            </p:cNvSpPr>
            <p:nvPr/>
          </p:nvSpPr>
          <p:spPr bwMode="auto">
            <a:xfrm>
              <a:off x="2266" y="3518"/>
              <a:ext cx="437" cy="215"/>
            </a:xfrm>
            <a:custGeom>
              <a:avLst/>
              <a:gdLst>
                <a:gd name="T0" fmla="*/ 28 w 873"/>
                <a:gd name="T1" fmla="*/ 0 h 431"/>
                <a:gd name="T2" fmla="*/ 0 w 873"/>
                <a:gd name="T3" fmla="*/ 44 h 431"/>
                <a:gd name="T4" fmla="*/ 630 w 873"/>
                <a:gd name="T5" fmla="*/ 427 h 431"/>
                <a:gd name="T6" fmla="*/ 633 w 873"/>
                <a:gd name="T7" fmla="*/ 429 h 431"/>
                <a:gd name="T8" fmla="*/ 644 w 873"/>
                <a:gd name="T9" fmla="*/ 431 h 431"/>
                <a:gd name="T10" fmla="*/ 654 w 873"/>
                <a:gd name="T11" fmla="*/ 429 h 431"/>
                <a:gd name="T12" fmla="*/ 660 w 873"/>
                <a:gd name="T13" fmla="*/ 426 h 431"/>
                <a:gd name="T14" fmla="*/ 873 w 873"/>
                <a:gd name="T15" fmla="*/ 263 h 431"/>
                <a:gd name="T16" fmla="*/ 841 w 873"/>
                <a:gd name="T17" fmla="*/ 222 h 431"/>
                <a:gd name="T18" fmla="*/ 628 w 873"/>
                <a:gd name="T19" fmla="*/ 385 h 431"/>
                <a:gd name="T20" fmla="*/ 654 w 873"/>
                <a:gd name="T21" fmla="*/ 380 h 431"/>
                <a:gd name="T22" fmla="*/ 644 w 873"/>
                <a:gd name="T23" fmla="*/ 378 h 431"/>
                <a:gd name="T24" fmla="*/ 633 w 873"/>
                <a:gd name="T25" fmla="*/ 380 h 431"/>
                <a:gd name="T26" fmla="*/ 644 w 873"/>
                <a:gd name="T27" fmla="*/ 404 h 431"/>
                <a:gd name="T28" fmla="*/ 657 w 873"/>
                <a:gd name="T29" fmla="*/ 383 h 431"/>
                <a:gd name="T30" fmla="*/ 28 w 873"/>
                <a:gd name="T3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431">
                  <a:moveTo>
                    <a:pt x="28" y="0"/>
                  </a:moveTo>
                  <a:lnTo>
                    <a:pt x="0" y="44"/>
                  </a:lnTo>
                  <a:lnTo>
                    <a:pt x="630" y="427"/>
                  </a:lnTo>
                  <a:lnTo>
                    <a:pt x="633" y="429"/>
                  </a:lnTo>
                  <a:lnTo>
                    <a:pt x="644" y="431"/>
                  </a:lnTo>
                  <a:lnTo>
                    <a:pt x="654" y="429"/>
                  </a:lnTo>
                  <a:lnTo>
                    <a:pt x="660" y="426"/>
                  </a:lnTo>
                  <a:lnTo>
                    <a:pt x="873" y="263"/>
                  </a:lnTo>
                  <a:lnTo>
                    <a:pt x="841" y="222"/>
                  </a:lnTo>
                  <a:lnTo>
                    <a:pt x="628" y="385"/>
                  </a:lnTo>
                  <a:lnTo>
                    <a:pt x="654" y="380"/>
                  </a:lnTo>
                  <a:lnTo>
                    <a:pt x="644" y="378"/>
                  </a:lnTo>
                  <a:lnTo>
                    <a:pt x="633" y="380"/>
                  </a:lnTo>
                  <a:lnTo>
                    <a:pt x="644" y="404"/>
                  </a:lnTo>
                  <a:lnTo>
                    <a:pt x="657" y="383"/>
                  </a:lnTo>
                  <a:lnTo>
                    <a:pt x="28" y="0"/>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99" name="Freeform 83"/>
            <p:cNvSpPr>
              <a:spLocks/>
            </p:cNvSpPr>
            <p:nvPr/>
          </p:nvSpPr>
          <p:spPr bwMode="auto">
            <a:xfrm>
              <a:off x="2337" y="3517"/>
              <a:ext cx="497" cy="248"/>
            </a:xfrm>
            <a:custGeom>
              <a:avLst/>
              <a:gdLst>
                <a:gd name="T0" fmla="*/ 27 w 992"/>
                <a:gd name="T1" fmla="*/ 0 h 497"/>
                <a:gd name="T2" fmla="*/ 0 w 992"/>
                <a:gd name="T3" fmla="*/ 46 h 497"/>
                <a:gd name="T4" fmla="*/ 749 w 992"/>
                <a:gd name="T5" fmla="*/ 494 h 497"/>
                <a:gd name="T6" fmla="*/ 752 w 992"/>
                <a:gd name="T7" fmla="*/ 495 h 497"/>
                <a:gd name="T8" fmla="*/ 762 w 992"/>
                <a:gd name="T9" fmla="*/ 497 h 497"/>
                <a:gd name="T10" fmla="*/ 773 w 992"/>
                <a:gd name="T11" fmla="*/ 495 h 497"/>
                <a:gd name="T12" fmla="*/ 779 w 992"/>
                <a:gd name="T13" fmla="*/ 492 h 497"/>
                <a:gd name="T14" fmla="*/ 992 w 992"/>
                <a:gd name="T15" fmla="*/ 330 h 497"/>
                <a:gd name="T16" fmla="*/ 960 w 992"/>
                <a:gd name="T17" fmla="*/ 288 h 497"/>
                <a:gd name="T18" fmla="*/ 747 w 992"/>
                <a:gd name="T19" fmla="*/ 451 h 497"/>
                <a:gd name="T20" fmla="*/ 773 w 992"/>
                <a:gd name="T21" fmla="*/ 446 h 497"/>
                <a:gd name="T22" fmla="*/ 762 w 992"/>
                <a:gd name="T23" fmla="*/ 445 h 497"/>
                <a:gd name="T24" fmla="*/ 752 w 992"/>
                <a:gd name="T25" fmla="*/ 446 h 497"/>
                <a:gd name="T26" fmla="*/ 762 w 992"/>
                <a:gd name="T27" fmla="*/ 471 h 497"/>
                <a:gd name="T28" fmla="*/ 776 w 992"/>
                <a:gd name="T29" fmla="*/ 448 h 497"/>
                <a:gd name="T30" fmla="*/ 27 w 992"/>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2" h="497">
                  <a:moveTo>
                    <a:pt x="27" y="0"/>
                  </a:moveTo>
                  <a:lnTo>
                    <a:pt x="0" y="46"/>
                  </a:lnTo>
                  <a:lnTo>
                    <a:pt x="749" y="494"/>
                  </a:lnTo>
                  <a:lnTo>
                    <a:pt x="752" y="495"/>
                  </a:lnTo>
                  <a:lnTo>
                    <a:pt x="762" y="497"/>
                  </a:lnTo>
                  <a:lnTo>
                    <a:pt x="773" y="495"/>
                  </a:lnTo>
                  <a:lnTo>
                    <a:pt x="779" y="492"/>
                  </a:lnTo>
                  <a:lnTo>
                    <a:pt x="992" y="330"/>
                  </a:lnTo>
                  <a:lnTo>
                    <a:pt x="960" y="288"/>
                  </a:lnTo>
                  <a:lnTo>
                    <a:pt x="747" y="451"/>
                  </a:lnTo>
                  <a:lnTo>
                    <a:pt x="773" y="446"/>
                  </a:lnTo>
                  <a:lnTo>
                    <a:pt x="762" y="445"/>
                  </a:lnTo>
                  <a:lnTo>
                    <a:pt x="752" y="446"/>
                  </a:lnTo>
                  <a:lnTo>
                    <a:pt x="762" y="471"/>
                  </a:lnTo>
                  <a:lnTo>
                    <a:pt x="776" y="448"/>
                  </a:lnTo>
                  <a:lnTo>
                    <a:pt x="27" y="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00" name="Freeform 84"/>
            <p:cNvSpPr>
              <a:spLocks/>
            </p:cNvSpPr>
            <p:nvPr/>
          </p:nvSpPr>
          <p:spPr bwMode="auto">
            <a:xfrm>
              <a:off x="2405" y="3517"/>
              <a:ext cx="556" cy="281"/>
            </a:xfrm>
            <a:custGeom>
              <a:avLst/>
              <a:gdLst>
                <a:gd name="T0" fmla="*/ 26 w 1111"/>
                <a:gd name="T1" fmla="*/ 0 h 561"/>
                <a:gd name="T2" fmla="*/ 0 w 1111"/>
                <a:gd name="T3" fmla="*/ 46 h 561"/>
                <a:gd name="T4" fmla="*/ 868 w 1111"/>
                <a:gd name="T5" fmla="*/ 558 h 561"/>
                <a:gd name="T6" fmla="*/ 869 w 1111"/>
                <a:gd name="T7" fmla="*/ 560 h 561"/>
                <a:gd name="T8" fmla="*/ 880 w 1111"/>
                <a:gd name="T9" fmla="*/ 561 h 561"/>
                <a:gd name="T10" fmla="*/ 891 w 1111"/>
                <a:gd name="T11" fmla="*/ 560 h 561"/>
                <a:gd name="T12" fmla="*/ 897 w 1111"/>
                <a:gd name="T13" fmla="*/ 557 h 561"/>
                <a:gd name="T14" fmla="*/ 1111 w 1111"/>
                <a:gd name="T15" fmla="*/ 394 h 561"/>
                <a:gd name="T16" fmla="*/ 1079 w 1111"/>
                <a:gd name="T17" fmla="*/ 353 h 561"/>
                <a:gd name="T18" fmla="*/ 865 w 1111"/>
                <a:gd name="T19" fmla="*/ 515 h 561"/>
                <a:gd name="T20" fmla="*/ 891 w 1111"/>
                <a:gd name="T21" fmla="*/ 511 h 561"/>
                <a:gd name="T22" fmla="*/ 880 w 1111"/>
                <a:gd name="T23" fmla="*/ 509 h 561"/>
                <a:gd name="T24" fmla="*/ 869 w 1111"/>
                <a:gd name="T25" fmla="*/ 511 h 561"/>
                <a:gd name="T26" fmla="*/ 880 w 1111"/>
                <a:gd name="T27" fmla="*/ 535 h 561"/>
                <a:gd name="T28" fmla="*/ 894 w 1111"/>
                <a:gd name="T29" fmla="*/ 512 h 561"/>
                <a:gd name="T30" fmla="*/ 26 w 1111"/>
                <a:gd name="T3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561">
                  <a:moveTo>
                    <a:pt x="26" y="0"/>
                  </a:moveTo>
                  <a:lnTo>
                    <a:pt x="0" y="46"/>
                  </a:lnTo>
                  <a:lnTo>
                    <a:pt x="868" y="558"/>
                  </a:lnTo>
                  <a:lnTo>
                    <a:pt x="869" y="560"/>
                  </a:lnTo>
                  <a:lnTo>
                    <a:pt x="880" y="561"/>
                  </a:lnTo>
                  <a:lnTo>
                    <a:pt x="891" y="560"/>
                  </a:lnTo>
                  <a:lnTo>
                    <a:pt x="897" y="557"/>
                  </a:lnTo>
                  <a:lnTo>
                    <a:pt x="1111" y="394"/>
                  </a:lnTo>
                  <a:lnTo>
                    <a:pt x="1079" y="353"/>
                  </a:lnTo>
                  <a:lnTo>
                    <a:pt x="865" y="515"/>
                  </a:lnTo>
                  <a:lnTo>
                    <a:pt x="891" y="511"/>
                  </a:lnTo>
                  <a:lnTo>
                    <a:pt x="880" y="509"/>
                  </a:lnTo>
                  <a:lnTo>
                    <a:pt x="869" y="511"/>
                  </a:lnTo>
                  <a:lnTo>
                    <a:pt x="880" y="535"/>
                  </a:lnTo>
                  <a:lnTo>
                    <a:pt x="894" y="512"/>
                  </a:lnTo>
                  <a:lnTo>
                    <a:pt x="26" y="0"/>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01" name="Freeform 85"/>
            <p:cNvSpPr>
              <a:spLocks/>
            </p:cNvSpPr>
            <p:nvPr/>
          </p:nvSpPr>
          <p:spPr bwMode="auto">
            <a:xfrm>
              <a:off x="2472" y="3517"/>
              <a:ext cx="620" cy="317"/>
            </a:xfrm>
            <a:custGeom>
              <a:avLst/>
              <a:gdLst>
                <a:gd name="T0" fmla="*/ 26 w 1239"/>
                <a:gd name="T1" fmla="*/ 0 h 635"/>
                <a:gd name="T2" fmla="*/ 0 w 1239"/>
                <a:gd name="T3" fmla="*/ 46 h 635"/>
                <a:gd name="T4" fmla="*/ 999 w 1239"/>
                <a:gd name="T5" fmla="*/ 632 h 635"/>
                <a:gd name="T6" fmla="*/ 1000 w 1239"/>
                <a:gd name="T7" fmla="*/ 633 h 635"/>
                <a:gd name="T8" fmla="*/ 1011 w 1239"/>
                <a:gd name="T9" fmla="*/ 635 h 635"/>
                <a:gd name="T10" fmla="*/ 1022 w 1239"/>
                <a:gd name="T11" fmla="*/ 633 h 635"/>
                <a:gd name="T12" fmla="*/ 1028 w 1239"/>
                <a:gd name="T13" fmla="*/ 630 h 635"/>
                <a:gd name="T14" fmla="*/ 1239 w 1239"/>
                <a:gd name="T15" fmla="*/ 463 h 635"/>
                <a:gd name="T16" fmla="*/ 1207 w 1239"/>
                <a:gd name="T17" fmla="*/ 422 h 635"/>
                <a:gd name="T18" fmla="*/ 996 w 1239"/>
                <a:gd name="T19" fmla="*/ 589 h 635"/>
                <a:gd name="T20" fmla="*/ 1022 w 1239"/>
                <a:gd name="T21" fmla="*/ 584 h 635"/>
                <a:gd name="T22" fmla="*/ 1011 w 1239"/>
                <a:gd name="T23" fmla="*/ 583 h 635"/>
                <a:gd name="T24" fmla="*/ 1000 w 1239"/>
                <a:gd name="T25" fmla="*/ 584 h 635"/>
                <a:gd name="T26" fmla="*/ 1011 w 1239"/>
                <a:gd name="T27" fmla="*/ 609 h 635"/>
                <a:gd name="T28" fmla="*/ 1025 w 1239"/>
                <a:gd name="T29" fmla="*/ 586 h 635"/>
                <a:gd name="T30" fmla="*/ 26 w 1239"/>
                <a:gd name="T3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9" h="635">
                  <a:moveTo>
                    <a:pt x="26" y="0"/>
                  </a:moveTo>
                  <a:lnTo>
                    <a:pt x="0" y="46"/>
                  </a:lnTo>
                  <a:lnTo>
                    <a:pt x="999" y="632"/>
                  </a:lnTo>
                  <a:lnTo>
                    <a:pt x="1000" y="633"/>
                  </a:lnTo>
                  <a:lnTo>
                    <a:pt x="1011" y="635"/>
                  </a:lnTo>
                  <a:lnTo>
                    <a:pt x="1022" y="633"/>
                  </a:lnTo>
                  <a:lnTo>
                    <a:pt x="1028" y="630"/>
                  </a:lnTo>
                  <a:lnTo>
                    <a:pt x="1239" y="463"/>
                  </a:lnTo>
                  <a:lnTo>
                    <a:pt x="1207" y="422"/>
                  </a:lnTo>
                  <a:lnTo>
                    <a:pt x="996" y="589"/>
                  </a:lnTo>
                  <a:lnTo>
                    <a:pt x="1022" y="584"/>
                  </a:lnTo>
                  <a:lnTo>
                    <a:pt x="1011" y="583"/>
                  </a:lnTo>
                  <a:lnTo>
                    <a:pt x="1000" y="584"/>
                  </a:lnTo>
                  <a:lnTo>
                    <a:pt x="1011" y="609"/>
                  </a:lnTo>
                  <a:lnTo>
                    <a:pt x="1025" y="586"/>
                  </a:lnTo>
                  <a:lnTo>
                    <a:pt x="26" y="0"/>
                  </a:lnTo>
                  <a:close/>
                </a:path>
              </a:pathLst>
            </a:custGeom>
            <a:solidFill>
              <a:srgbClr val="FFA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02" name="Freeform 86"/>
            <p:cNvSpPr>
              <a:spLocks/>
            </p:cNvSpPr>
            <p:nvPr/>
          </p:nvSpPr>
          <p:spPr bwMode="auto">
            <a:xfrm>
              <a:off x="2553" y="3517"/>
              <a:ext cx="660" cy="337"/>
            </a:xfrm>
            <a:custGeom>
              <a:avLst/>
              <a:gdLst>
                <a:gd name="T0" fmla="*/ 26 w 1318"/>
                <a:gd name="T1" fmla="*/ 0 h 675"/>
                <a:gd name="T2" fmla="*/ 0 w 1318"/>
                <a:gd name="T3" fmla="*/ 46 h 675"/>
                <a:gd name="T4" fmla="*/ 1075 w 1318"/>
                <a:gd name="T5" fmla="*/ 672 h 675"/>
                <a:gd name="T6" fmla="*/ 1076 w 1318"/>
                <a:gd name="T7" fmla="*/ 673 h 675"/>
                <a:gd name="T8" fmla="*/ 1087 w 1318"/>
                <a:gd name="T9" fmla="*/ 675 h 675"/>
                <a:gd name="T10" fmla="*/ 1098 w 1318"/>
                <a:gd name="T11" fmla="*/ 673 h 675"/>
                <a:gd name="T12" fmla="*/ 1104 w 1318"/>
                <a:gd name="T13" fmla="*/ 670 h 675"/>
                <a:gd name="T14" fmla="*/ 1318 w 1318"/>
                <a:gd name="T15" fmla="*/ 508 h 675"/>
                <a:gd name="T16" fmla="*/ 1286 w 1318"/>
                <a:gd name="T17" fmla="*/ 466 h 675"/>
                <a:gd name="T18" fmla="*/ 1072 w 1318"/>
                <a:gd name="T19" fmla="*/ 629 h 675"/>
                <a:gd name="T20" fmla="*/ 1098 w 1318"/>
                <a:gd name="T21" fmla="*/ 624 h 675"/>
                <a:gd name="T22" fmla="*/ 1087 w 1318"/>
                <a:gd name="T23" fmla="*/ 623 h 675"/>
                <a:gd name="T24" fmla="*/ 1076 w 1318"/>
                <a:gd name="T25" fmla="*/ 624 h 675"/>
                <a:gd name="T26" fmla="*/ 1087 w 1318"/>
                <a:gd name="T27" fmla="*/ 649 h 675"/>
                <a:gd name="T28" fmla="*/ 1101 w 1318"/>
                <a:gd name="T29" fmla="*/ 626 h 675"/>
                <a:gd name="T30" fmla="*/ 26 w 1318"/>
                <a:gd name="T31"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8" h="675">
                  <a:moveTo>
                    <a:pt x="26" y="0"/>
                  </a:moveTo>
                  <a:lnTo>
                    <a:pt x="0" y="46"/>
                  </a:lnTo>
                  <a:lnTo>
                    <a:pt x="1075" y="672"/>
                  </a:lnTo>
                  <a:lnTo>
                    <a:pt x="1076" y="673"/>
                  </a:lnTo>
                  <a:lnTo>
                    <a:pt x="1087" y="675"/>
                  </a:lnTo>
                  <a:lnTo>
                    <a:pt x="1098" y="673"/>
                  </a:lnTo>
                  <a:lnTo>
                    <a:pt x="1104" y="670"/>
                  </a:lnTo>
                  <a:lnTo>
                    <a:pt x="1318" y="508"/>
                  </a:lnTo>
                  <a:lnTo>
                    <a:pt x="1286" y="466"/>
                  </a:lnTo>
                  <a:lnTo>
                    <a:pt x="1072" y="629"/>
                  </a:lnTo>
                  <a:lnTo>
                    <a:pt x="1098" y="624"/>
                  </a:lnTo>
                  <a:lnTo>
                    <a:pt x="1087" y="623"/>
                  </a:lnTo>
                  <a:lnTo>
                    <a:pt x="1076" y="624"/>
                  </a:lnTo>
                  <a:lnTo>
                    <a:pt x="1087" y="649"/>
                  </a:lnTo>
                  <a:lnTo>
                    <a:pt x="1101" y="626"/>
                  </a:lnTo>
                  <a:lnTo>
                    <a:pt x="26" y="0"/>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03" name="Freeform 87"/>
            <p:cNvSpPr>
              <a:spLocks/>
            </p:cNvSpPr>
            <p:nvPr/>
          </p:nvSpPr>
          <p:spPr bwMode="auto">
            <a:xfrm>
              <a:off x="2610" y="3517"/>
              <a:ext cx="740" cy="382"/>
            </a:xfrm>
            <a:custGeom>
              <a:avLst/>
              <a:gdLst>
                <a:gd name="T0" fmla="*/ 26 w 1480"/>
                <a:gd name="T1" fmla="*/ 0 h 764"/>
                <a:gd name="T2" fmla="*/ 0 w 1480"/>
                <a:gd name="T3" fmla="*/ 46 h 764"/>
                <a:gd name="T4" fmla="*/ 1238 w 1480"/>
                <a:gd name="T5" fmla="*/ 761 h 764"/>
                <a:gd name="T6" fmla="*/ 1239 w 1480"/>
                <a:gd name="T7" fmla="*/ 762 h 764"/>
                <a:gd name="T8" fmla="*/ 1250 w 1480"/>
                <a:gd name="T9" fmla="*/ 764 h 764"/>
                <a:gd name="T10" fmla="*/ 1261 w 1480"/>
                <a:gd name="T11" fmla="*/ 762 h 764"/>
                <a:gd name="T12" fmla="*/ 1267 w 1480"/>
                <a:gd name="T13" fmla="*/ 759 h 764"/>
                <a:gd name="T14" fmla="*/ 1480 w 1480"/>
                <a:gd name="T15" fmla="*/ 597 h 764"/>
                <a:gd name="T16" fmla="*/ 1447 w 1480"/>
                <a:gd name="T17" fmla="*/ 555 h 764"/>
                <a:gd name="T18" fmla="*/ 1234 w 1480"/>
                <a:gd name="T19" fmla="*/ 718 h 764"/>
                <a:gd name="T20" fmla="*/ 1261 w 1480"/>
                <a:gd name="T21" fmla="*/ 713 h 764"/>
                <a:gd name="T22" fmla="*/ 1250 w 1480"/>
                <a:gd name="T23" fmla="*/ 712 h 764"/>
                <a:gd name="T24" fmla="*/ 1239 w 1480"/>
                <a:gd name="T25" fmla="*/ 713 h 764"/>
                <a:gd name="T26" fmla="*/ 1250 w 1480"/>
                <a:gd name="T27" fmla="*/ 738 h 764"/>
                <a:gd name="T28" fmla="*/ 1264 w 1480"/>
                <a:gd name="T29" fmla="*/ 715 h 764"/>
                <a:gd name="T30" fmla="*/ 26 w 1480"/>
                <a:gd name="T3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764">
                  <a:moveTo>
                    <a:pt x="26" y="0"/>
                  </a:moveTo>
                  <a:lnTo>
                    <a:pt x="0" y="46"/>
                  </a:lnTo>
                  <a:lnTo>
                    <a:pt x="1238" y="761"/>
                  </a:lnTo>
                  <a:lnTo>
                    <a:pt x="1239" y="762"/>
                  </a:lnTo>
                  <a:lnTo>
                    <a:pt x="1250" y="764"/>
                  </a:lnTo>
                  <a:lnTo>
                    <a:pt x="1261" y="762"/>
                  </a:lnTo>
                  <a:lnTo>
                    <a:pt x="1267" y="759"/>
                  </a:lnTo>
                  <a:lnTo>
                    <a:pt x="1480" y="597"/>
                  </a:lnTo>
                  <a:lnTo>
                    <a:pt x="1447" y="555"/>
                  </a:lnTo>
                  <a:lnTo>
                    <a:pt x="1234" y="718"/>
                  </a:lnTo>
                  <a:lnTo>
                    <a:pt x="1261" y="713"/>
                  </a:lnTo>
                  <a:lnTo>
                    <a:pt x="1250" y="712"/>
                  </a:lnTo>
                  <a:lnTo>
                    <a:pt x="1239" y="713"/>
                  </a:lnTo>
                  <a:lnTo>
                    <a:pt x="1250" y="738"/>
                  </a:lnTo>
                  <a:lnTo>
                    <a:pt x="1264" y="715"/>
                  </a:lnTo>
                  <a:lnTo>
                    <a:pt x="26" y="0"/>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04" name="Freeform 88"/>
            <p:cNvSpPr>
              <a:spLocks/>
            </p:cNvSpPr>
            <p:nvPr/>
          </p:nvSpPr>
          <p:spPr bwMode="auto">
            <a:xfrm>
              <a:off x="2680" y="3517"/>
              <a:ext cx="797" cy="412"/>
            </a:xfrm>
            <a:custGeom>
              <a:avLst/>
              <a:gdLst>
                <a:gd name="T0" fmla="*/ 26 w 1593"/>
                <a:gd name="T1" fmla="*/ 0 h 823"/>
                <a:gd name="T2" fmla="*/ 0 w 1593"/>
                <a:gd name="T3" fmla="*/ 46 h 823"/>
                <a:gd name="T4" fmla="*/ 1351 w 1593"/>
                <a:gd name="T5" fmla="*/ 820 h 823"/>
                <a:gd name="T6" fmla="*/ 1352 w 1593"/>
                <a:gd name="T7" fmla="*/ 822 h 823"/>
                <a:gd name="T8" fmla="*/ 1363 w 1593"/>
                <a:gd name="T9" fmla="*/ 823 h 823"/>
                <a:gd name="T10" fmla="*/ 1374 w 1593"/>
                <a:gd name="T11" fmla="*/ 822 h 823"/>
                <a:gd name="T12" fmla="*/ 1380 w 1593"/>
                <a:gd name="T13" fmla="*/ 819 h 823"/>
                <a:gd name="T14" fmla="*/ 1593 w 1593"/>
                <a:gd name="T15" fmla="*/ 656 h 823"/>
                <a:gd name="T16" fmla="*/ 1561 w 1593"/>
                <a:gd name="T17" fmla="*/ 615 h 823"/>
                <a:gd name="T18" fmla="*/ 1348 w 1593"/>
                <a:gd name="T19" fmla="*/ 777 h 823"/>
                <a:gd name="T20" fmla="*/ 1374 w 1593"/>
                <a:gd name="T21" fmla="*/ 773 h 823"/>
                <a:gd name="T22" fmla="*/ 1363 w 1593"/>
                <a:gd name="T23" fmla="*/ 771 h 823"/>
                <a:gd name="T24" fmla="*/ 1352 w 1593"/>
                <a:gd name="T25" fmla="*/ 773 h 823"/>
                <a:gd name="T26" fmla="*/ 1363 w 1593"/>
                <a:gd name="T27" fmla="*/ 797 h 823"/>
                <a:gd name="T28" fmla="*/ 1377 w 1593"/>
                <a:gd name="T29" fmla="*/ 774 h 823"/>
                <a:gd name="T30" fmla="*/ 26 w 1593"/>
                <a:gd name="T3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3" h="823">
                  <a:moveTo>
                    <a:pt x="26" y="0"/>
                  </a:moveTo>
                  <a:lnTo>
                    <a:pt x="0" y="46"/>
                  </a:lnTo>
                  <a:lnTo>
                    <a:pt x="1351" y="820"/>
                  </a:lnTo>
                  <a:lnTo>
                    <a:pt x="1352" y="822"/>
                  </a:lnTo>
                  <a:lnTo>
                    <a:pt x="1363" y="823"/>
                  </a:lnTo>
                  <a:lnTo>
                    <a:pt x="1374" y="822"/>
                  </a:lnTo>
                  <a:lnTo>
                    <a:pt x="1380" y="819"/>
                  </a:lnTo>
                  <a:lnTo>
                    <a:pt x="1593" y="656"/>
                  </a:lnTo>
                  <a:lnTo>
                    <a:pt x="1561" y="615"/>
                  </a:lnTo>
                  <a:lnTo>
                    <a:pt x="1348" y="777"/>
                  </a:lnTo>
                  <a:lnTo>
                    <a:pt x="1374" y="773"/>
                  </a:lnTo>
                  <a:lnTo>
                    <a:pt x="1363" y="771"/>
                  </a:lnTo>
                  <a:lnTo>
                    <a:pt x="1352" y="773"/>
                  </a:lnTo>
                  <a:lnTo>
                    <a:pt x="1363" y="797"/>
                  </a:lnTo>
                  <a:lnTo>
                    <a:pt x="1377" y="774"/>
                  </a:lnTo>
                  <a:lnTo>
                    <a:pt x="26" y="0"/>
                  </a:lnTo>
                  <a:close/>
                </a:path>
              </a:pathLst>
            </a:custGeom>
            <a:solidFill>
              <a:srgbClr val="FF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9305" name="Group 89"/>
            <p:cNvGrpSpPr>
              <a:grpSpLocks/>
            </p:cNvGrpSpPr>
            <p:nvPr/>
          </p:nvGrpSpPr>
          <p:grpSpPr bwMode="auto">
            <a:xfrm>
              <a:off x="2270" y="3480"/>
              <a:ext cx="152" cy="127"/>
              <a:chOff x="2270" y="3480"/>
              <a:chExt cx="152" cy="127"/>
            </a:xfrm>
          </p:grpSpPr>
          <p:sp>
            <p:nvSpPr>
              <p:cNvPr id="9306" name="Freeform 90"/>
              <p:cNvSpPr>
                <a:spLocks/>
              </p:cNvSpPr>
              <p:nvPr/>
            </p:nvSpPr>
            <p:spPr bwMode="auto">
              <a:xfrm>
                <a:off x="2345" y="3480"/>
                <a:ext cx="77" cy="51"/>
              </a:xfrm>
              <a:custGeom>
                <a:avLst/>
                <a:gdLst>
                  <a:gd name="T0" fmla="*/ 155 w 155"/>
                  <a:gd name="T1" fmla="*/ 0 h 103"/>
                  <a:gd name="T2" fmla="*/ 107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7" y="103"/>
                    </a:lnTo>
                    <a:lnTo>
                      <a:pt x="57" y="85"/>
                    </a:lnTo>
                    <a:lnTo>
                      <a:pt x="0" y="60"/>
                    </a:lnTo>
                    <a:lnTo>
                      <a:pt x="155" y="0"/>
                    </a:lnTo>
                    <a:close/>
                  </a:path>
                </a:pathLst>
              </a:custGeom>
              <a:solidFill>
                <a:srgbClr val="4CE9FF"/>
              </a:solidFill>
              <a:ln w="7938">
                <a:solidFill>
                  <a:srgbClr val="4CE9FF"/>
                </a:solidFill>
                <a:prstDash val="solid"/>
                <a:round/>
                <a:headEnd/>
                <a:tailEnd/>
              </a:ln>
            </p:spPr>
            <p:txBody>
              <a:bodyPr/>
              <a:lstStyle/>
              <a:p>
                <a:endParaRPr lang="pt-BR"/>
              </a:p>
            </p:txBody>
          </p:sp>
          <p:sp>
            <p:nvSpPr>
              <p:cNvPr id="9307" name="Freeform 91"/>
              <p:cNvSpPr>
                <a:spLocks/>
              </p:cNvSpPr>
              <p:nvPr/>
            </p:nvSpPr>
            <p:spPr bwMode="auto">
              <a:xfrm>
                <a:off x="2270" y="3509"/>
                <a:ext cx="112" cy="98"/>
              </a:xfrm>
              <a:custGeom>
                <a:avLst/>
                <a:gdLst>
                  <a:gd name="T0" fmla="*/ 0 w 224"/>
                  <a:gd name="T1" fmla="*/ 149 h 195"/>
                  <a:gd name="T2" fmla="*/ 37 w 224"/>
                  <a:gd name="T3" fmla="*/ 195 h 195"/>
                  <a:gd name="T4" fmla="*/ 224 w 224"/>
                  <a:gd name="T5" fmla="*/ 46 h 195"/>
                  <a:gd name="T6" fmla="*/ 187 w 224"/>
                  <a:gd name="T7" fmla="*/ 0 h 195"/>
                  <a:gd name="T8" fmla="*/ 0 w 224"/>
                  <a:gd name="T9" fmla="*/ 149 h 195"/>
                </a:gdLst>
                <a:ahLst/>
                <a:cxnLst>
                  <a:cxn ang="0">
                    <a:pos x="T0" y="T1"/>
                  </a:cxn>
                  <a:cxn ang="0">
                    <a:pos x="T2" y="T3"/>
                  </a:cxn>
                  <a:cxn ang="0">
                    <a:pos x="T4" y="T5"/>
                  </a:cxn>
                  <a:cxn ang="0">
                    <a:pos x="T6" y="T7"/>
                  </a:cxn>
                  <a:cxn ang="0">
                    <a:pos x="T8" y="T9"/>
                  </a:cxn>
                </a:cxnLst>
                <a:rect l="0" t="0" r="r" b="b"/>
                <a:pathLst>
                  <a:path w="224" h="195">
                    <a:moveTo>
                      <a:pt x="0" y="149"/>
                    </a:moveTo>
                    <a:lnTo>
                      <a:pt x="37" y="195"/>
                    </a:lnTo>
                    <a:lnTo>
                      <a:pt x="224" y="46"/>
                    </a:lnTo>
                    <a:lnTo>
                      <a:pt x="187" y="0"/>
                    </a:lnTo>
                    <a:lnTo>
                      <a:pt x="0" y="149"/>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08" name="Group 92"/>
            <p:cNvGrpSpPr>
              <a:grpSpLocks/>
            </p:cNvGrpSpPr>
            <p:nvPr/>
          </p:nvGrpSpPr>
          <p:grpSpPr bwMode="auto">
            <a:xfrm>
              <a:off x="2392" y="3480"/>
              <a:ext cx="154" cy="127"/>
              <a:chOff x="2392" y="3480"/>
              <a:chExt cx="154" cy="127"/>
            </a:xfrm>
          </p:grpSpPr>
          <p:sp>
            <p:nvSpPr>
              <p:cNvPr id="9309" name="Freeform 93"/>
              <p:cNvSpPr>
                <a:spLocks/>
              </p:cNvSpPr>
              <p:nvPr/>
            </p:nvSpPr>
            <p:spPr bwMode="auto">
              <a:xfrm>
                <a:off x="2469" y="3480"/>
                <a:ext cx="77" cy="51"/>
              </a:xfrm>
              <a:custGeom>
                <a:avLst/>
                <a:gdLst>
                  <a:gd name="T0" fmla="*/ 153 w 153"/>
                  <a:gd name="T1" fmla="*/ 0 h 103"/>
                  <a:gd name="T2" fmla="*/ 104 w 153"/>
                  <a:gd name="T3" fmla="*/ 103 h 103"/>
                  <a:gd name="T4" fmla="*/ 57 w 153"/>
                  <a:gd name="T5" fmla="*/ 85 h 103"/>
                  <a:gd name="T6" fmla="*/ 0 w 153"/>
                  <a:gd name="T7" fmla="*/ 60 h 103"/>
                  <a:gd name="T8" fmla="*/ 153 w 153"/>
                  <a:gd name="T9" fmla="*/ 0 h 103"/>
                </a:gdLst>
                <a:ahLst/>
                <a:cxnLst>
                  <a:cxn ang="0">
                    <a:pos x="T0" y="T1"/>
                  </a:cxn>
                  <a:cxn ang="0">
                    <a:pos x="T2" y="T3"/>
                  </a:cxn>
                  <a:cxn ang="0">
                    <a:pos x="T4" y="T5"/>
                  </a:cxn>
                  <a:cxn ang="0">
                    <a:pos x="T6" y="T7"/>
                  </a:cxn>
                  <a:cxn ang="0">
                    <a:pos x="T8" y="T9"/>
                  </a:cxn>
                </a:cxnLst>
                <a:rect l="0" t="0" r="r" b="b"/>
                <a:pathLst>
                  <a:path w="153" h="103">
                    <a:moveTo>
                      <a:pt x="153" y="0"/>
                    </a:moveTo>
                    <a:lnTo>
                      <a:pt x="104" y="103"/>
                    </a:lnTo>
                    <a:lnTo>
                      <a:pt x="57" y="85"/>
                    </a:lnTo>
                    <a:lnTo>
                      <a:pt x="0" y="60"/>
                    </a:lnTo>
                    <a:lnTo>
                      <a:pt x="153" y="0"/>
                    </a:lnTo>
                    <a:close/>
                  </a:path>
                </a:pathLst>
              </a:custGeom>
              <a:solidFill>
                <a:srgbClr val="4CFFA6"/>
              </a:solidFill>
              <a:ln w="7938">
                <a:solidFill>
                  <a:srgbClr val="4CFFA6"/>
                </a:solidFill>
                <a:prstDash val="solid"/>
                <a:round/>
                <a:headEnd/>
                <a:tailEnd/>
              </a:ln>
            </p:spPr>
            <p:txBody>
              <a:bodyPr/>
              <a:lstStyle/>
              <a:p>
                <a:endParaRPr lang="pt-BR"/>
              </a:p>
            </p:txBody>
          </p:sp>
          <p:sp>
            <p:nvSpPr>
              <p:cNvPr id="9310" name="Freeform 94"/>
              <p:cNvSpPr>
                <a:spLocks/>
              </p:cNvSpPr>
              <p:nvPr/>
            </p:nvSpPr>
            <p:spPr bwMode="auto">
              <a:xfrm>
                <a:off x="2392" y="3510"/>
                <a:ext cx="113" cy="97"/>
              </a:xfrm>
              <a:custGeom>
                <a:avLst/>
                <a:gdLst>
                  <a:gd name="T0" fmla="*/ 0 w 227"/>
                  <a:gd name="T1" fmla="*/ 148 h 193"/>
                  <a:gd name="T2" fmla="*/ 36 w 227"/>
                  <a:gd name="T3" fmla="*/ 193 h 193"/>
                  <a:gd name="T4" fmla="*/ 227 w 227"/>
                  <a:gd name="T5" fmla="*/ 44 h 193"/>
                  <a:gd name="T6" fmla="*/ 192 w 227"/>
                  <a:gd name="T7" fmla="*/ 0 h 193"/>
                  <a:gd name="T8" fmla="*/ 0 w 227"/>
                  <a:gd name="T9" fmla="*/ 148 h 193"/>
                </a:gdLst>
                <a:ahLst/>
                <a:cxnLst>
                  <a:cxn ang="0">
                    <a:pos x="T0" y="T1"/>
                  </a:cxn>
                  <a:cxn ang="0">
                    <a:pos x="T2" y="T3"/>
                  </a:cxn>
                  <a:cxn ang="0">
                    <a:pos x="T4" y="T5"/>
                  </a:cxn>
                  <a:cxn ang="0">
                    <a:pos x="T6" y="T7"/>
                  </a:cxn>
                  <a:cxn ang="0">
                    <a:pos x="T8" y="T9"/>
                  </a:cxn>
                </a:cxnLst>
                <a:rect l="0" t="0" r="r" b="b"/>
                <a:pathLst>
                  <a:path w="227" h="193">
                    <a:moveTo>
                      <a:pt x="0" y="148"/>
                    </a:moveTo>
                    <a:lnTo>
                      <a:pt x="36" y="193"/>
                    </a:lnTo>
                    <a:lnTo>
                      <a:pt x="227" y="44"/>
                    </a:lnTo>
                    <a:lnTo>
                      <a:pt x="192" y="0"/>
                    </a:lnTo>
                    <a:lnTo>
                      <a:pt x="0" y="148"/>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11" name="Group 95"/>
            <p:cNvGrpSpPr>
              <a:grpSpLocks/>
            </p:cNvGrpSpPr>
            <p:nvPr/>
          </p:nvGrpSpPr>
          <p:grpSpPr bwMode="auto">
            <a:xfrm>
              <a:off x="2537" y="3480"/>
              <a:ext cx="155" cy="127"/>
              <a:chOff x="2537" y="3480"/>
              <a:chExt cx="155" cy="127"/>
            </a:xfrm>
          </p:grpSpPr>
          <p:sp>
            <p:nvSpPr>
              <p:cNvPr id="9312" name="Freeform 96"/>
              <p:cNvSpPr>
                <a:spLocks/>
              </p:cNvSpPr>
              <p:nvPr/>
            </p:nvSpPr>
            <p:spPr bwMode="auto">
              <a:xfrm>
                <a:off x="2614"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A6FF4C"/>
              </a:solidFill>
              <a:ln w="7938">
                <a:solidFill>
                  <a:srgbClr val="A6FF4C"/>
                </a:solidFill>
                <a:prstDash val="solid"/>
                <a:round/>
                <a:headEnd/>
                <a:tailEnd/>
              </a:ln>
            </p:spPr>
            <p:txBody>
              <a:bodyPr/>
              <a:lstStyle/>
              <a:p>
                <a:endParaRPr lang="pt-BR"/>
              </a:p>
            </p:txBody>
          </p:sp>
          <p:sp>
            <p:nvSpPr>
              <p:cNvPr id="9313" name="Freeform 97"/>
              <p:cNvSpPr>
                <a:spLocks/>
              </p:cNvSpPr>
              <p:nvPr/>
            </p:nvSpPr>
            <p:spPr bwMode="auto">
              <a:xfrm>
                <a:off x="2537" y="3510"/>
                <a:ext cx="113" cy="97"/>
              </a:xfrm>
              <a:custGeom>
                <a:avLst/>
                <a:gdLst>
                  <a:gd name="T0" fmla="*/ 0 w 226"/>
                  <a:gd name="T1" fmla="*/ 148 h 193"/>
                  <a:gd name="T2" fmla="*/ 36 w 226"/>
                  <a:gd name="T3" fmla="*/ 193 h 193"/>
                  <a:gd name="T4" fmla="*/ 226 w 226"/>
                  <a:gd name="T5" fmla="*/ 44 h 193"/>
                  <a:gd name="T6" fmla="*/ 190 w 226"/>
                  <a:gd name="T7" fmla="*/ 0 h 193"/>
                  <a:gd name="T8" fmla="*/ 0 w 226"/>
                  <a:gd name="T9" fmla="*/ 148 h 193"/>
                </a:gdLst>
                <a:ahLst/>
                <a:cxnLst>
                  <a:cxn ang="0">
                    <a:pos x="T0" y="T1"/>
                  </a:cxn>
                  <a:cxn ang="0">
                    <a:pos x="T2" y="T3"/>
                  </a:cxn>
                  <a:cxn ang="0">
                    <a:pos x="T4" y="T5"/>
                  </a:cxn>
                  <a:cxn ang="0">
                    <a:pos x="T6" y="T7"/>
                  </a:cxn>
                  <a:cxn ang="0">
                    <a:pos x="T8" y="T9"/>
                  </a:cxn>
                </a:cxnLst>
                <a:rect l="0" t="0" r="r" b="b"/>
                <a:pathLst>
                  <a:path w="226" h="193">
                    <a:moveTo>
                      <a:pt x="0" y="148"/>
                    </a:moveTo>
                    <a:lnTo>
                      <a:pt x="36" y="193"/>
                    </a:lnTo>
                    <a:lnTo>
                      <a:pt x="226" y="44"/>
                    </a:lnTo>
                    <a:lnTo>
                      <a:pt x="190" y="0"/>
                    </a:lnTo>
                    <a:lnTo>
                      <a:pt x="0" y="148"/>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14" name="Group 98"/>
            <p:cNvGrpSpPr>
              <a:grpSpLocks/>
            </p:cNvGrpSpPr>
            <p:nvPr/>
          </p:nvGrpSpPr>
          <p:grpSpPr bwMode="auto">
            <a:xfrm>
              <a:off x="2650" y="3480"/>
              <a:ext cx="218" cy="180"/>
              <a:chOff x="2650" y="3480"/>
              <a:chExt cx="218" cy="180"/>
            </a:xfrm>
          </p:grpSpPr>
          <p:sp>
            <p:nvSpPr>
              <p:cNvPr id="9315" name="Freeform 99"/>
              <p:cNvSpPr>
                <a:spLocks/>
              </p:cNvSpPr>
              <p:nvPr/>
            </p:nvSpPr>
            <p:spPr bwMode="auto">
              <a:xfrm>
                <a:off x="2791" y="3480"/>
                <a:ext cx="77" cy="51"/>
              </a:xfrm>
              <a:custGeom>
                <a:avLst/>
                <a:gdLst>
                  <a:gd name="T0" fmla="*/ 155 w 155"/>
                  <a:gd name="T1" fmla="*/ 0 h 103"/>
                  <a:gd name="T2" fmla="*/ 106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6" y="103"/>
                    </a:lnTo>
                    <a:lnTo>
                      <a:pt x="57" y="85"/>
                    </a:lnTo>
                    <a:lnTo>
                      <a:pt x="0" y="60"/>
                    </a:lnTo>
                    <a:lnTo>
                      <a:pt x="155" y="0"/>
                    </a:lnTo>
                    <a:close/>
                  </a:path>
                </a:pathLst>
              </a:custGeom>
              <a:solidFill>
                <a:srgbClr val="FFFF4C"/>
              </a:solidFill>
              <a:ln w="7938">
                <a:solidFill>
                  <a:srgbClr val="FFFF4C"/>
                </a:solidFill>
                <a:prstDash val="solid"/>
                <a:round/>
                <a:headEnd/>
                <a:tailEnd/>
              </a:ln>
            </p:spPr>
            <p:txBody>
              <a:bodyPr/>
              <a:lstStyle/>
              <a:p>
                <a:endParaRPr lang="pt-BR"/>
              </a:p>
            </p:txBody>
          </p:sp>
          <p:sp>
            <p:nvSpPr>
              <p:cNvPr id="9316" name="Freeform 100"/>
              <p:cNvSpPr>
                <a:spLocks/>
              </p:cNvSpPr>
              <p:nvPr/>
            </p:nvSpPr>
            <p:spPr bwMode="auto">
              <a:xfrm>
                <a:off x="2650" y="3509"/>
                <a:ext cx="177" cy="151"/>
              </a:xfrm>
              <a:custGeom>
                <a:avLst/>
                <a:gdLst>
                  <a:gd name="T0" fmla="*/ 0 w 353"/>
                  <a:gd name="T1" fmla="*/ 256 h 302"/>
                  <a:gd name="T2" fmla="*/ 36 w 353"/>
                  <a:gd name="T3" fmla="*/ 302 h 302"/>
                  <a:gd name="T4" fmla="*/ 353 w 353"/>
                  <a:gd name="T5" fmla="*/ 46 h 302"/>
                  <a:gd name="T6" fmla="*/ 317 w 353"/>
                  <a:gd name="T7" fmla="*/ 0 h 302"/>
                  <a:gd name="T8" fmla="*/ 0 w 353"/>
                  <a:gd name="T9" fmla="*/ 256 h 302"/>
                </a:gdLst>
                <a:ahLst/>
                <a:cxnLst>
                  <a:cxn ang="0">
                    <a:pos x="T0" y="T1"/>
                  </a:cxn>
                  <a:cxn ang="0">
                    <a:pos x="T2" y="T3"/>
                  </a:cxn>
                  <a:cxn ang="0">
                    <a:pos x="T4" y="T5"/>
                  </a:cxn>
                  <a:cxn ang="0">
                    <a:pos x="T6" y="T7"/>
                  </a:cxn>
                  <a:cxn ang="0">
                    <a:pos x="T8" y="T9"/>
                  </a:cxn>
                </a:cxnLst>
                <a:rect l="0" t="0" r="r" b="b"/>
                <a:pathLst>
                  <a:path w="353" h="302">
                    <a:moveTo>
                      <a:pt x="0" y="256"/>
                    </a:moveTo>
                    <a:lnTo>
                      <a:pt x="36" y="302"/>
                    </a:lnTo>
                    <a:lnTo>
                      <a:pt x="353" y="46"/>
                    </a:lnTo>
                    <a:lnTo>
                      <a:pt x="317" y="0"/>
                    </a:lnTo>
                    <a:lnTo>
                      <a:pt x="0" y="25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17" name="Group 101"/>
            <p:cNvGrpSpPr>
              <a:grpSpLocks/>
            </p:cNvGrpSpPr>
            <p:nvPr/>
          </p:nvGrpSpPr>
          <p:grpSpPr bwMode="auto">
            <a:xfrm>
              <a:off x="2778" y="3480"/>
              <a:ext cx="257" cy="213"/>
              <a:chOff x="2778" y="3480"/>
              <a:chExt cx="257" cy="213"/>
            </a:xfrm>
          </p:grpSpPr>
          <p:sp>
            <p:nvSpPr>
              <p:cNvPr id="9318" name="Freeform 102"/>
              <p:cNvSpPr>
                <a:spLocks/>
              </p:cNvSpPr>
              <p:nvPr/>
            </p:nvSpPr>
            <p:spPr bwMode="auto">
              <a:xfrm>
                <a:off x="2957"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FFE94C"/>
              </a:solidFill>
              <a:ln w="7938">
                <a:solidFill>
                  <a:srgbClr val="FFE94C"/>
                </a:solidFill>
                <a:prstDash val="solid"/>
                <a:round/>
                <a:headEnd/>
                <a:tailEnd/>
              </a:ln>
            </p:spPr>
            <p:txBody>
              <a:bodyPr/>
              <a:lstStyle/>
              <a:p>
                <a:endParaRPr lang="pt-BR"/>
              </a:p>
            </p:txBody>
          </p:sp>
          <p:sp>
            <p:nvSpPr>
              <p:cNvPr id="9319" name="Freeform 103"/>
              <p:cNvSpPr>
                <a:spLocks/>
              </p:cNvSpPr>
              <p:nvPr/>
            </p:nvSpPr>
            <p:spPr bwMode="auto">
              <a:xfrm>
                <a:off x="2778" y="3509"/>
                <a:ext cx="215" cy="184"/>
              </a:xfrm>
              <a:custGeom>
                <a:avLst/>
                <a:gdLst>
                  <a:gd name="T0" fmla="*/ 0 w 431"/>
                  <a:gd name="T1" fmla="*/ 320 h 366"/>
                  <a:gd name="T2" fmla="*/ 37 w 431"/>
                  <a:gd name="T3" fmla="*/ 366 h 366"/>
                  <a:gd name="T4" fmla="*/ 431 w 431"/>
                  <a:gd name="T5" fmla="*/ 46 h 366"/>
                  <a:gd name="T6" fmla="*/ 394 w 431"/>
                  <a:gd name="T7" fmla="*/ 0 h 366"/>
                  <a:gd name="T8" fmla="*/ 0 w 431"/>
                  <a:gd name="T9" fmla="*/ 320 h 366"/>
                </a:gdLst>
                <a:ahLst/>
                <a:cxnLst>
                  <a:cxn ang="0">
                    <a:pos x="T0" y="T1"/>
                  </a:cxn>
                  <a:cxn ang="0">
                    <a:pos x="T2" y="T3"/>
                  </a:cxn>
                  <a:cxn ang="0">
                    <a:pos x="T4" y="T5"/>
                  </a:cxn>
                  <a:cxn ang="0">
                    <a:pos x="T6" y="T7"/>
                  </a:cxn>
                  <a:cxn ang="0">
                    <a:pos x="T8" y="T9"/>
                  </a:cxn>
                </a:cxnLst>
                <a:rect l="0" t="0" r="r" b="b"/>
                <a:pathLst>
                  <a:path w="431" h="366">
                    <a:moveTo>
                      <a:pt x="0" y="320"/>
                    </a:moveTo>
                    <a:lnTo>
                      <a:pt x="37" y="366"/>
                    </a:lnTo>
                    <a:lnTo>
                      <a:pt x="431" y="46"/>
                    </a:lnTo>
                    <a:lnTo>
                      <a:pt x="394" y="0"/>
                    </a:lnTo>
                    <a:lnTo>
                      <a:pt x="0" y="32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20" name="Group 104"/>
            <p:cNvGrpSpPr>
              <a:grpSpLocks/>
            </p:cNvGrpSpPr>
            <p:nvPr/>
          </p:nvGrpSpPr>
          <p:grpSpPr bwMode="auto">
            <a:xfrm>
              <a:off x="2935" y="3480"/>
              <a:ext cx="274" cy="226"/>
              <a:chOff x="2935" y="3480"/>
              <a:chExt cx="274" cy="226"/>
            </a:xfrm>
          </p:grpSpPr>
          <p:sp>
            <p:nvSpPr>
              <p:cNvPr id="9321" name="Freeform 105"/>
              <p:cNvSpPr>
                <a:spLocks/>
              </p:cNvSpPr>
              <p:nvPr/>
            </p:nvSpPr>
            <p:spPr bwMode="auto">
              <a:xfrm>
                <a:off x="3130" y="3480"/>
                <a:ext cx="79" cy="52"/>
              </a:xfrm>
              <a:custGeom>
                <a:avLst/>
                <a:gdLst>
                  <a:gd name="T0" fmla="*/ 158 w 158"/>
                  <a:gd name="T1" fmla="*/ 0 h 104"/>
                  <a:gd name="T2" fmla="*/ 107 w 158"/>
                  <a:gd name="T3" fmla="*/ 104 h 104"/>
                  <a:gd name="T4" fmla="*/ 57 w 158"/>
                  <a:gd name="T5" fmla="*/ 85 h 104"/>
                  <a:gd name="T6" fmla="*/ 0 w 158"/>
                  <a:gd name="T7" fmla="*/ 6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07" y="104"/>
                    </a:lnTo>
                    <a:lnTo>
                      <a:pt x="57" y="85"/>
                    </a:lnTo>
                    <a:lnTo>
                      <a:pt x="0" y="62"/>
                    </a:lnTo>
                    <a:lnTo>
                      <a:pt x="158" y="0"/>
                    </a:lnTo>
                    <a:close/>
                  </a:path>
                </a:pathLst>
              </a:custGeom>
              <a:solidFill>
                <a:srgbClr val="FFD34C"/>
              </a:solidFill>
              <a:ln w="7938">
                <a:solidFill>
                  <a:srgbClr val="FFD34C"/>
                </a:solidFill>
                <a:prstDash val="solid"/>
                <a:round/>
                <a:headEnd/>
                <a:tailEnd/>
              </a:ln>
            </p:spPr>
            <p:txBody>
              <a:bodyPr/>
              <a:lstStyle/>
              <a:p>
                <a:endParaRPr lang="pt-BR"/>
              </a:p>
            </p:txBody>
          </p:sp>
          <p:sp>
            <p:nvSpPr>
              <p:cNvPr id="9322" name="Freeform 106"/>
              <p:cNvSpPr>
                <a:spLocks/>
              </p:cNvSpPr>
              <p:nvPr/>
            </p:nvSpPr>
            <p:spPr bwMode="auto">
              <a:xfrm>
                <a:off x="2935" y="3509"/>
                <a:ext cx="232" cy="197"/>
              </a:xfrm>
              <a:custGeom>
                <a:avLst/>
                <a:gdLst>
                  <a:gd name="T0" fmla="*/ 0 w 462"/>
                  <a:gd name="T1" fmla="*/ 346 h 392"/>
                  <a:gd name="T2" fmla="*/ 37 w 462"/>
                  <a:gd name="T3" fmla="*/ 392 h 392"/>
                  <a:gd name="T4" fmla="*/ 462 w 462"/>
                  <a:gd name="T5" fmla="*/ 46 h 392"/>
                  <a:gd name="T6" fmla="*/ 426 w 462"/>
                  <a:gd name="T7" fmla="*/ 0 h 392"/>
                  <a:gd name="T8" fmla="*/ 0 w 462"/>
                  <a:gd name="T9" fmla="*/ 346 h 392"/>
                </a:gdLst>
                <a:ahLst/>
                <a:cxnLst>
                  <a:cxn ang="0">
                    <a:pos x="T0" y="T1"/>
                  </a:cxn>
                  <a:cxn ang="0">
                    <a:pos x="T2" y="T3"/>
                  </a:cxn>
                  <a:cxn ang="0">
                    <a:pos x="T4" y="T5"/>
                  </a:cxn>
                  <a:cxn ang="0">
                    <a:pos x="T6" y="T7"/>
                  </a:cxn>
                  <a:cxn ang="0">
                    <a:pos x="T8" y="T9"/>
                  </a:cxn>
                </a:cxnLst>
                <a:rect l="0" t="0" r="r" b="b"/>
                <a:pathLst>
                  <a:path w="462" h="392">
                    <a:moveTo>
                      <a:pt x="0" y="346"/>
                    </a:moveTo>
                    <a:lnTo>
                      <a:pt x="37" y="392"/>
                    </a:lnTo>
                    <a:lnTo>
                      <a:pt x="462" y="46"/>
                    </a:lnTo>
                    <a:lnTo>
                      <a:pt x="426" y="0"/>
                    </a:lnTo>
                    <a:lnTo>
                      <a:pt x="0" y="346"/>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23" name="Group 107"/>
            <p:cNvGrpSpPr>
              <a:grpSpLocks/>
            </p:cNvGrpSpPr>
            <p:nvPr/>
          </p:nvGrpSpPr>
          <p:grpSpPr bwMode="auto">
            <a:xfrm>
              <a:off x="3045" y="3480"/>
              <a:ext cx="337" cy="276"/>
              <a:chOff x="3045" y="3480"/>
              <a:chExt cx="337" cy="276"/>
            </a:xfrm>
          </p:grpSpPr>
          <p:sp>
            <p:nvSpPr>
              <p:cNvPr id="9324" name="Freeform 108"/>
              <p:cNvSpPr>
                <a:spLocks/>
              </p:cNvSpPr>
              <p:nvPr/>
            </p:nvSpPr>
            <p:spPr bwMode="auto">
              <a:xfrm>
                <a:off x="3304" y="3480"/>
                <a:ext cx="78" cy="52"/>
              </a:xfrm>
              <a:custGeom>
                <a:avLst/>
                <a:gdLst>
                  <a:gd name="T0" fmla="*/ 156 w 156"/>
                  <a:gd name="T1" fmla="*/ 0 h 104"/>
                  <a:gd name="T2" fmla="*/ 107 w 156"/>
                  <a:gd name="T3" fmla="*/ 104 h 104"/>
                  <a:gd name="T4" fmla="*/ 56 w 156"/>
                  <a:gd name="T5" fmla="*/ 85 h 104"/>
                  <a:gd name="T6" fmla="*/ 0 w 156"/>
                  <a:gd name="T7" fmla="*/ 62 h 104"/>
                  <a:gd name="T8" fmla="*/ 156 w 156"/>
                  <a:gd name="T9" fmla="*/ 0 h 104"/>
                </a:gdLst>
                <a:ahLst/>
                <a:cxnLst>
                  <a:cxn ang="0">
                    <a:pos x="T0" y="T1"/>
                  </a:cxn>
                  <a:cxn ang="0">
                    <a:pos x="T2" y="T3"/>
                  </a:cxn>
                  <a:cxn ang="0">
                    <a:pos x="T4" y="T5"/>
                  </a:cxn>
                  <a:cxn ang="0">
                    <a:pos x="T6" y="T7"/>
                  </a:cxn>
                  <a:cxn ang="0">
                    <a:pos x="T8" y="T9"/>
                  </a:cxn>
                </a:cxnLst>
                <a:rect l="0" t="0" r="r" b="b"/>
                <a:pathLst>
                  <a:path w="156" h="104">
                    <a:moveTo>
                      <a:pt x="156" y="0"/>
                    </a:moveTo>
                    <a:lnTo>
                      <a:pt x="107" y="104"/>
                    </a:lnTo>
                    <a:lnTo>
                      <a:pt x="56" y="85"/>
                    </a:lnTo>
                    <a:lnTo>
                      <a:pt x="0" y="62"/>
                    </a:lnTo>
                    <a:lnTo>
                      <a:pt x="156" y="0"/>
                    </a:lnTo>
                    <a:close/>
                  </a:path>
                </a:pathLst>
              </a:custGeom>
              <a:solidFill>
                <a:srgbClr val="FFA64C"/>
              </a:solidFill>
              <a:ln w="7938">
                <a:solidFill>
                  <a:srgbClr val="FFA64C"/>
                </a:solidFill>
                <a:prstDash val="solid"/>
                <a:round/>
                <a:headEnd/>
                <a:tailEnd/>
              </a:ln>
            </p:spPr>
            <p:txBody>
              <a:bodyPr/>
              <a:lstStyle/>
              <a:p>
                <a:endParaRPr lang="pt-BR"/>
              </a:p>
            </p:txBody>
          </p:sp>
          <p:sp>
            <p:nvSpPr>
              <p:cNvPr id="9325" name="Freeform 109"/>
              <p:cNvSpPr>
                <a:spLocks/>
              </p:cNvSpPr>
              <p:nvPr/>
            </p:nvSpPr>
            <p:spPr bwMode="auto">
              <a:xfrm>
                <a:off x="3045" y="3509"/>
                <a:ext cx="295" cy="247"/>
              </a:xfrm>
              <a:custGeom>
                <a:avLst/>
                <a:gdLst>
                  <a:gd name="T0" fmla="*/ 0 w 590"/>
                  <a:gd name="T1" fmla="*/ 446 h 492"/>
                  <a:gd name="T2" fmla="*/ 37 w 590"/>
                  <a:gd name="T3" fmla="*/ 492 h 492"/>
                  <a:gd name="T4" fmla="*/ 590 w 590"/>
                  <a:gd name="T5" fmla="*/ 46 h 492"/>
                  <a:gd name="T6" fmla="*/ 553 w 590"/>
                  <a:gd name="T7" fmla="*/ 0 h 492"/>
                  <a:gd name="T8" fmla="*/ 0 w 590"/>
                  <a:gd name="T9" fmla="*/ 446 h 492"/>
                </a:gdLst>
                <a:ahLst/>
                <a:cxnLst>
                  <a:cxn ang="0">
                    <a:pos x="T0" y="T1"/>
                  </a:cxn>
                  <a:cxn ang="0">
                    <a:pos x="T2" y="T3"/>
                  </a:cxn>
                  <a:cxn ang="0">
                    <a:pos x="T4" y="T5"/>
                  </a:cxn>
                  <a:cxn ang="0">
                    <a:pos x="T6" y="T7"/>
                  </a:cxn>
                  <a:cxn ang="0">
                    <a:pos x="T8" y="T9"/>
                  </a:cxn>
                </a:cxnLst>
                <a:rect l="0" t="0" r="r" b="b"/>
                <a:pathLst>
                  <a:path w="590" h="492">
                    <a:moveTo>
                      <a:pt x="0" y="446"/>
                    </a:moveTo>
                    <a:lnTo>
                      <a:pt x="37" y="492"/>
                    </a:lnTo>
                    <a:lnTo>
                      <a:pt x="590" y="46"/>
                    </a:lnTo>
                    <a:lnTo>
                      <a:pt x="553" y="0"/>
                    </a:lnTo>
                    <a:lnTo>
                      <a:pt x="0" y="446"/>
                    </a:lnTo>
                    <a:close/>
                  </a:path>
                </a:pathLst>
              </a:custGeom>
              <a:solidFill>
                <a:srgbClr val="FFA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26" name="Group 110"/>
            <p:cNvGrpSpPr>
              <a:grpSpLocks/>
            </p:cNvGrpSpPr>
            <p:nvPr/>
          </p:nvGrpSpPr>
          <p:grpSpPr bwMode="auto">
            <a:xfrm>
              <a:off x="3154" y="3480"/>
              <a:ext cx="373" cy="305"/>
              <a:chOff x="3154" y="3480"/>
              <a:chExt cx="373" cy="305"/>
            </a:xfrm>
          </p:grpSpPr>
          <p:sp>
            <p:nvSpPr>
              <p:cNvPr id="9327" name="Freeform 111"/>
              <p:cNvSpPr>
                <a:spLocks/>
              </p:cNvSpPr>
              <p:nvPr/>
            </p:nvSpPr>
            <p:spPr bwMode="auto">
              <a:xfrm>
                <a:off x="3449" y="3480"/>
                <a:ext cx="78" cy="51"/>
              </a:xfrm>
              <a:custGeom>
                <a:avLst/>
                <a:gdLst>
                  <a:gd name="T0" fmla="*/ 158 w 158"/>
                  <a:gd name="T1" fmla="*/ 0 h 103"/>
                  <a:gd name="T2" fmla="*/ 107 w 158"/>
                  <a:gd name="T3" fmla="*/ 103 h 103"/>
                  <a:gd name="T4" fmla="*/ 57 w 158"/>
                  <a:gd name="T5" fmla="*/ 85 h 103"/>
                  <a:gd name="T6" fmla="*/ 0 w 158"/>
                  <a:gd name="T7" fmla="*/ 60 h 103"/>
                  <a:gd name="T8" fmla="*/ 158 w 158"/>
                  <a:gd name="T9" fmla="*/ 0 h 103"/>
                </a:gdLst>
                <a:ahLst/>
                <a:cxnLst>
                  <a:cxn ang="0">
                    <a:pos x="T0" y="T1"/>
                  </a:cxn>
                  <a:cxn ang="0">
                    <a:pos x="T2" y="T3"/>
                  </a:cxn>
                  <a:cxn ang="0">
                    <a:pos x="T4" y="T5"/>
                  </a:cxn>
                  <a:cxn ang="0">
                    <a:pos x="T6" y="T7"/>
                  </a:cxn>
                  <a:cxn ang="0">
                    <a:pos x="T8" y="T9"/>
                  </a:cxn>
                </a:cxnLst>
                <a:rect l="0" t="0" r="r" b="b"/>
                <a:pathLst>
                  <a:path w="158" h="103">
                    <a:moveTo>
                      <a:pt x="158" y="0"/>
                    </a:moveTo>
                    <a:lnTo>
                      <a:pt x="107" y="103"/>
                    </a:lnTo>
                    <a:lnTo>
                      <a:pt x="57" y="85"/>
                    </a:lnTo>
                    <a:lnTo>
                      <a:pt x="0" y="60"/>
                    </a:lnTo>
                    <a:lnTo>
                      <a:pt x="158" y="0"/>
                    </a:lnTo>
                    <a:close/>
                  </a:path>
                </a:pathLst>
              </a:custGeom>
              <a:solidFill>
                <a:srgbClr val="FF794C"/>
              </a:solidFill>
              <a:ln w="7938">
                <a:solidFill>
                  <a:srgbClr val="FF794C"/>
                </a:solidFill>
                <a:prstDash val="solid"/>
                <a:round/>
                <a:headEnd/>
                <a:tailEnd/>
              </a:ln>
            </p:spPr>
            <p:txBody>
              <a:bodyPr/>
              <a:lstStyle/>
              <a:p>
                <a:endParaRPr lang="pt-BR"/>
              </a:p>
            </p:txBody>
          </p:sp>
          <p:sp>
            <p:nvSpPr>
              <p:cNvPr id="9328" name="Freeform 112"/>
              <p:cNvSpPr>
                <a:spLocks/>
              </p:cNvSpPr>
              <p:nvPr/>
            </p:nvSpPr>
            <p:spPr bwMode="auto">
              <a:xfrm>
                <a:off x="3154" y="3509"/>
                <a:ext cx="331" cy="276"/>
              </a:xfrm>
              <a:custGeom>
                <a:avLst/>
                <a:gdLst>
                  <a:gd name="T0" fmla="*/ 0 w 662"/>
                  <a:gd name="T1" fmla="*/ 506 h 552"/>
                  <a:gd name="T2" fmla="*/ 37 w 662"/>
                  <a:gd name="T3" fmla="*/ 552 h 552"/>
                  <a:gd name="T4" fmla="*/ 662 w 662"/>
                  <a:gd name="T5" fmla="*/ 46 h 552"/>
                  <a:gd name="T6" fmla="*/ 625 w 662"/>
                  <a:gd name="T7" fmla="*/ 0 h 552"/>
                  <a:gd name="T8" fmla="*/ 0 w 662"/>
                  <a:gd name="T9" fmla="*/ 506 h 552"/>
                </a:gdLst>
                <a:ahLst/>
                <a:cxnLst>
                  <a:cxn ang="0">
                    <a:pos x="T0" y="T1"/>
                  </a:cxn>
                  <a:cxn ang="0">
                    <a:pos x="T2" y="T3"/>
                  </a:cxn>
                  <a:cxn ang="0">
                    <a:pos x="T4" y="T5"/>
                  </a:cxn>
                  <a:cxn ang="0">
                    <a:pos x="T6" y="T7"/>
                  </a:cxn>
                  <a:cxn ang="0">
                    <a:pos x="T8" y="T9"/>
                  </a:cxn>
                </a:cxnLst>
                <a:rect l="0" t="0" r="r" b="b"/>
                <a:pathLst>
                  <a:path w="662" h="552">
                    <a:moveTo>
                      <a:pt x="0" y="506"/>
                    </a:moveTo>
                    <a:lnTo>
                      <a:pt x="37" y="552"/>
                    </a:lnTo>
                    <a:lnTo>
                      <a:pt x="662" y="46"/>
                    </a:lnTo>
                    <a:lnTo>
                      <a:pt x="625" y="0"/>
                    </a:lnTo>
                    <a:lnTo>
                      <a:pt x="0" y="506"/>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29" name="Group 113"/>
            <p:cNvGrpSpPr>
              <a:grpSpLocks/>
            </p:cNvGrpSpPr>
            <p:nvPr/>
          </p:nvGrpSpPr>
          <p:grpSpPr bwMode="auto">
            <a:xfrm>
              <a:off x="3297" y="3480"/>
              <a:ext cx="421" cy="348"/>
              <a:chOff x="3297" y="3480"/>
              <a:chExt cx="421" cy="348"/>
            </a:xfrm>
          </p:grpSpPr>
          <p:sp>
            <p:nvSpPr>
              <p:cNvPr id="9330" name="Freeform 114"/>
              <p:cNvSpPr>
                <a:spLocks/>
              </p:cNvSpPr>
              <p:nvPr/>
            </p:nvSpPr>
            <p:spPr bwMode="auto">
              <a:xfrm>
                <a:off x="3639" y="3480"/>
                <a:ext cx="79" cy="52"/>
              </a:xfrm>
              <a:custGeom>
                <a:avLst/>
                <a:gdLst>
                  <a:gd name="T0" fmla="*/ 158 w 158"/>
                  <a:gd name="T1" fmla="*/ 0 h 104"/>
                  <a:gd name="T2" fmla="*/ 109 w 158"/>
                  <a:gd name="T3" fmla="*/ 104 h 104"/>
                  <a:gd name="T4" fmla="*/ 57 w 158"/>
                  <a:gd name="T5" fmla="*/ 85 h 104"/>
                  <a:gd name="T6" fmla="*/ 0 w 158"/>
                  <a:gd name="T7" fmla="*/ 6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09" y="104"/>
                    </a:lnTo>
                    <a:lnTo>
                      <a:pt x="57" y="85"/>
                    </a:lnTo>
                    <a:lnTo>
                      <a:pt x="0" y="62"/>
                    </a:lnTo>
                    <a:lnTo>
                      <a:pt x="158" y="0"/>
                    </a:lnTo>
                    <a:close/>
                  </a:path>
                </a:pathLst>
              </a:custGeom>
              <a:solidFill>
                <a:srgbClr val="FF4C4C"/>
              </a:solidFill>
              <a:ln w="7938">
                <a:solidFill>
                  <a:srgbClr val="FF4C4C"/>
                </a:solidFill>
                <a:prstDash val="solid"/>
                <a:round/>
                <a:headEnd/>
                <a:tailEnd/>
              </a:ln>
            </p:spPr>
            <p:txBody>
              <a:bodyPr/>
              <a:lstStyle/>
              <a:p>
                <a:endParaRPr lang="pt-BR"/>
              </a:p>
            </p:txBody>
          </p:sp>
          <p:sp>
            <p:nvSpPr>
              <p:cNvPr id="9331" name="Freeform 115"/>
              <p:cNvSpPr>
                <a:spLocks/>
              </p:cNvSpPr>
              <p:nvPr/>
            </p:nvSpPr>
            <p:spPr bwMode="auto">
              <a:xfrm>
                <a:off x="3297" y="3509"/>
                <a:ext cx="380" cy="319"/>
              </a:xfrm>
              <a:custGeom>
                <a:avLst/>
                <a:gdLst>
                  <a:gd name="T0" fmla="*/ 0 w 760"/>
                  <a:gd name="T1" fmla="*/ 592 h 638"/>
                  <a:gd name="T2" fmla="*/ 37 w 760"/>
                  <a:gd name="T3" fmla="*/ 638 h 638"/>
                  <a:gd name="T4" fmla="*/ 760 w 760"/>
                  <a:gd name="T5" fmla="*/ 46 h 638"/>
                  <a:gd name="T6" fmla="*/ 723 w 760"/>
                  <a:gd name="T7" fmla="*/ 0 h 638"/>
                  <a:gd name="T8" fmla="*/ 0 w 760"/>
                  <a:gd name="T9" fmla="*/ 592 h 638"/>
                </a:gdLst>
                <a:ahLst/>
                <a:cxnLst>
                  <a:cxn ang="0">
                    <a:pos x="T0" y="T1"/>
                  </a:cxn>
                  <a:cxn ang="0">
                    <a:pos x="T2" y="T3"/>
                  </a:cxn>
                  <a:cxn ang="0">
                    <a:pos x="T4" y="T5"/>
                  </a:cxn>
                  <a:cxn ang="0">
                    <a:pos x="T6" y="T7"/>
                  </a:cxn>
                  <a:cxn ang="0">
                    <a:pos x="T8" y="T9"/>
                  </a:cxn>
                </a:cxnLst>
                <a:rect l="0" t="0" r="r" b="b"/>
                <a:pathLst>
                  <a:path w="760" h="638">
                    <a:moveTo>
                      <a:pt x="0" y="592"/>
                    </a:moveTo>
                    <a:lnTo>
                      <a:pt x="37" y="638"/>
                    </a:lnTo>
                    <a:lnTo>
                      <a:pt x="760" y="46"/>
                    </a:lnTo>
                    <a:lnTo>
                      <a:pt x="723" y="0"/>
                    </a:lnTo>
                    <a:lnTo>
                      <a:pt x="0" y="592"/>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9332" name="Group 116"/>
            <p:cNvGrpSpPr>
              <a:grpSpLocks/>
            </p:cNvGrpSpPr>
            <p:nvPr/>
          </p:nvGrpSpPr>
          <p:grpSpPr bwMode="auto">
            <a:xfrm>
              <a:off x="3452" y="3483"/>
              <a:ext cx="425" cy="350"/>
              <a:chOff x="3452" y="3483"/>
              <a:chExt cx="425" cy="350"/>
            </a:xfrm>
          </p:grpSpPr>
          <p:sp>
            <p:nvSpPr>
              <p:cNvPr id="9333" name="Freeform 117"/>
              <p:cNvSpPr>
                <a:spLocks/>
              </p:cNvSpPr>
              <p:nvPr/>
            </p:nvSpPr>
            <p:spPr bwMode="auto">
              <a:xfrm>
                <a:off x="3799" y="3483"/>
                <a:ext cx="78" cy="53"/>
              </a:xfrm>
              <a:custGeom>
                <a:avLst/>
                <a:gdLst>
                  <a:gd name="T0" fmla="*/ 154 w 154"/>
                  <a:gd name="T1" fmla="*/ 0 h 104"/>
                  <a:gd name="T2" fmla="*/ 105 w 154"/>
                  <a:gd name="T3" fmla="*/ 104 h 104"/>
                  <a:gd name="T4" fmla="*/ 55 w 154"/>
                  <a:gd name="T5" fmla="*/ 83 h 104"/>
                  <a:gd name="T6" fmla="*/ 0 w 154"/>
                  <a:gd name="T7" fmla="*/ 60 h 104"/>
                  <a:gd name="T8" fmla="*/ 154 w 154"/>
                  <a:gd name="T9" fmla="*/ 0 h 104"/>
                </a:gdLst>
                <a:ahLst/>
                <a:cxnLst>
                  <a:cxn ang="0">
                    <a:pos x="T0" y="T1"/>
                  </a:cxn>
                  <a:cxn ang="0">
                    <a:pos x="T2" y="T3"/>
                  </a:cxn>
                  <a:cxn ang="0">
                    <a:pos x="T4" y="T5"/>
                  </a:cxn>
                  <a:cxn ang="0">
                    <a:pos x="T6" y="T7"/>
                  </a:cxn>
                  <a:cxn ang="0">
                    <a:pos x="T8" y="T9"/>
                  </a:cxn>
                </a:cxnLst>
                <a:rect l="0" t="0" r="r" b="b"/>
                <a:pathLst>
                  <a:path w="154" h="104">
                    <a:moveTo>
                      <a:pt x="154" y="0"/>
                    </a:moveTo>
                    <a:lnTo>
                      <a:pt x="105" y="104"/>
                    </a:lnTo>
                    <a:lnTo>
                      <a:pt x="55" y="83"/>
                    </a:lnTo>
                    <a:lnTo>
                      <a:pt x="0" y="60"/>
                    </a:lnTo>
                    <a:lnTo>
                      <a:pt x="154" y="0"/>
                    </a:lnTo>
                    <a:close/>
                  </a:path>
                </a:pathLst>
              </a:custGeom>
              <a:solidFill>
                <a:srgbClr val="FF4C97"/>
              </a:solidFill>
              <a:ln w="7938">
                <a:solidFill>
                  <a:srgbClr val="FF4C97"/>
                </a:solidFill>
                <a:prstDash val="solid"/>
                <a:round/>
                <a:headEnd/>
                <a:tailEnd/>
              </a:ln>
            </p:spPr>
            <p:txBody>
              <a:bodyPr/>
              <a:lstStyle/>
              <a:p>
                <a:endParaRPr lang="pt-BR"/>
              </a:p>
            </p:txBody>
          </p:sp>
          <p:sp>
            <p:nvSpPr>
              <p:cNvPr id="9334" name="Freeform 118"/>
              <p:cNvSpPr>
                <a:spLocks/>
              </p:cNvSpPr>
              <p:nvPr/>
            </p:nvSpPr>
            <p:spPr bwMode="auto">
              <a:xfrm>
                <a:off x="3452" y="3513"/>
                <a:ext cx="384" cy="320"/>
              </a:xfrm>
              <a:custGeom>
                <a:avLst/>
                <a:gdLst>
                  <a:gd name="T0" fmla="*/ 0 w 767"/>
                  <a:gd name="T1" fmla="*/ 593 h 639"/>
                  <a:gd name="T2" fmla="*/ 37 w 767"/>
                  <a:gd name="T3" fmla="*/ 639 h 639"/>
                  <a:gd name="T4" fmla="*/ 767 w 767"/>
                  <a:gd name="T5" fmla="*/ 46 h 639"/>
                  <a:gd name="T6" fmla="*/ 730 w 767"/>
                  <a:gd name="T7" fmla="*/ 0 h 639"/>
                  <a:gd name="T8" fmla="*/ 0 w 767"/>
                  <a:gd name="T9" fmla="*/ 593 h 639"/>
                </a:gdLst>
                <a:ahLst/>
                <a:cxnLst>
                  <a:cxn ang="0">
                    <a:pos x="T0" y="T1"/>
                  </a:cxn>
                  <a:cxn ang="0">
                    <a:pos x="T2" y="T3"/>
                  </a:cxn>
                  <a:cxn ang="0">
                    <a:pos x="T4" y="T5"/>
                  </a:cxn>
                  <a:cxn ang="0">
                    <a:pos x="T6" y="T7"/>
                  </a:cxn>
                  <a:cxn ang="0">
                    <a:pos x="T8" y="T9"/>
                  </a:cxn>
                </a:cxnLst>
                <a:rect l="0" t="0" r="r" b="b"/>
                <a:pathLst>
                  <a:path w="767" h="639">
                    <a:moveTo>
                      <a:pt x="0" y="593"/>
                    </a:moveTo>
                    <a:lnTo>
                      <a:pt x="37" y="639"/>
                    </a:lnTo>
                    <a:lnTo>
                      <a:pt x="767" y="46"/>
                    </a:lnTo>
                    <a:lnTo>
                      <a:pt x="730" y="0"/>
                    </a:lnTo>
                    <a:lnTo>
                      <a:pt x="0" y="593"/>
                    </a:lnTo>
                    <a:close/>
                  </a:path>
                </a:pathLst>
              </a:custGeom>
              <a:solidFill>
                <a:srgbClr val="FF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9335" name="Freeform 119"/>
          <p:cNvSpPr>
            <a:spLocks/>
          </p:cNvSpPr>
          <p:nvPr/>
        </p:nvSpPr>
        <p:spPr bwMode="auto">
          <a:xfrm>
            <a:off x="900113" y="3500438"/>
            <a:ext cx="2808287" cy="1871662"/>
          </a:xfrm>
          <a:custGeom>
            <a:avLst/>
            <a:gdLst>
              <a:gd name="T0" fmla="*/ 3647 w 3684"/>
              <a:gd name="T1" fmla="*/ 1 h 2363"/>
              <a:gd name="T2" fmla="*/ 28 w 3684"/>
              <a:gd name="T3" fmla="*/ 1 h 2363"/>
              <a:gd name="T4" fmla="*/ 0 w 3684"/>
              <a:gd name="T5" fmla="*/ 0 h 2363"/>
              <a:gd name="T6" fmla="*/ 28 w 3684"/>
              <a:gd name="T7" fmla="*/ 1 h 2363"/>
              <a:gd name="T8" fmla="*/ 28 w 3684"/>
              <a:gd name="T9" fmla="*/ 2363 h 2363"/>
              <a:gd name="T10" fmla="*/ 3647 w 3684"/>
              <a:gd name="T11" fmla="*/ 2363 h 2363"/>
              <a:gd name="T12" fmla="*/ 3684 w 3684"/>
              <a:gd name="T13" fmla="*/ 2363 h 2363"/>
              <a:gd name="T14" fmla="*/ 3647 w 3684"/>
              <a:gd name="T15" fmla="*/ 2363 h 2363"/>
              <a:gd name="T16" fmla="*/ 3647 w 3684"/>
              <a:gd name="T17" fmla="*/ 1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4" h="2363">
                <a:moveTo>
                  <a:pt x="3647" y="1"/>
                </a:moveTo>
                <a:lnTo>
                  <a:pt x="28" y="1"/>
                </a:lnTo>
                <a:lnTo>
                  <a:pt x="0" y="0"/>
                </a:lnTo>
                <a:lnTo>
                  <a:pt x="28" y="1"/>
                </a:lnTo>
                <a:lnTo>
                  <a:pt x="28" y="2363"/>
                </a:lnTo>
                <a:lnTo>
                  <a:pt x="3647" y="2363"/>
                </a:lnTo>
                <a:lnTo>
                  <a:pt x="3684" y="2363"/>
                </a:lnTo>
                <a:lnTo>
                  <a:pt x="3647" y="2363"/>
                </a:lnTo>
                <a:lnTo>
                  <a:pt x="3647" y="1"/>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36" name="Rectangle 120"/>
          <p:cNvSpPr>
            <a:spLocks noChangeArrowheads="1"/>
          </p:cNvSpPr>
          <p:nvPr/>
        </p:nvSpPr>
        <p:spPr bwMode="auto">
          <a:xfrm>
            <a:off x="755650" y="5875338"/>
            <a:ext cx="30972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nSpc>
                <a:spcPct val="80000"/>
              </a:lnSpc>
              <a:buFontTx/>
              <a:buNone/>
            </a:pPr>
            <a:r>
              <a:rPr lang="pt-BR" altLang="pt-BR" sz="2000"/>
              <a:t>Faixa de banda normal</a:t>
            </a:r>
          </a:p>
        </p:txBody>
      </p:sp>
      <p:sp>
        <p:nvSpPr>
          <p:cNvPr id="9337" name="Rectangle 121"/>
          <p:cNvSpPr>
            <a:spLocks noChangeArrowheads="1"/>
          </p:cNvSpPr>
          <p:nvPr/>
        </p:nvSpPr>
        <p:spPr bwMode="auto">
          <a:xfrm>
            <a:off x="755650" y="2995613"/>
            <a:ext cx="31686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nSpc>
                <a:spcPct val="80000"/>
              </a:lnSpc>
              <a:buFontTx/>
              <a:buNone/>
            </a:pPr>
            <a:r>
              <a:rPr lang="pt-BR" altLang="pt-BR" sz="2000"/>
              <a:t>Espectro de Luz normal</a:t>
            </a:r>
          </a:p>
        </p:txBody>
      </p:sp>
      <p:sp>
        <p:nvSpPr>
          <p:cNvPr id="9338" name="AutoShape 122"/>
          <p:cNvSpPr>
            <a:spLocks/>
          </p:cNvSpPr>
          <p:nvPr/>
        </p:nvSpPr>
        <p:spPr bwMode="auto">
          <a:xfrm rot="5400000">
            <a:off x="1904207" y="4582319"/>
            <a:ext cx="438150" cy="2160587"/>
          </a:xfrm>
          <a:prstGeom prst="rightBrace">
            <a:avLst>
              <a:gd name="adj1" fmla="val 41093"/>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9339" name="Group 123"/>
          <p:cNvGrpSpPr>
            <a:grpSpLocks noChangeAspect="1"/>
          </p:cNvGrpSpPr>
          <p:nvPr/>
        </p:nvGrpSpPr>
        <p:grpSpPr bwMode="auto">
          <a:xfrm>
            <a:off x="4284663" y="2781300"/>
            <a:ext cx="4319587" cy="2576513"/>
            <a:chOff x="1701" y="2884"/>
            <a:chExt cx="8460" cy="5040"/>
          </a:xfrm>
        </p:grpSpPr>
        <p:sp>
          <p:nvSpPr>
            <p:cNvPr id="9340" name="AutoShape 124"/>
            <p:cNvSpPr>
              <a:spLocks noChangeAspect="1" noChangeArrowheads="1"/>
            </p:cNvSpPr>
            <p:nvPr/>
          </p:nvSpPr>
          <p:spPr bwMode="auto">
            <a:xfrm>
              <a:off x="1701" y="2884"/>
              <a:ext cx="846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9341" name="Group 125"/>
            <p:cNvGrpSpPr>
              <a:grpSpLocks/>
            </p:cNvGrpSpPr>
            <p:nvPr/>
          </p:nvGrpSpPr>
          <p:grpSpPr bwMode="auto">
            <a:xfrm>
              <a:off x="1791" y="3964"/>
              <a:ext cx="8370" cy="3060"/>
              <a:chOff x="1791" y="3964"/>
              <a:chExt cx="8370" cy="3240"/>
            </a:xfrm>
          </p:grpSpPr>
          <p:grpSp>
            <p:nvGrpSpPr>
              <p:cNvPr id="9342" name="Group 126"/>
              <p:cNvGrpSpPr>
                <a:grpSpLocks/>
              </p:cNvGrpSpPr>
              <p:nvPr/>
            </p:nvGrpSpPr>
            <p:grpSpPr bwMode="auto">
              <a:xfrm>
                <a:off x="1798" y="3964"/>
                <a:ext cx="8183" cy="180"/>
                <a:chOff x="1746" y="3964"/>
                <a:chExt cx="8183" cy="216"/>
              </a:xfrm>
            </p:grpSpPr>
            <p:grpSp>
              <p:nvGrpSpPr>
                <p:cNvPr id="9343" name="Group 127"/>
                <p:cNvGrpSpPr>
                  <a:grpSpLocks/>
                </p:cNvGrpSpPr>
                <p:nvPr/>
              </p:nvGrpSpPr>
              <p:grpSpPr bwMode="auto">
                <a:xfrm>
                  <a:off x="1746" y="3964"/>
                  <a:ext cx="4088" cy="216"/>
                  <a:chOff x="2293" y="3979"/>
                  <a:chExt cx="7199" cy="547"/>
                </a:xfrm>
              </p:grpSpPr>
              <p:sp>
                <p:nvSpPr>
                  <p:cNvPr id="9344" name="AutoShape 12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45" name="AutoShape 12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46" name="Oval 13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47" name="AutoShape 13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48" name="Oval 13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49" name="AutoShape 13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50" name="Oval 13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51" name="AutoShape 13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52" name="Oval 13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53" name="AutoShape 13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54" name="Oval 13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55" name="AutoShape 13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56" name="Oval 14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57" name="AutoShape 14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58" name="Oval 14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59" name="Oval 14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360" name="Group 144"/>
                <p:cNvGrpSpPr>
                  <a:grpSpLocks/>
                </p:cNvGrpSpPr>
                <p:nvPr/>
              </p:nvGrpSpPr>
              <p:grpSpPr bwMode="auto">
                <a:xfrm>
                  <a:off x="5841" y="3964"/>
                  <a:ext cx="4088" cy="216"/>
                  <a:chOff x="2293" y="3979"/>
                  <a:chExt cx="7199" cy="547"/>
                </a:xfrm>
              </p:grpSpPr>
              <p:sp>
                <p:nvSpPr>
                  <p:cNvPr id="9361" name="AutoShape 14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62" name="AutoShape 14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63" name="Oval 14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64" name="AutoShape 14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65" name="Oval 14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66" name="AutoShape 15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67" name="Oval 15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68" name="AutoShape 15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69" name="Oval 15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70" name="AutoShape 15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71" name="Oval 15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72" name="AutoShape 15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73" name="Oval 15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74" name="AutoShape 15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75" name="Oval 15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76" name="Oval 16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377" name="Group 161"/>
              <p:cNvGrpSpPr>
                <a:grpSpLocks/>
              </p:cNvGrpSpPr>
              <p:nvPr/>
            </p:nvGrpSpPr>
            <p:grpSpPr bwMode="auto">
              <a:xfrm>
                <a:off x="1978" y="4144"/>
                <a:ext cx="8183" cy="180"/>
                <a:chOff x="1746" y="3964"/>
                <a:chExt cx="8183" cy="216"/>
              </a:xfrm>
            </p:grpSpPr>
            <p:grpSp>
              <p:nvGrpSpPr>
                <p:cNvPr id="9378" name="Group 162"/>
                <p:cNvGrpSpPr>
                  <a:grpSpLocks/>
                </p:cNvGrpSpPr>
                <p:nvPr/>
              </p:nvGrpSpPr>
              <p:grpSpPr bwMode="auto">
                <a:xfrm>
                  <a:off x="1746" y="3964"/>
                  <a:ext cx="4088" cy="216"/>
                  <a:chOff x="2293" y="3979"/>
                  <a:chExt cx="7199" cy="547"/>
                </a:xfrm>
              </p:grpSpPr>
              <p:sp>
                <p:nvSpPr>
                  <p:cNvPr id="9379" name="AutoShape 16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0" name="AutoShape 16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1" name="Oval 16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82" name="AutoShape 16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3" name="Oval 16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84" name="AutoShape 16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5" name="Oval 16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86" name="AutoShape 17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7" name="Oval 17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88" name="AutoShape 17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89" name="Oval 17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90" name="AutoShape 17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91" name="Oval 17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92" name="AutoShape 17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93" name="Oval 17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94" name="Oval 17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395" name="Group 179"/>
                <p:cNvGrpSpPr>
                  <a:grpSpLocks/>
                </p:cNvGrpSpPr>
                <p:nvPr/>
              </p:nvGrpSpPr>
              <p:grpSpPr bwMode="auto">
                <a:xfrm>
                  <a:off x="5841" y="3964"/>
                  <a:ext cx="4088" cy="216"/>
                  <a:chOff x="2293" y="3979"/>
                  <a:chExt cx="7199" cy="547"/>
                </a:xfrm>
              </p:grpSpPr>
              <p:sp>
                <p:nvSpPr>
                  <p:cNvPr id="9396" name="AutoShape 18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97" name="AutoShape 18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398" name="Oval 18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399" name="AutoShape 18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00" name="Oval 18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01" name="AutoShape 18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02" name="Oval 18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03" name="AutoShape 18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04" name="Oval 18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05" name="AutoShape 18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06" name="Oval 19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07" name="AutoShape 19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08" name="Oval 19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09" name="AutoShape 19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10" name="Oval 19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11" name="Oval 19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412" name="Group 196"/>
              <p:cNvGrpSpPr>
                <a:grpSpLocks/>
              </p:cNvGrpSpPr>
              <p:nvPr/>
            </p:nvGrpSpPr>
            <p:grpSpPr bwMode="auto">
              <a:xfrm>
                <a:off x="1813" y="4324"/>
                <a:ext cx="8183" cy="180"/>
                <a:chOff x="1746" y="3964"/>
                <a:chExt cx="8183" cy="216"/>
              </a:xfrm>
            </p:grpSpPr>
            <p:grpSp>
              <p:nvGrpSpPr>
                <p:cNvPr id="9413" name="Group 197"/>
                <p:cNvGrpSpPr>
                  <a:grpSpLocks/>
                </p:cNvGrpSpPr>
                <p:nvPr/>
              </p:nvGrpSpPr>
              <p:grpSpPr bwMode="auto">
                <a:xfrm>
                  <a:off x="1746" y="3964"/>
                  <a:ext cx="4088" cy="216"/>
                  <a:chOff x="2293" y="3979"/>
                  <a:chExt cx="7199" cy="547"/>
                </a:xfrm>
              </p:grpSpPr>
              <p:sp>
                <p:nvSpPr>
                  <p:cNvPr id="9414" name="AutoShape 19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15" name="AutoShape 19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16" name="Oval 20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17" name="AutoShape 20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18" name="Oval 20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19" name="AutoShape 20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20" name="Oval 20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21" name="AutoShape 20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22" name="Oval 20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23" name="AutoShape 20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24" name="Oval 20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25" name="AutoShape 20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26" name="Oval 21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27" name="AutoShape 21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28" name="Oval 21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29" name="Oval 21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430" name="Group 214"/>
                <p:cNvGrpSpPr>
                  <a:grpSpLocks/>
                </p:cNvGrpSpPr>
                <p:nvPr/>
              </p:nvGrpSpPr>
              <p:grpSpPr bwMode="auto">
                <a:xfrm>
                  <a:off x="5841" y="3964"/>
                  <a:ext cx="4088" cy="216"/>
                  <a:chOff x="2293" y="3979"/>
                  <a:chExt cx="7199" cy="547"/>
                </a:xfrm>
              </p:grpSpPr>
              <p:sp>
                <p:nvSpPr>
                  <p:cNvPr id="9431" name="AutoShape 21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32" name="AutoShape 21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33" name="Oval 21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34" name="AutoShape 21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35" name="Oval 21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36" name="AutoShape 22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37" name="Oval 22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38" name="AutoShape 22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39" name="Oval 22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40" name="AutoShape 22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41" name="Oval 22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42" name="AutoShape 22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43" name="Oval 22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44" name="AutoShape 22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45" name="Oval 22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46" name="Oval 23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447" name="Group 231"/>
              <p:cNvGrpSpPr>
                <a:grpSpLocks/>
              </p:cNvGrpSpPr>
              <p:nvPr/>
            </p:nvGrpSpPr>
            <p:grpSpPr bwMode="auto">
              <a:xfrm>
                <a:off x="1978" y="4504"/>
                <a:ext cx="8183" cy="180"/>
                <a:chOff x="1746" y="3964"/>
                <a:chExt cx="8183" cy="216"/>
              </a:xfrm>
            </p:grpSpPr>
            <p:grpSp>
              <p:nvGrpSpPr>
                <p:cNvPr id="9448" name="Group 232"/>
                <p:cNvGrpSpPr>
                  <a:grpSpLocks/>
                </p:cNvGrpSpPr>
                <p:nvPr/>
              </p:nvGrpSpPr>
              <p:grpSpPr bwMode="auto">
                <a:xfrm>
                  <a:off x="1746" y="3964"/>
                  <a:ext cx="4088" cy="216"/>
                  <a:chOff x="2293" y="3979"/>
                  <a:chExt cx="7199" cy="547"/>
                </a:xfrm>
              </p:grpSpPr>
              <p:sp>
                <p:nvSpPr>
                  <p:cNvPr id="9449" name="AutoShape 23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0" name="AutoShape 23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1" name="Oval 23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52" name="AutoShape 23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3" name="Oval 23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54" name="AutoShape 23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5" name="Oval 23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56" name="AutoShape 24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7" name="Oval 24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58" name="AutoShape 24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59" name="Oval 24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60" name="AutoShape 24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61" name="Oval 24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62" name="AutoShape 24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63" name="Oval 24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64" name="Oval 24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465" name="Group 249"/>
                <p:cNvGrpSpPr>
                  <a:grpSpLocks/>
                </p:cNvGrpSpPr>
                <p:nvPr/>
              </p:nvGrpSpPr>
              <p:grpSpPr bwMode="auto">
                <a:xfrm>
                  <a:off x="5841" y="3964"/>
                  <a:ext cx="4088" cy="216"/>
                  <a:chOff x="2293" y="3979"/>
                  <a:chExt cx="7199" cy="547"/>
                </a:xfrm>
              </p:grpSpPr>
              <p:sp>
                <p:nvSpPr>
                  <p:cNvPr id="9466" name="AutoShape 25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67" name="AutoShape 25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68" name="Oval 25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69" name="AutoShape 25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70" name="Oval 25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71" name="AutoShape 25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72" name="Oval 25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73" name="AutoShape 25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74" name="Oval 25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75" name="AutoShape 25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76" name="Oval 26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77" name="AutoShape 26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78" name="Oval 26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79" name="AutoShape 26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80" name="Oval 26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81" name="Oval 26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482" name="Group 266"/>
              <p:cNvGrpSpPr>
                <a:grpSpLocks/>
              </p:cNvGrpSpPr>
              <p:nvPr/>
            </p:nvGrpSpPr>
            <p:grpSpPr bwMode="auto">
              <a:xfrm>
                <a:off x="1791" y="4684"/>
                <a:ext cx="8183" cy="180"/>
                <a:chOff x="1746" y="3964"/>
                <a:chExt cx="8183" cy="216"/>
              </a:xfrm>
            </p:grpSpPr>
            <p:grpSp>
              <p:nvGrpSpPr>
                <p:cNvPr id="9483" name="Group 267"/>
                <p:cNvGrpSpPr>
                  <a:grpSpLocks/>
                </p:cNvGrpSpPr>
                <p:nvPr/>
              </p:nvGrpSpPr>
              <p:grpSpPr bwMode="auto">
                <a:xfrm>
                  <a:off x="1746" y="3964"/>
                  <a:ext cx="4088" cy="216"/>
                  <a:chOff x="2293" y="3979"/>
                  <a:chExt cx="7199" cy="547"/>
                </a:xfrm>
              </p:grpSpPr>
              <p:sp>
                <p:nvSpPr>
                  <p:cNvPr id="9484" name="AutoShape 26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85" name="AutoShape 26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86" name="Oval 27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87" name="AutoShape 27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88" name="Oval 27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89" name="AutoShape 27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90" name="Oval 27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91" name="AutoShape 27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92" name="Oval 27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93" name="AutoShape 27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94" name="Oval 27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95" name="AutoShape 27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96" name="Oval 28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97" name="AutoShape 28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498" name="Oval 28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499" name="Oval 28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500" name="Group 284"/>
                <p:cNvGrpSpPr>
                  <a:grpSpLocks/>
                </p:cNvGrpSpPr>
                <p:nvPr/>
              </p:nvGrpSpPr>
              <p:grpSpPr bwMode="auto">
                <a:xfrm>
                  <a:off x="5841" y="3964"/>
                  <a:ext cx="4088" cy="216"/>
                  <a:chOff x="2293" y="3979"/>
                  <a:chExt cx="7199" cy="547"/>
                </a:xfrm>
              </p:grpSpPr>
              <p:sp>
                <p:nvSpPr>
                  <p:cNvPr id="9501" name="AutoShape 28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02" name="AutoShape 28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03" name="Oval 28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04" name="AutoShape 28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05" name="Oval 28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06" name="AutoShape 29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07" name="Oval 29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08" name="AutoShape 29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09" name="Oval 29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10" name="AutoShape 29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11" name="Oval 29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12" name="AutoShape 29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13" name="Oval 29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14" name="AutoShape 29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15" name="Oval 29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16" name="Oval 30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517" name="Group 301"/>
              <p:cNvGrpSpPr>
                <a:grpSpLocks/>
              </p:cNvGrpSpPr>
              <p:nvPr/>
            </p:nvGrpSpPr>
            <p:grpSpPr bwMode="auto">
              <a:xfrm>
                <a:off x="1978" y="4864"/>
                <a:ext cx="8183" cy="180"/>
                <a:chOff x="1746" y="3964"/>
                <a:chExt cx="8183" cy="216"/>
              </a:xfrm>
            </p:grpSpPr>
            <p:grpSp>
              <p:nvGrpSpPr>
                <p:cNvPr id="9518" name="Group 302"/>
                <p:cNvGrpSpPr>
                  <a:grpSpLocks/>
                </p:cNvGrpSpPr>
                <p:nvPr/>
              </p:nvGrpSpPr>
              <p:grpSpPr bwMode="auto">
                <a:xfrm>
                  <a:off x="1746" y="3964"/>
                  <a:ext cx="4088" cy="216"/>
                  <a:chOff x="2293" y="3979"/>
                  <a:chExt cx="7199" cy="547"/>
                </a:xfrm>
              </p:grpSpPr>
              <p:sp>
                <p:nvSpPr>
                  <p:cNvPr id="9519" name="AutoShape 30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0" name="AutoShape 30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1" name="Oval 30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22" name="AutoShape 30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3" name="Oval 30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24" name="AutoShape 30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5" name="Oval 30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26" name="AutoShape 31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7" name="Oval 31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28" name="AutoShape 31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29" name="Oval 31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30" name="AutoShape 31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31" name="Oval 31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32" name="AutoShape 31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33" name="Oval 31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34" name="Oval 31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535" name="Group 319"/>
                <p:cNvGrpSpPr>
                  <a:grpSpLocks/>
                </p:cNvGrpSpPr>
                <p:nvPr/>
              </p:nvGrpSpPr>
              <p:grpSpPr bwMode="auto">
                <a:xfrm>
                  <a:off x="5841" y="3964"/>
                  <a:ext cx="4088" cy="216"/>
                  <a:chOff x="2293" y="3979"/>
                  <a:chExt cx="7199" cy="547"/>
                </a:xfrm>
              </p:grpSpPr>
              <p:sp>
                <p:nvSpPr>
                  <p:cNvPr id="9536" name="AutoShape 32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37" name="AutoShape 32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38" name="Oval 32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39" name="AutoShape 32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40" name="Oval 32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41" name="AutoShape 32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42" name="Oval 32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43" name="AutoShape 32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44" name="Oval 32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45" name="AutoShape 32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46" name="Oval 33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47" name="AutoShape 33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48" name="Oval 33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49" name="AutoShape 33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50" name="Oval 33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51" name="Oval 33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552" name="Group 336"/>
              <p:cNvGrpSpPr>
                <a:grpSpLocks/>
              </p:cNvGrpSpPr>
              <p:nvPr/>
            </p:nvGrpSpPr>
            <p:grpSpPr bwMode="auto">
              <a:xfrm>
                <a:off x="1798" y="5044"/>
                <a:ext cx="8183" cy="180"/>
                <a:chOff x="1746" y="3964"/>
                <a:chExt cx="8183" cy="216"/>
              </a:xfrm>
            </p:grpSpPr>
            <p:grpSp>
              <p:nvGrpSpPr>
                <p:cNvPr id="9553" name="Group 337"/>
                <p:cNvGrpSpPr>
                  <a:grpSpLocks/>
                </p:cNvGrpSpPr>
                <p:nvPr/>
              </p:nvGrpSpPr>
              <p:grpSpPr bwMode="auto">
                <a:xfrm>
                  <a:off x="1746" y="3964"/>
                  <a:ext cx="4088" cy="216"/>
                  <a:chOff x="2293" y="3979"/>
                  <a:chExt cx="7199" cy="547"/>
                </a:xfrm>
              </p:grpSpPr>
              <p:sp>
                <p:nvSpPr>
                  <p:cNvPr id="9554" name="AutoShape 33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55" name="AutoShape 33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56" name="Oval 34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57" name="AutoShape 34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58" name="Oval 34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59" name="AutoShape 34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60" name="Oval 34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61" name="AutoShape 34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62" name="Oval 34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63" name="AutoShape 34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64" name="Oval 34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65" name="AutoShape 34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66" name="Oval 35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67" name="AutoShape 35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68" name="Oval 35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69" name="Oval 35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570" name="Group 354"/>
                <p:cNvGrpSpPr>
                  <a:grpSpLocks/>
                </p:cNvGrpSpPr>
                <p:nvPr/>
              </p:nvGrpSpPr>
              <p:grpSpPr bwMode="auto">
                <a:xfrm>
                  <a:off x="5841" y="3964"/>
                  <a:ext cx="4088" cy="216"/>
                  <a:chOff x="2293" y="3979"/>
                  <a:chExt cx="7199" cy="547"/>
                </a:xfrm>
              </p:grpSpPr>
              <p:sp>
                <p:nvSpPr>
                  <p:cNvPr id="9571" name="AutoShape 35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72" name="AutoShape 35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73" name="Oval 35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74" name="AutoShape 35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75" name="Oval 35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76" name="AutoShape 36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77" name="Oval 36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78" name="AutoShape 36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79" name="Oval 36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80" name="AutoShape 36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81" name="Oval 36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82" name="AutoShape 36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83" name="Oval 36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84" name="AutoShape 36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85" name="Oval 36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86" name="Oval 37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587" name="Group 371"/>
              <p:cNvGrpSpPr>
                <a:grpSpLocks/>
              </p:cNvGrpSpPr>
              <p:nvPr/>
            </p:nvGrpSpPr>
            <p:grpSpPr bwMode="auto">
              <a:xfrm>
                <a:off x="1978" y="5224"/>
                <a:ext cx="8183" cy="180"/>
                <a:chOff x="1746" y="3964"/>
                <a:chExt cx="8183" cy="216"/>
              </a:xfrm>
            </p:grpSpPr>
            <p:grpSp>
              <p:nvGrpSpPr>
                <p:cNvPr id="9588" name="Group 372"/>
                <p:cNvGrpSpPr>
                  <a:grpSpLocks/>
                </p:cNvGrpSpPr>
                <p:nvPr/>
              </p:nvGrpSpPr>
              <p:grpSpPr bwMode="auto">
                <a:xfrm>
                  <a:off x="1746" y="3964"/>
                  <a:ext cx="4088" cy="216"/>
                  <a:chOff x="2293" y="3979"/>
                  <a:chExt cx="7199" cy="547"/>
                </a:xfrm>
              </p:grpSpPr>
              <p:sp>
                <p:nvSpPr>
                  <p:cNvPr id="9589" name="AutoShape 37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0" name="AutoShape 37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1" name="Oval 37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92" name="AutoShape 37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3" name="Oval 37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94" name="AutoShape 37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5" name="Oval 37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96" name="AutoShape 38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7" name="Oval 38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598" name="AutoShape 38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599" name="Oval 38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00" name="AutoShape 38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01" name="Oval 38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02" name="AutoShape 38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03" name="Oval 38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04" name="Oval 38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605" name="Group 389"/>
                <p:cNvGrpSpPr>
                  <a:grpSpLocks/>
                </p:cNvGrpSpPr>
                <p:nvPr/>
              </p:nvGrpSpPr>
              <p:grpSpPr bwMode="auto">
                <a:xfrm>
                  <a:off x="5841" y="3964"/>
                  <a:ext cx="4088" cy="216"/>
                  <a:chOff x="2293" y="3979"/>
                  <a:chExt cx="7199" cy="547"/>
                </a:xfrm>
              </p:grpSpPr>
              <p:sp>
                <p:nvSpPr>
                  <p:cNvPr id="9606" name="AutoShape 39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07" name="AutoShape 39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08" name="Oval 39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09" name="AutoShape 39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10" name="Oval 39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11" name="AutoShape 39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12" name="Oval 39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13" name="AutoShape 39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14" name="Oval 39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15" name="AutoShape 39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16" name="Oval 40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17" name="AutoShape 40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18" name="Oval 40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19" name="AutoShape 40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20" name="Oval 40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21" name="Oval 40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622" name="Group 406"/>
              <p:cNvGrpSpPr>
                <a:grpSpLocks/>
              </p:cNvGrpSpPr>
              <p:nvPr/>
            </p:nvGrpSpPr>
            <p:grpSpPr bwMode="auto">
              <a:xfrm>
                <a:off x="1798" y="5404"/>
                <a:ext cx="8183" cy="180"/>
                <a:chOff x="1746" y="3964"/>
                <a:chExt cx="8183" cy="216"/>
              </a:xfrm>
            </p:grpSpPr>
            <p:grpSp>
              <p:nvGrpSpPr>
                <p:cNvPr id="9623" name="Group 407"/>
                <p:cNvGrpSpPr>
                  <a:grpSpLocks/>
                </p:cNvGrpSpPr>
                <p:nvPr/>
              </p:nvGrpSpPr>
              <p:grpSpPr bwMode="auto">
                <a:xfrm>
                  <a:off x="1746" y="3964"/>
                  <a:ext cx="4088" cy="216"/>
                  <a:chOff x="2293" y="3979"/>
                  <a:chExt cx="7199" cy="547"/>
                </a:xfrm>
              </p:grpSpPr>
              <p:sp>
                <p:nvSpPr>
                  <p:cNvPr id="9624" name="AutoShape 40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25" name="AutoShape 40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26" name="Oval 41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27" name="AutoShape 41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28" name="Oval 41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29" name="AutoShape 41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30" name="Oval 41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31" name="AutoShape 41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32" name="Oval 41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33" name="AutoShape 41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34" name="Oval 41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35" name="AutoShape 41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36" name="Oval 42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37" name="AutoShape 42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38" name="Oval 42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39" name="Oval 42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640" name="Group 424"/>
                <p:cNvGrpSpPr>
                  <a:grpSpLocks/>
                </p:cNvGrpSpPr>
                <p:nvPr/>
              </p:nvGrpSpPr>
              <p:grpSpPr bwMode="auto">
                <a:xfrm>
                  <a:off x="5841" y="3964"/>
                  <a:ext cx="4088" cy="216"/>
                  <a:chOff x="2293" y="3979"/>
                  <a:chExt cx="7199" cy="547"/>
                </a:xfrm>
              </p:grpSpPr>
              <p:sp>
                <p:nvSpPr>
                  <p:cNvPr id="9641" name="AutoShape 42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42" name="AutoShape 42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43" name="Oval 42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44" name="AutoShape 42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45" name="Oval 42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46" name="AutoShape 43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47" name="Oval 43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48" name="AutoShape 43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49" name="Oval 43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50" name="AutoShape 43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51" name="Oval 43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52" name="AutoShape 43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53" name="Oval 43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54" name="AutoShape 43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55" name="Oval 43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56" name="Oval 44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657" name="Group 441"/>
              <p:cNvGrpSpPr>
                <a:grpSpLocks/>
              </p:cNvGrpSpPr>
              <p:nvPr/>
            </p:nvGrpSpPr>
            <p:grpSpPr bwMode="auto">
              <a:xfrm>
                <a:off x="1978" y="5584"/>
                <a:ext cx="8183" cy="180"/>
                <a:chOff x="1746" y="3964"/>
                <a:chExt cx="8183" cy="216"/>
              </a:xfrm>
            </p:grpSpPr>
            <p:grpSp>
              <p:nvGrpSpPr>
                <p:cNvPr id="9658" name="Group 442"/>
                <p:cNvGrpSpPr>
                  <a:grpSpLocks/>
                </p:cNvGrpSpPr>
                <p:nvPr/>
              </p:nvGrpSpPr>
              <p:grpSpPr bwMode="auto">
                <a:xfrm>
                  <a:off x="1746" y="3964"/>
                  <a:ext cx="4088" cy="216"/>
                  <a:chOff x="2293" y="3979"/>
                  <a:chExt cx="7199" cy="547"/>
                </a:xfrm>
              </p:grpSpPr>
              <p:sp>
                <p:nvSpPr>
                  <p:cNvPr id="9659" name="AutoShape 44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0" name="AutoShape 44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1" name="Oval 44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62" name="AutoShape 44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3" name="Oval 44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64" name="AutoShape 44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5" name="Oval 44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66" name="AutoShape 45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7" name="Oval 45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68" name="AutoShape 45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69" name="Oval 45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70" name="AutoShape 45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71" name="Oval 45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72" name="AutoShape 45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73" name="Oval 45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74" name="Oval 45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675" name="Group 459"/>
                <p:cNvGrpSpPr>
                  <a:grpSpLocks/>
                </p:cNvGrpSpPr>
                <p:nvPr/>
              </p:nvGrpSpPr>
              <p:grpSpPr bwMode="auto">
                <a:xfrm>
                  <a:off x="5841" y="3964"/>
                  <a:ext cx="4088" cy="216"/>
                  <a:chOff x="2293" y="3979"/>
                  <a:chExt cx="7199" cy="547"/>
                </a:xfrm>
              </p:grpSpPr>
              <p:sp>
                <p:nvSpPr>
                  <p:cNvPr id="9676" name="AutoShape 46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77" name="AutoShape 46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78" name="Oval 46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79" name="AutoShape 46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80" name="Oval 46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81" name="AutoShape 46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82" name="Oval 46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83" name="AutoShape 46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84" name="Oval 46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85" name="AutoShape 46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86" name="Oval 47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87" name="AutoShape 47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88" name="Oval 47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89" name="AutoShape 47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90" name="Oval 47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91" name="Oval 47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692" name="Group 476"/>
              <p:cNvGrpSpPr>
                <a:grpSpLocks/>
              </p:cNvGrpSpPr>
              <p:nvPr/>
            </p:nvGrpSpPr>
            <p:grpSpPr bwMode="auto">
              <a:xfrm>
                <a:off x="1798" y="5764"/>
                <a:ext cx="8183" cy="180"/>
                <a:chOff x="1746" y="3964"/>
                <a:chExt cx="8183" cy="216"/>
              </a:xfrm>
            </p:grpSpPr>
            <p:grpSp>
              <p:nvGrpSpPr>
                <p:cNvPr id="9693" name="Group 477"/>
                <p:cNvGrpSpPr>
                  <a:grpSpLocks/>
                </p:cNvGrpSpPr>
                <p:nvPr/>
              </p:nvGrpSpPr>
              <p:grpSpPr bwMode="auto">
                <a:xfrm>
                  <a:off x="1746" y="3964"/>
                  <a:ext cx="4088" cy="216"/>
                  <a:chOff x="2293" y="3979"/>
                  <a:chExt cx="7199" cy="547"/>
                </a:xfrm>
              </p:grpSpPr>
              <p:sp>
                <p:nvSpPr>
                  <p:cNvPr id="9694" name="AutoShape 47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95" name="AutoShape 47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96" name="Oval 48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97" name="AutoShape 48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698" name="Oval 48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699" name="AutoShape 48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00" name="Oval 48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01" name="AutoShape 48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02" name="Oval 48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03" name="AutoShape 48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04" name="Oval 48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05" name="AutoShape 48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06" name="Oval 49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07" name="AutoShape 49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08" name="Oval 49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09" name="Oval 49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710" name="Group 494"/>
                <p:cNvGrpSpPr>
                  <a:grpSpLocks/>
                </p:cNvGrpSpPr>
                <p:nvPr/>
              </p:nvGrpSpPr>
              <p:grpSpPr bwMode="auto">
                <a:xfrm>
                  <a:off x="5841" y="3964"/>
                  <a:ext cx="4088" cy="216"/>
                  <a:chOff x="2293" y="3979"/>
                  <a:chExt cx="7199" cy="547"/>
                </a:xfrm>
              </p:grpSpPr>
              <p:sp>
                <p:nvSpPr>
                  <p:cNvPr id="9711" name="AutoShape 49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12" name="AutoShape 49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13" name="Oval 49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14" name="AutoShape 49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15" name="Oval 49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16" name="AutoShape 50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17" name="Oval 50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18" name="AutoShape 50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19" name="Oval 50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20" name="AutoShape 50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21" name="Oval 50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22" name="AutoShape 50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23" name="Oval 50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24" name="AutoShape 50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25" name="Oval 50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26" name="Oval 51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727" name="Group 511"/>
              <p:cNvGrpSpPr>
                <a:grpSpLocks/>
              </p:cNvGrpSpPr>
              <p:nvPr/>
            </p:nvGrpSpPr>
            <p:grpSpPr bwMode="auto">
              <a:xfrm>
                <a:off x="1978" y="5944"/>
                <a:ext cx="8183" cy="180"/>
                <a:chOff x="1746" y="3964"/>
                <a:chExt cx="8183" cy="216"/>
              </a:xfrm>
            </p:grpSpPr>
            <p:grpSp>
              <p:nvGrpSpPr>
                <p:cNvPr id="9728" name="Group 512"/>
                <p:cNvGrpSpPr>
                  <a:grpSpLocks/>
                </p:cNvGrpSpPr>
                <p:nvPr/>
              </p:nvGrpSpPr>
              <p:grpSpPr bwMode="auto">
                <a:xfrm>
                  <a:off x="1746" y="3964"/>
                  <a:ext cx="4088" cy="216"/>
                  <a:chOff x="2293" y="3979"/>
                  <a:chExt cx="7199" cy="547"/>
                </a:xfrm>
              </p:grpSpPr>
              <p:sp>
                <p:nvSpPr>
                  <p:cNvPr id="9729" name="AutoShape 51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0" name="AutoShape 51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1" name="Oval 51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32" name="AutoShape 51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3" name="Oval 51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34" name="AutoShape 51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5" name="Oval 51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36" name="AutoShape 52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7" name="Oval 52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38" name="AutoShape 52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39" name="Oval 52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40" name="AutoShape 52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41" name="Oval 52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42" name="AutoShape 52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43" name="Oval 52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44" name="Oval 52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745" name="Group 529"/>
                <p:cNvGrpSpPr>
                  <a:grpSpLocks/>
                </p:cNvGrpSpPr>
                <p:nvPr/>
              </p:nvGrpSpPr>
              <p:grpSpPr bwMode="auto">
                <a:xfrm>
                  <a:off x="5841" y="3964"/>
                  <a:ext cx="4088" cy="216"/>
                  <a:chOff x="2293" y="3979"/>
                  <a:chExt cx="7199" cy="547"/>
                </a:xfrm>
              </p:grpSpPr>
              <p:sp>
                <p:nvSpPr>
                  <p:cNvPr id="9746" name="AutoShape 53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47" name="AutoShape 53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48" name="Oval 53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49" name="AutoShape 53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50" name="Oval 53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51" name="AutoShape 53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52" name="Oval 53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53" name="AutoShape 53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54" name="Oval 53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55" name="AutoShape 53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56" name="Oval 54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57" name="AutoShape 54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58" name="Oval 54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59" name="AutoShape 54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60" name="Oval 54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61" name="Oval 54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762" name="Group 546"/>
              <p:cNvGrpSpPr>
                <a:grpSpLocks/>
              </p:cNvGrpSpPr>
              <p:nvPr/>
            </p:nvGrpSpPr>
            <p:grpSpPr bwMode="auto">
              <a:xfrm>
                <a:off x="1798" y="6124"/>
                <a:ext cx="8183" cy="180"/>
                <a:chOff x="1746" y="3964"/>
                <a:chExt cx="8183" cy="216"/>
              </a:xfrm>
            </p:grpSpPr>
            <p:grpSp>
              <p:nvGrpSpPr>
                <p:cNvPr id="9763" name="Group 547"/>
                <p:cNvGrpSpPr>
                  <a:grpSpLocks/>
                </p:cNvGrpSpPr>
                <p:nvPr/>
              </p:nvGrpSpPr>
              <p:grpSpPr bwMode="auto">
                <a:xfrm>
                  <a:off x="1746" y="3964"/>
                  <a:ext cx="4088" cy="216"/>
                  <a:chOff x="2293" y="3979"/>
                  <a:chExt cx="7199" cy="547"/>
                </a:xfrm>
              </p:grpSpPr>
              <p:sp>
                <p:nvSpPr>
                  <p:cNvPr id="9764" name="AutoShape 54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65" name="AutoShape 54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66" name="Oval 55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67" name="AutoShape 55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68" name="Oval 55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69" name="AutoShape 55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70" name="Oval 55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71" name="AutoShape 55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72" name="Oval 55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73" name="AutoShape 55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74" name="Oval 55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75" name="AutoShape 55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76" name="Oval 56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77" name="AutoShape 56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78" name="Oval 56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79" name="Oval 56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780" name="Group 564"/>
                <p:cNvGrpSpPr>
                  <a:grpSpLocks/>
                </p:cNvGrpSpPr>
                <p:nvPr/>
              </p:nvGrpSpPr>
              <p:grpSpPr bwMode="auto">
                <a:xfrm>
                  <a:off x="5841" y="3964"/>
                  <a:ext cx="4088" cy="216"/>
                  <a:chOff x="2293" y="3979"/>
                  <a:chExt cx="7199" cy="547"/>
                </a:xfrm>
              </p:grpSpPr>
              <p:sp>
                <p:nvSpPr>
                  <p:cNvPr id="9781" name="AutoShape 56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82" name="AutoShape 56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83" name="Oval 56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84" name="AutoShape 56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85" name="Oval 56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86" name="AutoShape 57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87" name="Oval 57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88" name="AutoShape 57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89" name="Oval 57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90" name="AutoShape 57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91" name="Oval 57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92" name="AutoShape 57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93" name="Oval 57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94" name="AutoShape 57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795" name="Oval 57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796" name="Oval 58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797" name="Group 581"/>
              <p:cNvGrpSpPr>
                <a:grpSpLocks/>
              </p:cNvGrpSpPr>
              <p:nvPr/>
            </p:nvGrpSpPr>
            <p:grpSpPr bwMode="auto">
              <a:xfrm>
                <a:off x="1978" y="6304"/>
                <a:ext cx="8183" cy="180"/>
                <a:chOff x="1746" y="3964"/>
                <a:chExt cx="8183" cy="216"/>
              </a:xfrm>
            </p:grpSpPr>
            <p:grpSp>
              <p:nvGrpSpPr>
                <p:cNvPr id="9798" name="Group 582"/>
                <p:cNvGrpSpPr>
                  <a:grpSpLocks/>
                </p:cNvGrpSpPr>
                <p:nvPr/>
              </p:nvGrpSpPr>
              <p:grpSpPr bwMode="auto">
                <a:xfrm>
                  <a:off x="1746" y="3964"/>
                  <a:ext cx="4088" cy="216"/>
                  <a:chOff x="2293" y="3979"/>
                  <a:chExt cx="7199" cy="547"/>
                </a:xfrm>
              </p:grpSpPr>
              <p:sp>
                <p:nvSpPr>
                  <p:cNvPr id="9799" name="AutoShape 58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0" name="AutoShape 58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1" name="Oval 58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02" name="AutoShape 58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3" name="Oval 58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04" name="AutoShape 58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5" name="Oval 58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06" name="AutoShape 59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7" name="Oval 59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08" name="AutoShape 59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09" name="Oval 59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10" name="AutoShape 59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11" name="Oval 59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12" name="AutoShape 59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13" name="Oval 59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14" name="Oval 59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815" name="Group 599"/>
                <p:cNvGrpSpPr>
                  <a:grpSpLocks/>
                </p:cNvGrpSpPr>
                <p:nvPr/>
              </p:nvGrpSpPr>
              <p:grpSpPr bwMode="auto">
                <a:xfrm>
                  <a:off x="5841" y="3964"/>
                  <a:ext cx="4088" cy="216"/>
                  <a:chOff x="2293" y="3979"/>
                  <a:chExt cx="7199" cy="547"/>
                </a:xfrm>
              </p:grpSpPr>
              <p:sp>
                <p:nvSpPr>
                  <p:cNvPr id="9816" name="AutoShape 60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17" name="AutoShape 60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18" name="Oval 60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19" name="AutoShape 60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20" name="Oval 60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21" name="AutoShape 60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22" name="Oval 60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23" name="AutoShape 60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24" name="Oval 60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25" name="AutoShape 60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26" name="Oval 61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27" name="AutoShape 61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28" name="Oval 61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29" name="AutoShape 61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30" name="Oval 61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31" name="Oval 61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832" name="Group 616"/>
              <p:cNvGrpSpPr>
                <a:grpSpLocks/>
              </p:cNvGrpSpPr>
              <p:nvPr/>
            </p:nvGrpSpPr>
            <p:grpSpPr bwMode="auto">
              <a:xfrm>
                <a:off x="1798" y="6484"/>
                <a:ext cx="8183" cy="180"/>
                <a:chOff x="1746" y="3964"/>
                <a:chExt cx="8183" cy="216"/>
              </a:xfrm>
            </p:grpSpPr>
            <p:grpSp>
              <p:nvGrpSpPr>
                <p:cNvPr id="9833" name="Group 617"/>
                <p:cNvGrpSpPr>
                  <a:grpSpLocks/>
                </p:cNvGrpSpPr>
                <p:nvPr/>
              </p:nvGrpSpPr>
              <p:grpSpPr bwMode="auto">
                <a:xfrm>
                  <a:off x="1746" y="3964"/>
                  <a:ext cx="4088" cy="216"/>
                  <a:chOff x="2293" y="3979"/>
                  <a:chExt cx="7199" cy="547"/>
                </a:xfrm>
              </p:grpSpPr>
              <p:sp>
                <p:nvSpPr>
                  <p:cNvPr id="9834" name="AutoShape 61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35" name="AutoShape 61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36" name="Oval 62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37" name="AutoShape 62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38" name="Oval 62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39" name="AutoShape 62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40" name="Oval 62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41" name="AutoShape 62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42" name="Oval 62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43" name="AutoShape 62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44" name="Oval 62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45" name="AutoShape 62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46" name="Oval 63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47" name="AutoShape 63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48" name="Oval 63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49" name="Oval 63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850" name="Group 634"/>
                <p:cNvGrpSpPr>
                  <a:grpSpLocks/>
                </p:cNvGrpSpPr>
                <p:nvPr/>
              </p:nvGrpSpPr>
              <p:grpSpPr bwMode="auto">
                <a:xfrm>
                  <a:off x="5841" y="3964"/>
                  <a:ext cx="4088" cy="216"/>
                  <a:chOff x="2293" y="3979"/>
                  <a:chExt cx="7199" cy="547"/>
                </a:xfrm>
              </p:grpSpPr>
              <p:sp>
                <p:nvSpPr>
                  <p:cNvPr id="9851" name="AutoShape 63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52" name="AutoShape 63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53" name="Oval 63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54" name="AutoShape 63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55" name="Oval 63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56" name="AutoShape 64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57" name="Oval 64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58" name="AutoShape 64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59" name="Oval 64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60" name="AutoShape 64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61" name="Oval 64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62" name="AutoShape 64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63" name="Oval 64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64" name="AutoShape 64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65" name="Oval 64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66" name="Oval 65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867" name="Group 651"/>
              <p:cNvGrpSpPr>
                <a:grpSpLocks/>
              </p:cNvGrpSpPr>
              <p:nvPr/>
            </p:nvGrpSpPr>
            <p:grpSpPr bwMode="auto">
              <a:xfrm>
                <a:off x="1978" y="6664"/>
                <a:ext cx="8183" cy="180"/>
                <a:chOff x="1746" y="3964"/>
                <a:chExt cx="8183" cy="216"/>
              </a:xfrm>
            </p:grpSpPr>
            <p:grpSp>
              <p:nvGrpSpPr>
                <p:cNvPr id="9868" name="Group 652"/>
                <p:cNvGrpSpPr>
                  <a:grpSpLocks/>
                </p:cNvGrpSpPr>
                <p:nvPr/>
              </p:nvGrpSpPr>
              <p:grpSpPr bwMode="auto">
                <a:xfrm>
                  <a:off x="1746" y="3964"/>
                  <a:ext cx="4088" cy="216"/>
                  <a:chOff x="2293" y="3979"/>
                  <a:chExt cx="7199" cy="547"/>
                </a:xfrm>
              </p:grpSpPr>
              <p:sp>
                <p:nvSpPr>
                  <p:cNvPr id="9869" name="AutoShape 65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0" name="AutoShape 65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1" name="Oval 65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72" name="AutoShape 65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3" name="Oval 65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74" name="AutoShape 65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5" name="Oval 65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76" name="AutoShape 66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7" name="Oval 66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78" name="AutoShape 66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79" name="Oval 66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80" name="AutoShape 66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81" name="Oval 66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82" name="AutoShape 66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83" name="Oval 66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84" name="Oval 66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885" name="Group 669"/>
                <p:cNvGrpSpPr>
                  <a:grpSpLocks/>
                </p:cNvGrpSpPr>
                <p:nvPr/>
              </p:nvGrpSpPr>
              <p:grpSpPr bwMode="auto">
                <a:xfrm>
                  <a:off x="5841" y="3964"/>
                  <a:ext cx="4088" cy="216"/>
                  <a:chOff x="2293" y="3979"/>
                  <a:chExt cx="7199" cy="547"/>
                </a:xfrm>
              </p:grpSpPr>
              <p:sp>
                <p:nvSpPr>
                  <p:cNvPr id="9886" name="AutoShape 67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87" name="AutoShape 67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88" name="Oval 67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89" name="AutoShape 67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90" name="Oval 67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91" name="AutoShape 67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92" name="Oval 67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93" name="AutoShape 67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94" name="Oval 67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95" name="AutoShape 67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96" name="Oval 68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97" name="AutoShape 68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898" name="Oval 68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899" name="AutoShape 68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00" name="Oval 68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01" name="Oval 68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902" name="Group 686"/>
              <p:cNvGrpSpPr>
                <a:grpSpLocks/>
              </p:cNvGrpSpPr>
              <p:nvPr/>
            </p:nvGrpSpPr>
            <p:grpSpPr bwMode="auto">
              <a:xfrm>
                <a:off x="1798" y="6844"/>
                <a:ext cx="8183" cy="180"/>
                <a:chOff x="1746" y="3964"/>
                <a:chExt cx="8183" cy="216"/>
              </a:xfrm>
            </p:grpSpPr>
            <p:grpSp>
              <p:nvGrpSpPr>
                <p:cNvPr id="9903" name="Group 687"/>
                <p:cNvGrpSpPr>
                  <a:grpSpLocks/>
                </p:cNvGrpSpPr>
                <p:nvPr/>
              </p:nvGrpSpPr>
              <p:grpSpPr bwMode="auto">
                <a:xfrm>
                  <a:off x="1746" y="3964"/>
                  <a:ext cx="4088" cy="216"/>
                  <a:chOff x="2293" y="3979"/>
                  <a:chExt cx="7199" cy="547"/>
                </a:xfrm>
              </p:grpSpPr>
              <p:sp>
                <p:nvSpPr>
                  <p:cNvPr id="9904" name="AutoShape 688"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05" name="AutoShape 689"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06" name="Oval 690"/>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07" name="AutoShape 691"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08" name="Oval 692"/>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09" name="AutoShape 693"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10" name="Oval 694"/>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11" name="AutoShape 695"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12" name="Oval 696"/>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13" name="AutoShape 697"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14" name="Oval 698"/>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15" name="AutoShape 699"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16" name="Oval 700"/>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17" name="AutoShape 701"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18" name="Oval 702"/>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19" name="Oval 703"/>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920" name="Group 704"/>
                <p:cNvGrpSpPr>
                  <a:grpSpLocks/>
                </p:cNvGrpSpPr>
                <p:nvPr/>
              </p:nvGrpSpPr>
              <p:grpSpPr bwMode="auto">
                <a:xfrm>
                  <a:off x="5841" y="3964"/>
                  <a:ext cx="4088" cy="216"/>
                  <a:chOff x="2293" y="3979"/>
                  <a:chExt cx="7199" cy="547"/>
                </a:xfrm>
              </p:grpSpPr>
              <p:sp>
                <p:nvSpPr>
                  <p:cNvPr id="9921" name="AutoShape 705"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22" name="AutoShape 706"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23" name="Oval 707"/>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24" name="AutoShape 708"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25" name="Oval 709"/>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26" name="AutoShape 710"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27" name="Oval 711"/>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28" name="AutoShape 712"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29" name="Oval 713"/>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30" name="AutoShape 714"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31" name="Oval 715"/>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32" name="AutoShape 716"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33" name="Oval 717"/>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34" name="AutoShape 718"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35" name="Oval 719"/>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36" name="Oval 720"/>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nvGrpSpPr>
              <p:cNvPr id="9937" name="Group 721"/>
              <p:cNvGrpSpPr>
                <a:grpSpLocks/>
              </p:cNvGrpSpPr>
              <p:nvPr/>
            </p:nvGrpSpPr>
            <p:grpSpPr bwMode="auto">
              <a:xfrm>
                <a:off x="1978" y="7024"/>
                <a:ext cx="8183" cy="180"/>
                <a:chOff x="1746" y="3964"/>
                <a:chExt cx="8183" cy="216"/>
              </a:xfrm>
            </p:grpSpPr>
            <p:grpSp>
              <p:nvGrpSpPr>
                <p:cNvPr id="9938" name="Group 722"/>
                <p:cNvGrpSpPr>
                  <a:grpSpLocks/>
                </p:cNvGrpSpPr>
                <p:nvPr/>
              </p:nvGrpSpPr>
              <p:grpSpPr bwMode="auto">
                <a:xfrm>
                  <a:off x="1746" y="3964"/>
                  <a:ext cx="4088" cy="216"/>
                  <a:chOff x="2293" y="3979"/>
                  <a:chExt cx="7199" cy="547"/>
                </a:xfrm>
              </p:grpSpPr>
              <p:sp>
                <p:nvSpPr>
                  <p:cNvPr id="9939" name="AutoShape 723"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0" name="AutoShape 724"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1" name="Oval 725"/>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42" name="AutoShape 726"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3" name="Oval 727"/>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44" name="AutoShape 728"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5" name="Oval 729"/>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46" name="AutoShape 730"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7" name="Oval 731"/>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48" name="AutoShape 732"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49" name="Oval 733"/>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50" name="AutoShape 734"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51" name="Oval 735"/>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52" name="AutoShape 736"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53" name="Oval 737"/>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54" name="Oval 738"/>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nvGrpSpPr>
                <p:cNvPr id="9955" name="Group 739"/>
                <p:cNvGrpSpPr>
                  <a:grpSpLocks/>
                </p:cNvGrpSpPr>
                <p:nvPr/>
              </p:nvGrpSpPr>
              <p:grpSpPr bwMode="auto">
                <a:xfrm>
                  <a:off x="5841" y="3964"/>
                  <a:ext cx="4088" cy="216"/>
                  <a:chOff x="2293" y="3979"/>
                  <a:chExt cx="7199" cy="547"/>
                </a:xfrm>
              </p:grpSpPr>
              <p:sp>
                <p:nvSpPr>
                  <p:cNvPr id="9956" name="AutoShape 740" descr="新聞紙"/>
                  <p:cNvSpPr>
                    <a:spLocks noChangeArrowheads="1"/>
                  </p:cNvSpPr>
                  <p:nvPr/>
                </p:nvSpPr>
                <p:spPr bwMode="auto">
                  <a:xfrm>
                    <a:off x="4101" y="3979"/>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57" name="AutoShape 741" descr="新聞紙"/>
                  <p:cNvSpPr>
                    <a:spLocks noChangeArrowheads="1"/>
                  </p:cNvSpPr>
                  <p:nvPr/>
                </p:nvSpPr>
                <p:spPr bwMode="auto">
                  <a:xfrm>
                    <a:off x="2293" y="3982"/>
                    <a:ext cx="900" cy="540"/>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58" name="Oval 742"/>
                  <p:cNvSpPr>
                    <a:spLocks noChangeArrowheads="1"/>
                  </p:cNvSpPr>
                  <p:nvPr/>
                </p:nvSpPr>
                <p:spPr bwMode="auto">
                  <a:xfrm>
                    <a:off x="2653" y="4162"/>
                    <a:ext cx="180" cy="180"/>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59" name="AutoShape 743" descr="新聞紙"/>
                  <p:cNvSpPr>
                    <a:spLocks noChangeArrowheads="1"/>
                  </p:cNvSpPr>
                  <p:nvPr/>
                </p:nvSpPr>
                <p:spPr bwMode="auto">
                  <a:xfrm>
                    <a:off x="3193" y="3982"/>
                    <a:ext cx="900" cy="541"/>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60" name="Oval 744"/>
                  <p:cNvSpPr>
                    <a:spLocks noChangeArrowheads="1"/>
                  </p:cNvSpPr>
                  <p:nvPr/>
                </p:nvSpPr>
                <p:spPr bwMode="auto">
                  <a:xfrm>
                    <a:off x="3553" y="4162"/>
                    <a:ext cx="180" cy="182"/>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61" name="AutoShape 745" descr="新聞紙"/>
                  <p:cNvSpPr>
                    <a:spLocks noChangeArrowheads="1"/>
                  </p:cNvSpPr>
                  <p:nvPr/>
                </p:nvSpPr>
                <p:spPr bwMode="auto">
                  <a:xfrm>
                    <a:off x="49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62" name="Oval 746"/>
                  <p:cNvSpPr>
                    <a:spLocks noChangeArrowheads="1"/>
                  </p:cNvSpPr>
                  <p:nvPr/>
                </p:nvSpPr>
                <p:spPr bwMode="auto">
                  <a:xfrm>
                    <a:off x="53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63" name="AutoShape 747" descr="新聞紙"/>
                  <p:cNvSpPr>
                    <a:spLocks noChangeArrowheads="1"/>
                  </p:cNvSpPr>
                  <p:nvPr/>
                </p:nvSpPr>
                <p:spPr bwMode="auto">
                  <a:xfrm>
                    <a:off x="5893"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64" name="Oval 748"/>
                  <p:cNvSpPr>
                    <a:spLocks noChangeArrowheads="1"/>
                  </p:cNvSpPr>
                  <p:nvPr/>
                </p:nvSpPr>
                <p:spPr bwMode="auto">
                  <a:xfrm>
                    <a:off x="6253"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65" name="AutoShape 749" descr="新聞紙"/>
                  <p:cNvSpPr>
                    <a:spLocks noChangeArrowheads="1"/>
                  </p:cNvSpPr>
                  <p:nvPr/>
                </p:nvSpPr>
                <p:spPr bwMode="auto">
                  <a:xfrm>
                    <a:off x="6793" y="3982"/>
                    <a:ext cx="901"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66" name="Oval 750"/>
                  <p:cNvSpPr>
                    <a:spLocks noChangeArrowheads="1"/>
                  </p:cNvSpPr>
                  <p:nvPr/>
                </p:nvSpPr>
                <p:spPr bwMode="auto">
                  <a:xfrm>
                    <a:off x="7154"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67" name="AutoShape 751" descr="新聞紙"/>
                  <p:cNvSpPr>
                    <a:spLocks noChangeArrowheads="1"/>
                  </p:cNvSpPr>
                  <p:nvPr/>
                </p:nvSpPr>
                <p:spPr bwMode="auto">
                  <a:xfrm>
                    <a:off x="7694" y="3982"/>
                    <a:ext cx="898"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68" name="Oval 752"/>
                  <p:cNvSpPr>
                    <a:spLocks noChangeArrowheads="1"/>
                  </p:cNvSpPr>
                  <p:nvPr/>
                </p:nvSpPr>
                <p:spPr bwMode="auto">
                  <a:xfrm>
                    <a:off x="8053" y="4163"/>
                    <a:ext cx="179"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69" name="AutoShape 753" descr="新聞紙"/>
                  <p:cNvSpPr>
                    <a:spLocks noChangeArrowheads="1"/>
                  </p:cNvSpPr>
                  <p:nvPr/>
                </p:nvSpPr>
                <p:spPr bwMode="auto">
                  <a:xfrm>
                    <a:off x="8592" y="3982"/>
                    <a:ext cx="900" cy="544"/>
                  </a:xfrm>
                  <a:prstGeom prst="roundRect">
                    <a:avLst>
                      <a:gd name="adj" fmla="val 33333"/>
                    </a:avLst>
                  </a:prstGeom>
                  <a:blipFill dpi="0" rotWithShape="1">
                    <a:blip r:embed="rId4"/>
                    <a:srcRect/>
                    <a:tile tx="0" ty="0" sx="100000" sy="100000" flip="none" algn="tl"/>
                  </a:blipFill>
                  <a:ln w="9525">
                    <a:solidFill>
                      <a:srgbClr val="000000"/>
                    </a:solidFill>
                    <a:round/>
                    <a:headEnd/>
                    <a:tailEnd/>
                  </a:ln>
                </p:spPr>
                <p:txBody>
                  <a:bodyPr lIns="74295" tIns="8890" rIns="74295" bIns="8890"/>
                  <a:lstStyle/>
                  <a:p>
                    <a:endParaRPr lang="pt-BR"/>
                  </a:p>
                </p:txBody>
              </p:sp>
              <p:sp>
                <p:nvSpPr>
                  <p:cNvPr id="9970" name="Oval 754"/>
                  <p:cNvSpPr>
                    <a:spLocks noChangeArrowheads="1"/>
                  </p:cNvSpPr>
                  <p:nvPr/>
                </p:nvSpPr>
                <p:spPr bwMode="auto">
                  <a:xfrm>
                    <a:off x="8952" y="4163"/>
                    <a:ext cx="180"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sp>
                <p:nvSpPr>
                  <p:cNvPr id="9971" name="Oval 755"/>
                  <p:cNvSpPr>
                    <a:spLocks noChangeArrowheads="1"/>
                  </p:cNvSpPr>
                  <p:nvPr/>
                </p:nvSpPr>
                <p:spPr bwMode="auto">
                  <a:xfrm>
                    <a:off x="4453" y="4163"/>
                    <a:ext cx="178" cy="181"/>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rgbClr val="000000"/>
                    </a:solidFill>
                    <a:round/>
                    <a:headEnd/>
                    <a:tailEnd/>
                  </a:ln>
                </p:spPr>
                <p:txBody>
                  <a:bodyPr lIns="74295" tIns="8890" rIns="74295" bIns="8890"/>
                  <a:lstStyle/>
                  <a:p>
                    <a:endParaRPr lang="pt-BR"/>
                  </a:p>
                </p:txBody>
              </p:sp>
            </p:grpSp>
          </p:grpSp>
        </p:grpSp>
        <p:sp>
          <p:nvSpPr>
            <p:cNvPr id="9972" name="Line 756"/>
            <p:cNvSpPr>
              <a:spLocks noChangeShapeType="1"/>
            </p:cNvSpPr>
            <p:nvPr/>
          </p:nvSpPr>
          <p:spPr bwMode="auto">
            <a:xfrm>
              <a:off x="2061" y="3064"/>
              <a:ext cx="540" cy="9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73" name="Oval 757"/>
            <p:cNvSpPr>
              <a:spLocks noChangeArrowheads="1"/>
            </p:cNvSpPr>
            <p:nvPr/>
          </p:nvSpPr>
          <p:spPr bwMode="auto">
            <a:xfrm>
              <a:off x="2421" y="3964"/>
              <a:ext cx="360" cy="540"/>
            </a:xfrm>
            <a:prstGeom prst="ellipse">
              <a:avLst/>
            </a:prstGeom>
            <a:gradFill rotWithShape="1">
              <a:gsLst>
                <a:gs pos="0">
                  <a:srgbClr val="0000FF">
                    <a:gamma/>
                    <a:tint val="98431"/>
                    <a:invGamma/>
                  </a:srgbClr>
                </a:gs>
                <a:gs pos="100000">
                  <a:srgbClr val="0000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4" name="Oval 758"/>
            <p:cNvSpPr>
              <a:spLocks noChangeArrowheads="1"/>
            </p:cNvSpPr>
            <p:nvPr/>
          </p:nvSpPr>
          <p:spPr bwMode="auto">
            <a:xfrm>
              <a:off x="3471" y="3964"/>
              <a:ext cx="600" cy="900"/>
            </a:xfrm>
            <a:prstGeom prst="ellipse">
              <a:avLst/>
            </a:prstGeom>
            <a:gradFill rotWithShape="1">
              <a:gsLst>
                <a:gs pos="0">
                  <a:srgbClr val="008080">
                    <a:gamma/>
                    <a:tint val="98431"/>
                    <a:invGamma/>
                  </a:srgbClr>
                </a:gs>
                <a:gs pos="100000">
                  <a:srgbClr val="00808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5" name="Oval 759"/>
            <p:cNvSpPr>
              <a:spLocks noChangeArrowheads="1"/>
            </p:cNvSpPr>
            <p:nvPr/>
          </p:nvSpPr>
          <p:spPr bwMode="auto">
            <a:xfrm>
              <a:off x="2961" y="3964"/>
              <a:ext cx="480" cy="720"/>
            </a:xfrm>
            <a:prstGeom prst="ellipse">
              <a:avLst/>
            </a:prstGeom>
            <a:gradFill rotWithShape="1">
              <a:gsLst>
                <a:gs pos="0">
                  <a:srgbClr val="33CCCC">
                    <a:gamma/>
                    <a:tint val="98431"/>
                    <a:invGamma/>
                  </a:srgbClr>
                </a:gs>
                <a:gs pos="100000">
                  <a:srgbClr val="33CCC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6" name="Oval 760"/>
            <p:cNvSpPr>
              <a:spLocks noChangeArrowheads="1"/>
            </p:cNvSpPr>
            <p:nvPr/>
          </p:nvSpPr>
          <p:spPr bwMode="auto">
            <a:xfrm>
              <a:off x="4041" y="3964"/>
              <a:ext cx="720" cy="1080"/>
            </a:xfrm>
            <a:prstGeom prst="ellipse">
              <a:avLst/>
            </a:prstGeom>
            <a:gradFill rotWithShape="1">
              <a:gsLst>
                <a:gs pos="0">
                  <a:srgbClr val="339966">
                    <a:gamma/>
                    <a:tint val="98431"/>
                    <a:invGamma/>
                  </a:srgbClr>
                </a:gs>
                <a:gs pos="100000">
                  <a:srgbClr val="33996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7" name="Oval 761"/>
            <p:cNvSpPr>
              <a:spLocks noChangeArrowheads="1"/>
            </p:cNvSpPr>
            <p:nvPr/>
          </p:nvSpPr>
          <p:spPr bwMode="auto">
            <a:xfrm>
              <a:off x="4536" y="3964"/>
              <a:ext cx="960" cy="1440"/>
            </a:xfrm>
            <a:prstGeom prst="ellipse">
              <a:avLst/>
            </a:prstGeom>
            <a:gradFill rotWithShape="1">
              <a:gsLst>
                <a:gs pos="0">
                  <a:srgbClr val="00FF00">
                    <a:gamma/>
                    <a:tint val="98431"/>
                    <a:invGamma/>
                  </a:srgbClr>
                </a:gs>
                <a:gs pos="100000">
                  <a:srgbClr val="00FF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8" name="Oval 762"/>
            <p:cNvSpPr>
              <a:spLocks noChangeArrowheads="1"/>
            </p:cNvSpPr>
            <p:nvPr/>
          </p:nvSpPr>
          <p:spPr bwMode="auto">
            <a:xfrm>
              <a:off x="5031" y="3964"/>
              <a:ext cx="1200" cy="1800"/>
            </a:xfrm>
            <a:prstGeom prst="ellipse">
              <a:avLst/>
            </a:prstGeom>
            <a:gradFill rotWithShape="1">
              <a:gsLst>
                <a:gs pos="0">
                  <a:srgbClr val="99CC00">
                    <a:gamma/>
                    <a:tint val="98431"/>
                    <a:invGamma/>
                  </a:srgbClr>
                </a:gs>
                <a:gs pos="100000">
                  <a:srgbClr val="99CC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79" name="Oval 763"/>
            <p:cNvSpPr>
              <a:spLocks noChangeArrowheads="1"/>
            </p:cNvSpPr>
            <p:nvPr/>
          </p:nvSpPr>
          <p:spPr bwMode="auto">
            <a:xfrm>
              <a:off x="5541" y="3964"/>
              <a:ext cx="1440" cy="2160"/>
            </a:xfrm>
            <a:prstGeom prst="ellipse">
              <a:avLst/>
            </a:prstGeom>
            <a:gradFill rotWithShape="1">
              <a:gsLst>
                <a:gs pos="0">
                  <a:srgbClr val="FFFF00">
                    <a:gamma/>
                    <a:tint val="98431"/>
                    <a:invGamma/>
                  </a:srgbClr>
                </a:gs>
                <a:gs pos="100000">
                  <a:srgbClr val="FFFF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80" name="Oval 764"/>
            <p:cNvSpPr>
              <a:spLocks noChangeArrowheads="1"/>
            </p:cNvSpPr>
            <p:nvPr/>
          </p:nvSpPr>
          <p:spPr bwMode="auto">
            <a:xfrm>
              <a:off x="5931" y="3964"/>
              <a:ext cx="1800" cy="2700"/>
            </a:xfrm>
            <a:prstGeom prst="ellipse">
              <a:avLst/>
            </a:prstGeom>
            <a:gradFill rotWithShape="1">
              <a:gsLst>
                <a:gs pos="0">
                  <a:srgbClr val="FF9900">
                    <a:gamma/>
                    <a:tint val="98431"/>
                    <a:invGamma/>
                  </a:srgbClr>
                </a:gs>
                <a:gs pos="100000">
                  <a:srgbClr val="FF99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81" name="Oval 765"/>
            <p:cNvSpPr>
              <a:spLocks noChangeArrowheads="1"/>
            </p:cNvSpPr>
            <p:nvPr/>
          </p:nvSpPr>
          <p:spPr bwMode="auto">
            <a:xfrm>
              <a:off x="6396" y="3964"/>
              <a:ext cx="2040" cy="3060"/>
            </a:xfrm>
            <a:prstGeom prst="ellipse">
              <a:avLst/>
            </a:prstGeom>
            <a:gradFill rotWithShape="1">
              <a:gsLst>
                <a:gs pos="0">
                  <a:srgbClr val="FF99CC">
                    <a:gamma/>
                    <a:tint val="98431"/>
                    <a:invGamma/>
                  </a:srgbClr>
                </a:gs>
                <a:gs pos="100000">
                  <a:srgbClr val="FF99C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82" name="Oval 766"/>
            <p:cNvSpPr>
              <a:spLocks noChangeArrowheads="1"/>
            </p:cNvSpPr>
            <p:nvPr/>
          </p:nvSpPr>
          <p:spPr bwMode="auto">
            <a:xfrm>
              <a:off x="7041" y="3964"/>
              <a:ext cx="2040" cy="3060"/>
            </a:xfrm>
            <a:prstGeom prst="ellipse">
              <a:avLst/>
            </a:prstGeom>
            <a:gradFill rotWithShape="1">
              <a:gsLst>
                <a:gs pos="0">
                  <a:srgbClr val="FF00FF">
                    <a:gamma/>
                    <a:tint val="98431"/>
                    <a:invGamma/>
                  </a:srgbClr>
                </a:gs>
                <a:gs pos="100000">
                  <a:srgbClr val="FF00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83" name="Oval 767"/>
            <p:cNvSpPr>
              <a:spLocks noChangeArrowheads="1"/>
            </p:cNvSpPr>
            <p:nvPr/>
          </p:nvSpPr>
          <p:spPr bwMode="auto">
            <a:xfrm>
              <a:off x="7611" y="3964"/>
              <a:ext cx="2160" cy="3240"/>
            </a:xfrm>
            <a:prstGeom prst="ellipse">
              <a:avLst/>
            </a:prstGeom>
            <a:gradFill rotWithShape="1">
              <a:gsLst>
                <a:gs pos="0">
                  <a:srgbClr val="FF0000">
                    <a:gamma/>
                    <a:tint val="98431"/>
                    <a:invGamma/>
                  </a:srgbClr>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pt-BR"/>
            </a:p>
          </p:txBody>
        </p:sp>
        <p:sp>
          <p:nvSpPr>
            <p:cNvPr id="9984" name="Line 768"/>
            <p:cNvSpPr>
              <a:spLocks noChangeShapeType="1"/>
            </p:cNvSpPr>
            <p:nvPr/>
          </p:nvSpPr>
          <p:spPr bwMode="auto">
            <a:xfrm>
              <a:off x="2668" y="3064"/>
              <a:ext cx="540" cy="900"/>
            </a:xfrm>
            <a:prstGeom prst="line">
              <a:avLst/>
            </a:prstGeom>
            <a:noFill/>
            <a:ln w="38100">
              <a:solidFill>
                <a:srgbClr val="33CCCC"/>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85" name="Line 769"/>
            <p:cNvSpPr>
              <a:spLocks noChangeShapeType="1"/>
            </p:cNvSpPr>
            <p:nvPr/>
          </p:nvSpPr>
          <p:spPr bwMode="auto">
            <a:xfrm>
              <a:off x="3276" y="3064"/>
              <a:ext cx="540" cy="9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86" name="Line 770"/>
            <p:cNvSpPr>
              <a:spLocks noChangeShapeType="1"/>
            </p:cNvSpPr>
            <p:nvPr/>
          </p:nvSpPr>
          <p:spPr bwMode="auto">
            <a:xfrm>
              <a:off x="3883" y="3064"/>
              <a:ext cx="540" cy="9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87" name="Line 771"/>
            <p:cNvSpPr>
              <a:spLocks noChangeShapeType="1"/>
            </p:cNvSpPr>
            <p:nvPr/>
          </p:nvSpPr>
          <p:spPr bwMode="auto">
            <a:xfrm>
              <a:off x="4491" y="3064"/>
              <a:ext cx="540" cy="9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88" name="Line 772"/>
            <p:cNvSpPr>
              <a:spLocks noChangeShapeType="1"/>
            </p:cNvSpPr>
            <p:nvPr/>
          </p:nvSpPr>
          <p:spPr bwMode="auto">
            <a:xfrm>
              <a:off x="5098" y="3064"/>
              <a:ext cx="540" cy="900"/>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89" name="Line 773"/>
            <p:cNvSpPr>
              <a:spLocks noChangeShapeType="1"/>
            </p:cNvSpPr>
            <p:nvPr/>
          </p:nvSpPr>
          <p:spPr bwMode="auto">
            <a:xfrm>
              <a:off x="5706" y="3064"/>
              <a:ext cx="540" cy="9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90" name="Line 774"/>
            <p:cNvSpPr>
              <a:spLocks noChangeShapeType="1"/>
            </p:cNvSpPr>
            <p:nvPr/>
          </p:nvSpPr>
          <p:spPr bwMode="auto">
            <a:xfrm>
              <a:off x="6313" y="3064"/>
              <a:ext cx="540" cy="9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91" name="Line 775"/>
            <p:cNvSpPr>
              <a:spLocks noChangeShapeType="1"/>
            </p:cNvSpPr>
            <p:nvPr/>
          </p:nvSpPr>
          <p:spPr bwMode="auto">
            <a:xfrm>
              <a:off x="6921" y="3064"/>
              <a:ext cx="540" cy="900"/>
            </a:xfrm>
            <a:prstGeom prst="line">
              <a:avLst/>
            </a:prstGeom>
            <a:noFill/>
            <a:ln w="38100">
              <a:solidFill>
                <a:srgbClr val="FF99CC"/>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92" name="Line 776"/>
            <p:cNvSpPr>
              <a:spLocks noChangeShapeType="1"/>
            </p:cNvSpPr>
            <p:nvPr/>
          </p:nvSpPr>
          <p:spPr bwMode="auto">
            <a:xfrm>
              <a:off x="7528" y="3064"/>
              <a:ext cx="540" cy="9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sp>
          <p:nvSpPr>
            <p:cNvPr id="9993" name="Line 777"/>
            <p:cNvSpPr>
              <a:spLocks noChangeShapeType="1"/>
            </p:cNvSpPr>
            <p:nvPr/>
          </p:nvSpPr>
          <p:spPr bwMode="auto">
            <a:xfrm>
              <a:off x="8136" y="3064"/>
              <a:ext cx="540" cy="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pt-B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ph type="title"/>
          </p:nvPr>
        </p:nvSpPr>
        <p:spPr bwMode="auto">
          <a:xfrm>
            <a:off x="2436813" y="700088"/>
            <a:ext cx="4651375" cy="7127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4000"/>
              <a:t>Filtro NBI</a:t>
            </a:r>
          </a:p>
        </p:txBody>
      </p:sp>
      <p:sp>
        <p:nvSpPr>
          <p:cNvPr id="10243" name="Rectangle 3"/>
          <p:cNvSpPr>
            <a:spLocks noGrp="1" noChangeArrowheads="1"/>
          </p:cNvSpPr>
          <p:nvPr>
            <p:ph type="body" sz="half" idx="2"/>
          </p:nvPr>
        </p:nvSpPr>
        <p:spPr>
          <a:xfrm>
            <a:off x="828675" y="1557338"/>
            <a:ext cx="8135938" cy="935037"/>
          </a:xfrm>
          <a:noFill/>
          <a:ln/>
        </p:spPr>
        <p:txBody>
          <a:bodyPr/>
          <a:lstStyle/>
          <a:p>
            <a:pPr>
              <a:lnSpc>
                <a:spcPct val="80000"/>
              </a:lnSpc>
            </a:pPr>
            <a:r>
              <a:rPr lang="pt-BR" altLang="pt-BR" sz="2400" i="1"/>
              <a:t>Modificando o espectro de iluminação normal, ou seja, estreitando a banda espectral da luz branca, consegue-se que a luz azul penetre somente na parte superficial da mucosa e ao interagir com a hemoglobina dos vasos, estes aparecem escuros na imagem!</a:t>
            </a:r>
          </a:p>
        </p:txBody>
      </p:sp>
      <p:grpSp>
        <p:nvGrpSpPr>
          <p:cNvPr id="10244" name="Group 4"/>
          <p:cNvGrpSpPr>
            <a:grpSpLocks/>
          </p:cNvGrpSpPr>
          <p:nvPr/>
        </p:nvGrpSpPr>
        <p:grpSpPr bwMode="auto">
          <a:xfrm>
            <a:off x="5175250" y="5872163"/>
            <a:ext cx="3217863" cy="781050"/>
            <a:chOff x="2101" y="3602"/>
            <a:chExt cx="1667" cy="453"/>
          </a:xfrm>
        </p:grpSpPr>
        <p:sp>
          <p:nvSpPr>
            <p:cNvPr id="10245" name="Rectangle 5"/>
            <p:cNvSpPr>
              <a:spLocks noChangeArrowheads="1"/>
            </p:cNvSpPr>
            <p:nvPr/>
          </p:nvSpPr>
          <p:spPr bwMode="auto">
            <a:xfrm>
              <a:off x="2101" y="3605"/>
              <a:ext cx="1667" cy="450"/>
            </a:xfrm>
            <a:prstGeom prst="rect">
              <a:avLst/>
            </a:prstGeom>
            <a:solidFill>
              <a:srgbClr val="333333"/>
            </a:solidFill>
            <a:ln w="7938">
              <a:solidFill>
                <a:srgbClr val="000000"/>
              </a:solidFill>
              <a:miter lim="800000"/>
              <a:headEnd/>
              <a:tailEnd/>
            </a:ln>
          </p:spPr>
          <p:txBody>
            <a:bodyPr/>
            <a:lstStyle/>
            <a:p>
              <a:endParaRPr lang="pt-BR"/>
            </a:p>
          </p:txBody>
        </p:sp>
        <p:grpSp>
          <p:nvGrpSpPr>
            <p:cNvPr id="10246" name="Group 6"/>
            <p:cNvGrpSpPr>
              <a:grpSpLocks/>
            </p:cNvGrpSpPr>
            <p:nvPr/>
          </p:nvGrpSpPr>
          <p:grpSpPr bwMode="auto">
            <a:xfrm>
              <a:off x="2128" y="3602"/>
              <a:ext cx="1557" cy="84"/>
              <a:chOff x="2128" y="3602"/>
              <a:chExt cx="1557" cy="84"/>
            </a:xfrm>
          </p:grpSpPr>
          <p:sp>
            <p:nvSpPr>
              <p:cNvPr id="10247" name="Freeform 7"/>
              <p:cNvSpPr>
                <a:spLocks/>
              </p:cNvSpPr>
              <p:nvPr/>
            </p:nvSpPr>
            <p:spPr bwMode="auto">
              <a:xfrm>
                <a:off x="2234" y="3610"/>
                <a:ext cx="181" cy="33"/>
              </a:xfrm>
              <a:custGeom>
                <a:avLst/>
                <a:gdLst>
                  <a:gd name="T0" fmla="*/ 15 w 361"/>
                  <a:gd name="T1" fmla="*/ 33 h 66"/>
                  <a:gd name="T2" fmla="*/ 12 w 361"/>
                  <a:gd name="T3" fmla="*/ 21 h 66"/>
                  <a:gd name="T4" fmla="*/ 26 w 361"/>
                  <a:gd name="T5" fmla="*/ 23 h 66"/>
                  <a:gd name="T6" fmla="*/ 29 w 361"/>
                  <a:gd name="T7" fmla="*/ 18 h 66"/>
                  <a:gd name="T8" fmla="*/ 31 w 361"/>
                  <a:gd name="T9" fmla="*/ 9 h 66"/>
                  <a:gd name="T10" fmla="*/ 20 w 361"/>
                  <a:gd name="T11" fmla="*/ 18 h 66"/>
                  <a:gd name="T12" fmla="*/ 28 w 361"/>
                  <a:gd name="T13" fmla="*/ 17 h 66"/>
                  <a:gd name="T14" fmla="*/ 18 w 361"/>
                  <a:gd name="T15" fmla="*/ 20 h 66"/>
                  <a:gd name="T16" fmla="*/ 47 w 361"/>
                  <a:gd name="T17" fmla="*/ 26 h 66"/>
                  <a:gd name="T18" fmla="*/ 70 w 361"/>
                  <a:gd name="T19" fmla="*/ 18 h 66"/>
                  <a:gd name="T20" fmla="*/ 64 w 361"/>
                  <a:gd name="T21" fmla="*/ 26 h 66"/>
                  <a:gd name="T22" fmla="*/ 100 w 361"/>
                  <a:gd name="T23" fmla="*/ 53 h 66"/>
                  <a:gd name="T24" fmla="*/ 104 w 361"/>
                  <a:gd name="T25" fmla="*/ 55 h 66"/>
                  <a:gd name="T26" fmla="*/ 141 w 361"/>
                  <a:gd name="T27" fmla="*/ 64 h 66"/>
                  <a:gd name="T28" fmla="*/ 179 w 361"/>
                  <a:gd name="T29" fmla="*/ 63 h 66"/>
                  <a:gd name="T30" fmla="*/ 182 w 361"/>
                  <a:gd name="T31" fmla="*/ 61 h 66"/>
                  <a:gd name="T32" fmla="*/ 211 w 361"/>
                  <a:gd name="T33" fmla="*/ 47 h 66"/>
                  <a:gd name="T34" fmla="*/ 227 w 361"/>
                  <a:gd name="T35" fmla="*/ 21 h 66"/>
                  <a:gd name="T36" fmla="*/ 228 w 361"/>
                  <a:gd name="T37" fmla="*/ 32 h 66"/>
                  <a:gd name="T38" fmla="*/ 268 w 361"/>
                  <a:gd name="T39" fmla="*/ 18 h 66"/>
                  <a:gd name="T40" fmla="*/ 338 w 361"/>
                  <a:gd name="T41" fmla="*/ 29 h 66"/>
                  <a:gd name="T42" fmla="*/ 337 w 361"/>
                  <a:gd name="T43" fmla="*/ 29 h 66"/>
                  <a:gd name="T44" fmla="*/ 361 w 361"/>
                  <a:gd name="T45" fmla="*/ 12 h 66"/>
                  <a:gd name="T46" fmla="*/ 338 w 361"/>
                  <a:gd name="T47" fmla="*/ 9 h 66"/>
                  <a:gd name="T48" fmla="*/ 268 w 361"/>
                  <a:gd name="T49" fmla="*/ 9 h 66"/>
                  <a:gd name="T50" fmla="*/ 224 w 361"/>
                  <a:gd name="T51" fmla="*/ 12 h 66"/>
                  <a:gd name="T52" fmla="*/ 199 w 361"/>
                  <a:gd name="T53" fmla="*/ 32 h 66"/>
                  <a:gd name="T54" fmla="*/ 202 w 361"/>
                  <a:gd name="T55" fmla="*/ 30 h 66"/>
                  <a:gd name="T56" fmla="*/ 178 w 361"/>
                  <a:gd name="T57" fmla="*/ 52 h 66"/>
                  <a:gd name="T58" fmla="*/ 141 w 361"/>
                  <a:gd name="T59" fmla="*/ 46 h 66"/>
                  <a:gd name="T60" fmla="*/ 144 w 361"/>
                  <a:gd name="T61" fmla="*/ 46 h 66"/>
                  <a:gd name="T62" fmla="*/ 106 w 361"/>
                  <a:gd name="T63" fmla="*/ 46 h 66"/>
                  <a:gd name="T64" fmla="*/ 98 w 361"/>
                  <a:gd name="T65" fmla="*/ 27 h 66"/>
                  <a:gd name="T66" fmla="*/ 75 w 361"/>
                  <a:gd name="T67" fmla="*/ 9 h 66"/>
                  <a:gd name="T68" fmla="*/ 51 w 361"/>
                  <a:gd name="T69" fmla="*/ 6 h 66"/>
                  <a:gd name="T70" fmla="*/ 52 w 361"/>
                  <a:gd name="T71" fmla="*/ 6 h 66"/>
                  <a:gd name="T72" fmla="*/ 20 w 361"/>
                  <a:gd name="T73" fmla="*/ 0 h 66"/>
                  <a:gd name="T74" fmla="*/ 12 w 361"/>
                  <a:gd name="T75" fmla="*/ 3 h 66"/>
                  <a:gd name="T76" fmla="*/ 11 w 361"/>
                  <a:gd name="T77" fmla="*/ 9 h 66"/>
                  <a:gd name="T78" fmla="*/ 11 w 361"/>
                  <a:gd name="T79" fmla="*/ 15 h 66"/>
                  <a:gd name="T80" fmla="*/ 11 w 361"/>
                  <a:gd name="T81" fmla="*/ 12 h 66"/>
                  <a:gd name="T82" fmla="*/ 20 w 361"/>
                  <a:gd name="T83" fmla="*/ 15 h 66"/>
                  <a:gd name="T84" fmla="*/ 6 w 361"/>
                  <a:gd name="T85" fmla="*/ 14 h 66"/>
                  <a:gd name="T86" fmla="*/ 0 w 361"/>
                  <a:gd name="T8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6">
                    <a:moveTo>
                      <a:pt x="0" y="21"/>
                    </a:moveTo>
                    <a:lnTo>
                      <a:pt x="15" y="33"/>
                    </a:lnTo>
                    <a:lnTo>
                      <a:pt x="20" y="27"/>
                    </a:lnTo>
                    <a:lnTo>
                      <a:pt x="12" y="21"/>
                    </a:lnTo>
                    <a:lnTo>
                      <a:pt x="18" y="29"/>
                    </a:lnTo>
                    <a:lnTo>
                      <a:pt x="26" y="23"/>
                    </a:lnTo>
                    <a:lnTo>
                      <a:pt x="28" y="23"/>
                    </a:lnTo>
                    <a:lnTo>
                      <a:pt x="29" y="18"/>
                    </a:lnTo>
                    <a:lnTo>
                      <a:pt x="31" y="15"/>
                    </a:lnTo>
                    <a:lnTo>
                      <a:pt x="31" y="9"/>
                    </a:lnTo>
                    <a:lnTo>
                      <a:pt x="20" y="9"/>
                    </a:lnTo>
                    <a:lnTo>
                      <a:pt x="20" y="18"/>
                    </a:lnTo>
                    <a:lnTo>
                      <a:pt x="24" y="18"/>
                    </a:lnTo>
                    <a:lnTo>
                      <a:pt x="28" y="17"/>
                    </a:lnTo>
                    <a:lnTo>
                      <a:pt x="29" y="12"/>
                    </a:lnTo>
                    <a:lnTo>
                      <a:pt x="18" y="20"/>
                    </a:lnTo>
                    <a:lnTo>
                      <a:pt x="47" y="26"/>
                    </a:lnTo>
                    <a:lnTo>
                      <a:pt x="47" y="26"/>
                    </a:lnTo>
                    <a:lnTo>
                      <a:pt x="69" y="29"/>
                    </a:lnTo>
                    <a:lnTo>
                      <a:pt x="70" y="18"/>
                    </a:lnTo>
                    <a:lnTo>
                      <a:pt x="67" y="27"/>
                    </a:lnTo>
                    <a:lnTo>
                      <a:pt x="64" y="26"/>
                    </a:lnTo>
                    <a:lnTo>
                      <a:pt x="86" y="43"/>
                    </a:lnTo>
                    <a:lnTo>
                      <a:pt x="100" y="53"/>
                    </a:lnTo>
                    <a:lnTo>
                      <a:pt x="103" y="55"/>
                    </a:lnTo>
                    <a:lnTo>
                      <a:pt x="104" y="55"/>
                    </a:lnTo>
                    <a:lnTo>
                      <a:pt x="139" y="64"/>
                    </a:lnTo>
                    <a:lnTo>
                      <a:pt x="141" y="64"/>
                    </a:lnTo>
                    <a:lnTo>
                      <a:pt x="142" y="66"/>
                    </a:lnTo>
                    <a:lnTo>
                      <a:pt x="179" y="63"/>
                    </a:lnTo>
                    <a:lnTo>
                      <a:pt x="182" y="61"/>
                    </a:lnTo>
                    <a:lnTo>
                      <a:pt x="182" y="61"/>
                    </a:lnTo>
                    <a:lnTo>
                      <a:pt x="210" y="49"/>
                    </a:lnTo>
                    <a:lnTo>
                      <a:pt x="211" y="47"/>
                    </a:lnTo>
                    <a:lnTo>
                      <a:pt x="233" y="29"/>
                    </a:lnTo>
                    <a:lnTo>
                      <a:pt x="227" y="21"/>
                    </a:lnTo>
                    <a:lnTo>
                      <a:pt x="231" y="30"/>
                    </a:lnTo>
                    <a:lnTo>
                      <a:pt x="228" y="32"/>
                    </a:lnTo>
                    <a:lnTo>
                      <a:pt x="270"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7" y="12"/>
                    </a:lnTo>
                    <a:lnTo>
                      <a:pt x="224" y="12"/>
                    </a:lnTo>
                    <a:lnTo>
                      <a:pt x="221" y="14"/>
                    </a:lnTo>
                    <a:lnTo>
                      <a:pt x="199" y="32"/>
                    </a:lnTo>
                    <a:lnTo>
                      <a:pt x="205" y="40"/>
                    </a:lnTo>
                    <a:lnTo>
                      <a:pt x="202" y="30"/>
                    </a:lnTo>
                    <a:lnTo>
                      <a:pt x="175" y="43"/>
                    </a:lnTo>
                    <a:lnTo>
                      <a:pt x="178" y="52"/>
                    </a:lnTo>
                    <a:lnTo>
                      <a:pt x="178" y="43"/>
                    </a:lnTo>
                    <a:lnTo>
                      <a:pt x="141" y="46"/>
                    </a:lnTo>
                    <a:lnTo>
                      <a:pt x="141" y="55"/>
                    </a:lnTo>
                    <a:lnTo>
                      <a:pt x="144" y="46"/>
                    </a:lnTo>
                    <a:lnTo>
                      <a:pt x="109" y="37"/>
                    </a:lnTo>
                    <a:lnTo>
                      <a:pt x="106" y="46"/>
                    </a:lnTo>
                    <a:lnTo>
                      <a:pt x="112" y="38"/>
                    </a:lnTo>
                    <a:lnTo>
                      <a:pt x="98" y="27"/>
                    </a:lnTo>
                    <a:lnTo>
                      <a:pt x="77" y="11"/>
                    </a:lnTo>
                    <a:lnTo>
                      <a:pt x="75" y="9"/>
                    </a:lnTo>
                    <a:lnTo>
                      <a:pt x="72" y="9"/>
                    </a:lnTo>
                    <a:lnTo>
                      <a:pt x="51" y="6"/>
                    </a:lnTo>
                    <a:lnTo>
                      <a:pt x="49" y="15"/>
                    </a:lnTo>
                    <a:lnTo>
                      <a:pt x="52" y="6"/>
                    </a:lnTo>
                    <a:lnTo>
                      <a:pt x="23" y="0"/>
                    </a:lnTo>
                    <a:lnTo>
                      <a:pt x="20" y="0"/>
                    </a:lnTo>
                    <a:lnTo>
                      <a:pt x="17" y="0"/>
                    </a:lnTo>
                    <a:lnTo>
                      <a:pt x="12" y="3"/>
                    </a:lnTo>
                    <a:lnTo>
                      <a:pt x="11" y="6"/>
                    </a:lnTo>
                    <a:lnTo>
                      <a:pt x="11" y="9"/>
                    </a:lnTo>
                    <a:lnTo>
                      <a:pt x="11" y="9"/>
                    </a:lnTo>
                    <a:lnTo>
                      <a:pt x="11" y="15"/>
                    </a:lnTo>
                    <a:lnTo>
                      <a:pt x="12" y="9"/>
                    </a:lnTo>
                    <a:lnTo>
                      <a:pt x="11" y="12"/>
                    </a:lnTo>
                    <a:lnTo>
                      <a:pt x="11" y="15"/>
                    </a:lnTo>
                    <a:lnTo>
                      <a:pt x="20" y="15"/>
                    </a:lnTo>
                    <a:lnTo>
                      <a:pt x="14" y="7"/>
                    </a:lnTo>
                    <a:lnTo>
                      <a:pt x="6" y="14"/>
                    </a:lnTo>
                    <a:lnTo>
                      <a:pt x="5"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48" name="Freeform 8"/>
              <p:cNvSpPr>
                <a:spLocks/>
              </p:cNvSpPr>
              <p:nvPr/>
            </p:nvSpPr>
            <p:spPr bwMode="auto">
              <a:xfrm>
                <a:off x="2330" y="3610"/>
                <a:ext cx="180" cy="33"/>
              </a:xfrm>
              <a:custGeom>
                <a:avLst/>
                <a:gdLst>
                  <a:gd name="T0" fmla="*/ 13 w 362"/>
                  <a:gd name="T1" fmla="*/ 35 h 66"/>
                  <a:gd name="T2" fmla="*/ 22 w 362"/>
                  <a:gd name="T3" fmla="*/ 27 h 66"/>
                  <a:gd name="T4" fmla="*/ 28 w 362"/>
                  <a:gd name="T5" fmla="*/ 18 h 66"/>
                  <a:gd name="T6" fmla="*/ 30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1 w 362"/>
                  <a:gd name="T25" fmla="*/ 64 h 66"/>
                  <a:gd name="T26" fmla="*/ 178 w 362"/>
                  <a:gd name="T27" fmla="*/ 63 h 66"/>
                  <a:gd name="T28" fmla="*/ 181 w 362"/>
                  <a:gd name="T29" fmla="*/ 61 h 66"/>
                  <a:gd name="T30" fmla="*/ 210 w 362"/>
                  <a:gd name="T31" fmla="*/ 47 h 66"/>
                  <a:gd name="T32" fmla="*/ 226 w 362"/>
                  <a:gd name="T33" fmla="*/ 21 h 66"/>
                  <a:gd name="T34" fmla="*/ 227 w 362"/>
                  <a:gd name="T35" fmla="*/ 32 h 66"/>
                  <a:gd name="T36" fmla="*/ 267 w 362"/>
                  <a:gd name="T37" fmla="*/ 18 h 66"/>
                  <a:gd name="T38" fmla="*/ 339 w 362"/>
                  <a:gd name="T39" fmla="*/ 29 h 66"/>
                  <a:gd name="T40" fmla="*/ 337 w 362"/>
                  <a:gd name="T41" fmla="*/ 29 h 66"/>
                  <a:gd name="T42" fmla="*/ 362 w 362"/>
                  <a:gd name="T43" fmla="*/ 12 h 66"/>
                  <a:gd name="T44" fmla="*/ 339 w 362"/>
                  <a:gd name="T45" fmla="*/ 9 h 66"/>
                  <a:gd name="T46" fmla="*/ 267 w 362"/>
                  <a:gd name="T47" fmla="*/ 9 h 66"/>
                  <a:gd name="T48" fmla="*/ 223 w 362"/>
                  <a:gd name="T49" fmla="*/ 12 h 66"/>
                  <a:gd name="T50" fmla="*/ 198 w 362"/>
                  <a:gd name="T51" fmla="*/ 32 h 66"/>
                  <a:gd name="T52" fmla="*/ 201 w 362"/>
                  <a:gd name="T53" fmla="*/ 30 h 66"/>
                  <a:gd name="T54" fmla="*/ 177 w 362"/>
                  <a:gd name="T55" fmla="*/ 52 h 66"/>
                  <a:gd name="T56" fmla="*/ 141 w 362"/>
                  <a:gd name="T57" fmla="*/ 46 h 66"/>
                  <a:gd name="T58" fmla="*/ 144 w 362"/>
                  <a:gd name="T59" fmla="*/ 46 h 66"/>
                  <a:gd name="T60" fmla="*/ 105 w 362"/>
                  <a:gd name="T61" fmla="*/ 46 h 66"/>
                  <a:gd name="T62" fmla="*/ 98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10 w 362"/>
                  <a:gd name="T75" fmla="*/ 9 h 66"/>
                  <a:gd name="T76" fmla="*/ 10 w 362"/>
                  <a:gd name="T77" fmla="*/ 15 h 66"/>
                  <a:gd name="T78" fmla="*/ 10 w 362"/>
                  <a:gd name="T79" fmla="*/ 15 h 66"/>
                  <a:gd name="T80" fmla="*/ 11 w 362"/>
                  <a:gd name="T81" fmla="*/ 9 h 66"/>
                  <a:gd name="T82" fmla="*/ 14 w 362"/>
                  <a:gd name="T83" fmla="*/ 21 h 66"/>
                  <a:gd name="T84" fmla="*/ 0 w 362"/>
                  <a:gd name="T85"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66">
                    <a:moveTo>
                      <a:pt x="0" y="20"/>
                    </a:moveTo>
                    <a:lnTo>
                      <a:pt x="13" y="35"/>
                    </a:lnTo>
                    <a:lnTo>
                      <a:pt x="20" y="29"/>
                    </a:lnTo>
                    <a:lnTo>
                      <a:pt x="22" y="27"/>
                    </a:lnTo>
                    <a:lnTo>
                      <a:pt x="26" y="21"/>
                    </a:lnTo>
                    <a:lnTo>
                      <a:pt x="28" y="18"/>
                    </a:lnTo>
                    <a:lnTo>
                      <a:pt x="30" y="15"/>
                    </a:lnTo>
                    <a:lnTo>
                      <a:pt x="30"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6" y="43"/>
                    </a:lnTo>
                    <a:lnTo>
                      <a:pt x="98" y="53"/>
                    </a:lnTo>
                    <a:lnTo>
                      <a:pt x="102" y="55"/>
                    </a:lnTo>
                    <a:lnTo>
                      <a:pt x="103" y="55"/>
                    </a:lnTo>
                    <a:lnTo>
                      <a:pt x="140" y="64"/>
                    </a:lnTo>
                    <a:lnTo>
                      <a:pt x="141" y="64"/>
                    </a:lnTo>
                    <a:lnTo>
                      <a:pt x="143" y="66"/>
                    </a:lnTo>
                    <a:lnTo>
                      <a:pt x="178" y="63"/>
                    </a:lnTo>
                    <a:lnTo>
                      <a:pt x="181" y="61"/>
                    </a:lnTo>
                    <a:lnTo>
                      <a:pt x="181" y="61"/>
                    </a:lnTo>
                    <a:lnTo>
                      <a:pt x="209" y="49"/>
                    </a:lnTo>
                    <a:lnTo>
                      <a:pt x="210" y="47"/>
                    </a:lnTo>
                    <a:lnTo>
                      <a:pt x="232" y="29"/>
                    </a:lnTo>
                    <a:lnTo>
                      <a:pt x="226" y="21"/>
                    </a:lnTo>
                    <a:lnTo>
                      <a:pt x="230" y="30"/>
                    </a:lnTo>
                    <a:lnTo>
                      <a:pt x="227" y="32"/>
                    </a:lnTo>
                    <a:lnTo>
                      <a:pt x="268" y="29"/>
                    </a:lnTo>
                    <a:lnTo>
                      <a:pt x="267" y="18"/>
                    </a:lnTo>
                    <a:lnTo>
                      <a:pt x="267" y="29"/>
                    </a:lnTo>
                    <a:lnTo>
                      <a:pt x="339" y="29"/>
                    </a:lnTo>
                    <a:lnTo>
                      <a:pt x="339" y="18"/>
                    </a:lnTo>
                    <a:lnTo>
                      <a:pt x="337" y="29"/>
                    </a:lnTo>
                    <a:lnTo>
                      <a:pt x="359" y="32"/>
                    </a:lnTo>
                    <a:lnTo>
                      <a:pt x="362" y="12"/>
                    </a:lnTo>
                    <a:lnTo>
                      <a:pt x="340" y="9"/>
                    </a:lnTo>
                    <a:lnTo>
                      <a:pt x="339" y="9"/>
                    </a:lnTo>
                    <a:lnTo>
                      <a:pt x="267" y="9"/>
                    </a:lnTo>
                    <a:lnTo>
                      <a:pt x="267" y="9"/>
                    </a:lnTo>
                    <a:lnTo>
                      <a:pt x="226" y="12"/>
                    </a:lnTo>
                    <a:lnTo>
                      <a:pt x="223" y="12"/>
                    </a:lnTo>
                    <a:lnTo>
                      <a:pt x="219" y="14"/>
                    </a:lnTo>
                    <a:lnTo>
                      <a:pt x="198" y="32"/>
                    </a:lnTo>
                    <a:lnTo>
                      <a:pt x="204" y="40"/>
                    </a:lnTo>
                    <a:lnTo>
                      <a:pt x="201" y="30"/>
                    </a:lnTo>
                    <a:lnTo>
                      <a:pt x="174" y="43"/>
                    </a:lnTo>
                    <a:lnTo>
                      <a:pt x="177" y="52"/>
                    </a:lnTo>
                    <a:lnTo>
                      <a:pt x="177" y="43"/>
                    </a:lnTo>
                    <a:lnTo>
                      <a:pt x="141" y="46"/>
                    </a:lnTo>
                    <a:lnTo>
                      <a:pt x="141" y="55"/>
                    </a:lnTo>
                    <a:lnTo>
                      <a:pt x="144" y="46"/>
                    </a:lnTo>
                    <a:lnTo>
                      <a:pt x="108" y="37"/>
                    </a:lnTo>
                    <a:lnTo>
                      <a:pt x="105" y="46"/>
                    </a:lnTo>
                    <a:lnTo>
                      <a:pt x="111" y="38"/>
                    </a:lnTo>
                    <a:lnTo>
                      <a:pt x="98" y="27"/>
                    </a:lnTo>
                    <a:lnTo>
                      <a:pt x="77" y="11"/>
                    </a:lnTo>
                    <a:lnTo>
                      <a:pt x="75" y="9"/>
                    </a:lnTo>
                    <a:lnTo>
                      <a:pt x="72" y="9"/>
                    </a:lnTo>
                    <a:lnTo>
                      <a:pt x="49" y="6"/>
                    </a:lnTo>
                    <a:lnTo>
                      <a:pt x="48" y="15"/>
                    </a:lnTo>
                    <a:lnTo>
                      <a:pt x="51" y="6"/>
                    </a:lnTo>
                    <a:lnTo>
                      <a:pt x="22" y="0"/>
                    </a:lnTo>
                    <a:lnTo>
                      <a:pt x="19" y="0"/>
                    </a:lnTo>
                    <a:lnTo>
                      <a:pt x="16" y="0"/>
                    </a:lnTo>
                    <a:lnTo>
                      <a:pt x="11" y="3"/>
                    </a:lnTo>
                    <a:lnTo>
                      <a:pt x="10" y="6"/>
                    </a:lnTo>
                    <a:lnTo>
                      <a:pt x="10" y="9"/>
                    </a:lnTo>
                    <a:lnTo>
                      <a:pt x="10" y="9"/>
                    </a:lnTo>
                    <a:lnTo>
                      <a:pt x="10" y="15"/>
                    </a:lnTo>
                    <a:lnTo>
                      <a:pt x="10" y="12"/>
                    </a:lnTo>
                    <a:lnTo>
                      <a:pt x="10" y="15"/>
                    </a:lnTo>
                    <a:lnTo>
                      <a:pt x="19" y="15"/>
                    </a:lnTo>
                    <a:lnTo>
                      <a:pt x="11" y="9"/>
                    </a:lnTo>
                    <a:lnTo>
                      <a:pt x="7" y="15"/>
                    </a:lnTo>
                    <a:lnTo>
                      <a:pt x="14" y="21"/>
                    </a:lnTo>
                    <a:lnTo>
                      <a:pt x="8" y="14"/>
                    </a:lnTo>
                    <a:lnTo>
                      <a:pt x="0" y="2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49" name="Freeform 9"/>
              <p:cNvSpPr>
                <a:spLocks/>
              </p:cNvSpPr>
              <p:nvPr/>
            </p:nvSpPr>
            <p:spPr bwMode="auto">
              <a:xfrm>
                <a:off x="2441" y="3613"/>
                <a:ext cx="180" cy="31"/>
              </a:xfrm>
              <a:custGeom>
                <a:avLst/>
                <a:gdLst>
                  <a:gd name="T0" fmla="*/ 7 w 361"/>
                  <a:gd name="T1" fmla="*/ 34 h 63"/>
                  <a:gd name="T2" fmla="*/ 15 w 361"/>
                  <a:gd name="T3" fmla="*/ 31 h 63"/>
                  <a:gd name="T4" fmla="*/ 19 w 361"/>
                  <a:gd name="T5" fmla="*/ 26 h 63"/>
                  <a:gd name="T6" fmla="*/ 24 w 361"/>
                  <a:gd name="T7" fmla="*/ 15 h 63"/>
                  <a:gd name="T8" fmla="*/ 26 w 361"/>
                  <a:gd name="T9" fmla="*/ 9 h 63"/>
                  <a:gd name="T10" fmla="*/ 15 w 361"/>
                  <a:gd name="T11" fmla="*/ 18 h 63"/>
                  <a:gd name="T12" fmla="*/ 22 w 361"/>
                  <a:gd name="T13" fmla="*/ 17 h 63"/>
                  <a:gd name="T14" fmla="*/ 15 w 361"/>
                  <a:gd name="T15" fmla="*/ 20 h 63"/>
                  <a:gd name="T16" fmla="*/ 44 w 361"/>
                  <a:gd name="T17" fmla="*/ 12 h 63"/>
                  <a:gd name="T18" fmla="*/ 65 w 361"/>
                  <a:gd name="T19" fmla="*/ 26 h 63"/>
                  <a:gd name="T20" fmla="*/ 64 w 361"/>
                  <a:gd name="T21" fmla="*/ 24 h 63"/>
                  <a:gd name="T22" fmla="*/ 82 w 361"/>
                  <a:gd name="T23" fmla="*/ 41 h 63"/>
                  <a:gd name="T24" fmla="*/ 99 w 361"/>
                  <a:gd name="T25" fmla="*/ 54 h 63"/>
                  <a:gd name="T26" fmla="*/ 136 w 361"/>
                  <a:gd name="T27" fmla="*/ 63 h 63"/>
                  <a:gd name="T28" fmla="*/ 139 w 361"/>
                  <a:gd name="T29" fmla="*/ 63 h 63"/>
                  <a:gd name="T30" fmla="*/ 177 w 361"/>
                  <a:gd name="T31" fmla="*/ 58 h 63"/>
                  <a:gd name="T32" fmla="*/ 206 w 361"/>
                  <a:gd name="T33" fmla="*/ 46 h 63"/>
                  <a:gd name="T34" fmla="*/ 229 w 361"/>
                  <a:gd name="T35" fmla="*/ 29 h 63"/>
                  <a:gd name="T36" fmla="*/ 228 w 361"/>
                  <a:gd name="T37" fmla="*/ 31 h 63"/>
                  <a:gd name="T38" fmla="*/ 266 w 361"/>
                  <a:gd name="T39" fmla="*/ 26 h 63"/>
                  <a:gd name="T40" fmla="*/ 264 w 361"/>
                  <a:gd name="T41" fmla="*/ 26 h 63"/>
                  <a:gd name="T42" fmla="*/ 336 w 361"/>
                  <a:gd name="T43" fmla="*/ 15 h 63"/>
                  <a:gd name="T44" fmla="*/ 355 w 361"/>
                  <a:gd name="T45" fmla="*/ 31 h 63"/>
                  <a:gd name="T46" fmla="*/ 340 w 361"/>
                  <a:gd name="T47" fmla="*/ 6 h 63"/>
                  <a:gd name="T48" fmla="*/ 264 w 361"/>
                  <a:gd name="T49" fmla="*/ 6 h 63"/>
                  <a:gd name="T50" fmla="*/ 222 w 361"/>
                  <a:gd name="T51" fmla="*/ 12 h 63"/>
                  <a:gd name="T52" fmla="*/ 219 w 361"/>
                  <a:gd name="T53" fmla="*/ 14 h 63"/>
                  <a:gd name="T54" fmla="*/ 202 w 361"/>
                  <a:gd name="T55" fmla="*/ 37 h 63"/>
                  <a:gd name="T56" fmla="*/ 170 w 361"/>
                  <a:gd name="T57" fmla="*/ 40 h 63"/>
                  <a:gd name="T58" fmla="*/ 173 w 361"/>
                  <a:gd name="T59" fmla="*/ 40 h 63"/>
                  <a:gd name="T60" fmla="*/ 137 w 361"/>
                  <a:gd name="T61" fmla="*/ 52 h 63"/>
                  <a:gd name="T62" fmla="*/ 105 w 361"/>
                  <a:gd name="T63" fmla="*/ 35 h 63"/>
                  <a:gd name="T64" fmla="*/ 108 w 361"/>
                  <a:gd name="T65" fmla="*/ 37 h 63"/>
                  <a:gd name="T66" fmla="*/ 73 w 361"/>
                  <a:gd name="T67" fmla="*/ 8 h 63"/>
                  <a:gd name="T68" fmla="*/ 68 w 361"/>
                  <a:gd name="T69" fmla="*/ 6 h 63"/>
                  <a:gd name="T70" fmla="*/ 45 w 361"/>
                  <a:gd name="T71" fmla="*/ 3 h 63"/>
                  <a:gd name="T72" fmla="*/ 15 w 361"/>
                  <a:gd name="T73" fmla="*/ 0 h 63"/>
                  <a:gd name="T74" fmla="*/ 7 w 361"/>
                  <a:gd name="T75" fmla="*/ 3 h 63"/>
                  <a:gd name="T76" fmla="*/ 6 w 361"/>
                  <a:gd name="T77" fmla="*/ 9 h 63"/>
                  <a:gd name="T78" fmla="*/ 6 w 361"/>
                  <a:gd name="T79" fmla="*/ 12 h 63"/>
                  <a:gd name="T80" fmla="*/ 7 w 361"/>
                  <a:gd name="T81" fmla="*/ 8 h 63"/>
                  <a:gd name="T82" fmla="*/ 7 w 361"/>
                  <a:gd name="T83" fmla="*/ 12 h 63"/>
                  <a:gd name="T84" fmla="*/ 10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7" y="34"/>
                    </a:lnTo>
                    <a:lnTo>
                      <a:pt x="15" y="31"/>
                    </a:lnTo>
                    <a:lnTo>
                      <a:pt x="15" y="31"/>
                    </a:lnTo>
                    <a:lnTo>
                      <a:pt x="18" y="29"/>
                    </a:lnTo>
                    <a:lnTo>
                      <a:pt x="19" y="26"/>
                    </a:lnTo>
                    <a:lnTo>
                      <a:pt x="24" y="17"/>
                    </a:lnTo>
                    <a:lnTo>
                      <a:pt x="24" y="15"/>
                    </a:lnTo>
                    <a:lnTo>
                      <a:pt x="26" y="12"/>
                    </a:lnTo>
                    <a:lnTo>
                      <a:pt x="26" y="9"/>
                    </a:lnTo>
                    <a:lnTo>
                      <a:pt x="15" y="9"/>
                    </a:lnTo>
                    <a:lnTo>
                      <a:pt x="15" y="18"/>
                    </a:lnTo>
                    <a:lnTo>
                      <a:pt x="19" y="18"/>
                    </a:lnTo>
                    <a:lnTo>
                      <a:pt x="22" y="17"/>
                    </a:lnTo>
                    <a:lnTo>
                      <a:pt x="24" y="12"/>
                    </a:lnTo>
                    <a:lnTo>
                      <a:pt x="15" y="20"/>
                    </a:lnTo>
                    <a:lnTo>
                      <a:pt x="44" y="23"/>
                    </a:lnTo>
                    <a:lnTo>
                      <a:pt x="44" y="12"/>
                    </a:lnTo>
                    <a:lnTo>
                      <a:pt x="42" y="23"/>
                    </a:lnTo>
                    <a:lnTo>
                      <a:pt x="65" y="26"/>
                    </a:lnTo>
                    <a:lnTo>
                      <a:pt x="67" y="15"/>
                    </a:lnTo>
                    <a:lnTo>
                      <a:pt x="64" y="24"/>
                    </a:lnTo>
                    <a:lnTo>
                      <a:pt x="61" y="23"/>
                    </a:lnTo>
                    <a:lnTo>
                      <a:pt x="82" y="41"/>
                    </a:lnTo>
                    <a:lnTo>
                      <a:pt x="96" y="52"/>
                    </a:lnTo>
                    <a:lnTo>
                      <a:pt x="99" y="54"/>
                    </a:lnTo>
                    <a:lnTo>
                      <a:pt x="101" y="55"/>
                    </a:lnTo>
                    <a:lnTo>
                      <a:pt x="136" y="63"/>
                    </a:lnTo>
                    <a:lnTo>
                      <a:pt x="137" y="61"/>
                    </a:lnTo>
                    <a:lnTo>
                      <a:pt x="139" y="63"/>
                    </a:lnTo>
                    <a:lnTo>
                      <a:pt x="174" y="60"/>
                    </a:lnTo>
                    <a:lnTo>
                      <a:pt x="177" y="58"/>
                    </a:lnTo>
                    <a:lnTo>
                      <a:pt x="177" y="58"/>
                    </a:lnTo>
                    <a:lnTo>
                      <a:pt x="206" y="46"/>
                    </a:lnTo>
                    <a:lnTo>
                      <a:pt x="208" y="44"/>
                    </a:lnTo>
                    <a:lnTo>
                      <a:pt x="229" y="29"/>
                    </a:lnTo>
                    <a:lnTo>
                      <a:pt x="223" y="21"/>
                    </a:lnTo>
                    <a:lnTo>
                      <a:pt x="228" y="31"/>
                    </a:lnTo>
                    <a:lnTo>
                      <a:pt x="225" y="32"/>
                    </a:lnTo>
                    <a:lnTo>
                      <a:pt x="266" y="26"/>
                    </a:lnTo>
                    <a:lnTo>
                      <a:pt x="264" y="15"/>
                    </a:lnTo>
                    <a:lnTo>
                      <a:pt x="264" y="26"/>
                    </a:lnTo>
                    <a:lnTo>
                      <a:pt x="336" y="26"/>
                    </a:lnTo>
                    <a:lnTo>
                      <a:pt x="336" y="15"/>
                    </a:lnTo>
                    <a:lnTo>
                      <a:pt x="333" y="24"/>
                    </a:lnTo>
                    <a:lnTo>
                      <a:pt x="355" y="31"/>
                    </a:lnTo>
                    <a:lnTo>
                      <a:pt x="361" y="12"/>
                    </a:lnTo>
                    <a:lnTo>
                      <a:pt x="340" y="6"/>
                    </a:lnTo>
                    <a:lnTo>
                      <a:pt x="336" y="6"/>
                    </a:lnTo>
                    <a:lnTo>
                      <a:pt x="264" y="6"/>
                    </a:lnTo>
                    <a:lnTo>
                      <a:pt x="263" y="6"/>
                    </a:lnTo>
                    <a:lnTo>
                      <a:pt x="222" y="12"/>
                    </a:lnTo>
                    <a:lnTo>
                      <a:pt x="220" y="12"/>
                    </a:lnTo>
                    <a:lnTo>
                      <a:pt x="219" y="14"/>
                    </a:lnTo>
                    <a:lnTo>
                      <a:pt x="197" y="29"/>
                    </a:lnTo>
                    <a:lnTo>
                      <a:pt x="202" y="37"/>
                    </a:lnTo>
                    <a:lnTo>
                      <a:pt x="199" y="27"/>
                    </a:lnTo>
                    <a:lnTo>
                      <a:pt x="170" y="40"/>
                    </a:lnTo>
                    <a:lnTo>
                      <a:pt x="173" y="49"/>
                    </a:lnTo>
                    <a:lnTo>
                      <a:pt x="173" y="40"/>
                    </a:lnTo>
                    <a:lnTo>
                      <a:pt x="137" y="43"/>
                    </a:lnTo>
                    <a:lnTo>
                      <a:pt x="137" y="52"/>
                    </a:lnTo>
                    <a:lnTo>
                      <a:pt x="140" y="43"/>
                    </a:lnTo>
                    <a:lnTo>
                      <a:pt x="105" y="35"/>
                    </a:lnTo>
                    <a:lnTo>
                      <a:pt x="102" y="44"/>
                    </a:lnTo>
                    <a:lnTo>
                      <a:pt x="108" y="37"/>
                    </a:lnTo>
                    <a:lnTo>
                      <a:pt x="94" y="26"/>
                    </a:lnTo>
                    <a:lnTo>
                      <a:pt x="73" y="8"/>
                    </a:lnTo>
                    <a:lnTo>
                      <a:pt x="72" y="6"/>
                    </a:lnTo>
                    <a:lnTo>
                      <a:pt x="68" y="6"/>
                    </a:lnTo>
                    <a:lnTo>
                      <a:pt x="45" y="3"/>
                    </a:lnTo>
                    <a:lnTo>
                      <a:pt x="45" y="3"/>
                    </a:lnTo>
                    <a:lnTo>
                      <a:pt x="16" y="0"/>
                    </a:lnTo>
                    <a:lnTo>
                      <a:pt x="15" y="0"/>
                    </a:lnTo>
                    <a:lnTo>
                      <a:pt x="12" y="0"/>
                    </a:lnTo>
                    <a:lnTo>
                      <a:pt x="7" y="3"/>
                    </a:lnTo>
                    <a:lnTo>
                      <a:pt x="6" y="6"/>
                    </a:lnTo>
                    <a:lnTo>
                      <a:pt x="6" y="9"/>
                    </a:lnTo>
                    <a:lnTo>
                      <a:pt x="6" y="9"/>
                    </a:lnTo>
                    <a:lnTo>
                      <a:pt x="6" y="12"/>
                    </a:lnTo>
                    <a:lnTo>
                      <a:pt x="15" y="12"/>
                    </a:lnTo>
                    <a:lnTo>
                      <a:pt x="7" y="8"/>
                    </a:lnTo>
                    <a:lnTo>
                      <a:pt x="3" y="17"/>
                    </a:lnTo>
                    <a:lnTo>
                      <a:pt x="7" y="12"/>
                    </a:lnTo>
                    <a:lnTo>
                      <a:pt x="3" y="15"/>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0" name="Freeform 10"/>
              <p:cNvSpPr>
                <a:spLocks/>
              </p:cNvSpPr>
              <p:nvPr/>
            </p:nvSpPr>
            <p:spPr bwMode="auto">
              <a:xfrm>
                <a:off x="2494" y="3613"/>
                <a:ext cx="180" cy="31"/>
              </a:xfrm>
              <a:custGeom>
                <a:avLst/>
                <a:gdLst>
                  <a:gd name="T0" fmla="*/ 7 w 358"/>
                  <a:gd name="T1" fmla="*/ 34 h 63"/>
                  <a:gd name="T2" fmla="*/ 15 w 358"/>
                  <a:gd name="T3" fmla="*/ 31 h 63"/>
                  <a:gd name="T4" fmla="*/ 20 w 358"/>
                  <a:gd name="T5" fmla="*/ 27 h 63"/>
                  <a:gd name="T6" fmla="*/ 26 w 358"/>
                  <a:gd name="T7" fmla="*/ 15 h 63"/>
                  <a:gd name="T8" fmla="*/ 27 w 358"/>
                  <a:gd name="T9" fmla="*/ 9 h 63"/>
                  <a:gd name="T10" fmla="*/ 17 w 358"/>
                  <a:gd name="T11" fmla="*/ 18 h 63"/>
                  <a:gd name="T12" fmla="*/ 24 w 358"/>
                  <a:gd name="T13" fmla="*/ 17 h 63"/>
                  <a:gd name="T14" fmla="*/ 17 w 358"/>
                  <a:gd name="T15" fmla="*/ 20 h 63"/>
                  <a:gd name="T16" fmla="*/ 46 w 358"/>
                  <a:gd name="T17" fmla="*/ 12 h 63"/>
                  <a:gd name="T18" fmla="*/ 64 w 358"/>
                  <a:gd name="T19" fmla="*/ 26 h 63"/>
                  <a:gd name="T20" fmla="*/ 63 w 358"/>
                  <a:gd name="T21" fmla="*/ 24 h 63"/>
                  <a:gd name="T22" fmla="*/ 81 w 358"/>
                  <a:gd name="T23" fmla="*/ 41 h 63"/>
                  <a:gd name="T24" fmla="*/ 96 w 358"/>
                  <a:gd name="T25" fmla="*/ 54 h 63"/>
                  <a:gd name="T26" fmla="*/ 135 w 358"/>
                  <a:gd name="T27" fmla="*/ 63 h 63"/>
                  <a:gd name="T28" fmla="*/ 138 w 358"/>
                  <a:gd name="T29" fmla="*/ 63 h 63"/>
                  <a:gd name="T30" fmla="*/ 177 w 358"/>
                  <a:gd name="T31" fmla="*/ 58 h 63"/>
                  <a:gd name="T32" fmla="*/ 205 w 358"/>
                  <a:gd name="T33" fmla="*/ 46 h 63"/>
                  <a:gd name="T34" fmla="*/ 228 w 358"/>
                  <a:gd name="T35" fmla="*/ 29 h 63"/>
                  <a:gd name="T36" fmla="*/ 226 w 358"/>
                  <a:gd name="T37" fmla="*/ 31 h 63"/>
                  <a:gd name="T38" fmla="*/ 266 w 358"/>
                  <a:gd name="T39" fmla="*/ 26 h 63"/>
                  <a:gd name="T40" fmla="*/ 265 w 358"/>
                  <a:gd name="T41" fmla="*/ 26 h 63"/>
                  <a:gd name="T42" fmla="*/ 334 w 358"/>
                  <a:gd name="T43" fmla="*/ 15 h 63"/>
                  <a:gd name="T44" fmla="*/ 352 w 358"/>
                  <a:gd name="T45" fmla="*/ 31 h 63"/>
                  <a:gd name="T46" fmla="*/ 337 w 358"/>
                  <a:gd name="T47" fmla="*/ 6 h 63"/>
                  <a:gd name="T48" fmla="*/ 265 w 358"/>
                  <a:gd name="T49" fmla="*/ 6 h 63"/>
                  <a:gd name="T50" fmla="*/ 220 w 358"/>
                  <a:gd name="T51" fmla="*/ 12 h 63"/>
                  <a:gd name="T52" fmla="*/ 217 w 358"/>
                  <a:gd name="T53" fmla="*/ 14 h 63"/>
                  <a:gd name="T54" fmla="*/ 200 w 358"/>
                  <a:gd name="T55" fmla="*/ 37 h 63"/>
                  <a:gd name="T56" fmla="*/ 170 w 358"/>
                  <a:gd name="T57" fmla="*/ 40 h 63"/>
                  <a:gd name="T58" fmla="*/ 173 w 358"/>
                  <a:gd name="T59" fmla="*/ 40 h 63"/>
                  <a:gd name="T60" fmla="*/ 136 w 358"/>
                  <a:gd name="T61" fmla="*/ 52 h 63"/>
                  <a:gd name="T62" fmla="*/ 102 w 358"/>
                  <a:gd name="T63" fmla="*/ 35 h 63"/>
                  <a:gd name="T64" fmla="*/ 105 w 358"/>
                  <a:gd name="T65" fmla="*/ 37 h 63"/>
                  <a:gd name="T66" fmla="*/ 72 w 358"/>
                  <a:gd name="T67" fmla="*/ 8 h 63"/>
                  <a:gd name="T68" fmla="*/ 67 w 358"/>
                  <a:gd name="T69" fmla="*/ 6 h 63"/>
                  <a:gd name="T70" fmla="*/ 47 w 358"/>
                  <a:gd name="T71" fmla="*/ 3 h 63"/>
                  <a:gd name="T72" fmla="*/ 17 w 358"/>
                  <a:gd name="T73" fmla="*/ 0 h 63"/>
                  <a:gd name="T74" fmla="*/ 9 w 358"/>
                  <a:gd name="T75" fmla="*/ 3 h 63"/>
                  <a:gd name="T76" fmla="*/ 7 w 358"/>
                  <a:gd name="T77" fmla="*/ 9 h 63"/>
                  <a:gd name="T78" fmla="*/ 7 w 358"/>
                  <a:gd name="T79" fmla="*/ 12 h 63"/>
                  <a:gd name="T80" fmla="*/ 7 w 358"/>
                  <a:gd name="T81" fmla="*/ 12 h 63"/>
                  <a:gd name="T82" fmla="*/ 9 w 358"/>
                  <a:gd name="T83" fmla="*/ 8 h 63"/>
                  <a:gd name="T84" fmla="*/ 10 w 358"/>
                  <a:gd name="T85" fmla="*/ 21 h 63"/>
                  <a:gd name="T86" fmla="*/ 0 w 358"/>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 h="63">
                    <a:moveTo>
                      <a:pt x="0" y="15"/>
                    </a:moveTo>
                    <a:lnTo>
                      <a:pt x="7" y="34"/>
                    </a:lnTo>
                    <a:lnTo>
                      <a:pt x="15" y="31"/>
                    </a:lnTo>
                    <a:lnTo>
                      <a:pt x="15" y="31"/>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4" y="23"/>
                    </a:lnTo>
                    <a:lnTo>
                      <a:pt x="64" y="26"/>
                    </a:lnTo>
                    <a:lnTo>
                      <a:pt x="66" y="15"/>
                    </a:lnTo>
                    <a:lnTo>
                      <a:pt x="63" y="24"/>
                    </a:lnTo>
                    <a:lnTo>
                      <a:pt x="59" y="23"/>
                    </a:lnTo>
                    <a:lnTo>
                      <a:pt x="81" y="41"/>
                    </a:lnTo>
                    <a:lnTo>
                      <a:pt x="93" y="52"/>
                    </a:lnTo>
                    <a:lnTo>
                      <a:pt x="96" y="54"/>
                    </a:lnTo>
                    <a:lnTo>
                      <a:pt x="98" y="55"/>
                    </a:lnTo>
                    <a:lnTo>
                      <a:pt x="135" y="63"/>
                    </a:lnTo>
                    <a:lnTo>
                      <a:pt x="136" y="61"/>
                    </a:lnTo>
                    <a:lnTo>
                      <a:pt x="138" y="63"/>
                    </a:lnTo>
                    <a:lnTo>
                      <a:pt x="174" y="60"/>
                    </a:lnTo>
                    <a:lnTo>
                      <a:pt x="177" y="58"/>
                    </a:lnTo>
                    <a:lnTo>
                      <a:pt x="177" y="58"/>
                    </a:lnTo>
                    <a:lnTo>
                      <a:pt x="205" y="46"/>
                    </a:lnTo>
                    <a:lnTo>
                      <a:pt x="206" y="44"/>
                    </a:lnTo>
                    <a:lnTo>
                      <a:pt x="228" y="29"/>
                    </a:lnTo>
                    <a:lnTo>
                      <a:pt x="222" y="21"/>
                    </a:lnTo>
                    <a:lnTo>
                      <a:pt x="226" y="31"/>
                    </a:lnTo>
                    <a:lnTo>
                      <a:pt x="223" y="32"/>
                    </a:lnTo>
                    <a:lnTo>
                      <a:pt x="266" y="26"/>
                    </a:lnTo>
                    <a:lnTo>
                      <a:pt x="265" y="15"/>
                    </a:lnTo>
                    <a:lnTo>
                      <a:pt x="265" y="26"/>
                    </a:lnTo>
                    <a:lnTo>
                      <a:pt x="334" y="26"/>
                    </a:lnTo>
                    <a:lnTo>
                      <a:pt x="334" y="15"/>
                    </a:lnTo>
                    <a:lnTo>
                      <a:pt x="331" y="24"/>
                    </a:lnTo>
                    <a:lnTo>
                      <a:pt x="352" y="31"/>
                    </a:lnTo>
                    <a:lnTo>
                      <a:pt x="358" y="12"/>
                    </a:lnTo>
                    <a:lnTo>
                      <a:pt x="337" y="6"/>
                    </a:lnTo>
                    <a:lnTo>
                      <a:pt x="334" y="6"/>
                    </a:lnTo>
                    <a:lnTo>
                      <a:pt x="265" y="6"/>
                    </a:lnTo>
                    <a:lnTo>
                      <a:pt x="263" y="6"/>
                    </a:lnTo>
                    <a:lnTo>
                      <a:pt x="220" y="12"/>
                    </a:lnTo>
                    <a:lnTo>
                      <a:pt x="219" y="12"/>
                    </a:lnTo>
                    <a:lnTo>
                      <a:pt x="217" y="14"/>
                    </a:lnTo>
                    <a:lnTo>
                      <a:pt x="196" y="29"/>
                    </a:lnTo>
                    <a:lnTo>
                      <a:pt x="200" y="37"/>
                    </a:lnTo>
                    <a:lnTo>
                      <a:pt x="197" y="27"/>
                    </a:lnTo>
                    <a:lnTo>
                      <a:pt x="170" y="40"/>
                    </a:lnTo>
                    <a:lnTo>
                      <a:pt x="173" y="49"/>
                    </a:lnTo>
                    <a:lnTo>
                      <a:pt x="173" y="40"/>
                    </a:lnTo>
                    <a:lnTo>
                      <a:pt x="136" y="43"/>
                    </a:lnTo>
                    <a:lnTo>
                      <a:pt x="136" y="52"/>
                    </a:lnTo>
                    <a:lnTo>
                      <a:pt x="139" y="43"/>
                    </a:lnTo>
                    <a:lnTo>
                      <a:pt x="102" y="35"/>
                    </a:lnTo>
                    <a:lnTo>
                      <a:pt x="99" y="44"/>
                    </a:lnTo>
                    <a:lnTo>
                      <a:pt x="105" y="37"/>
                    </a:lnTo>
                    <a:lnTo>
                      <a:pt x="93" y="26"/>
                    </a:lnTo>
                    <a:lnTo>
                      <a:pt x="72" y="8"/>
                    </a:lnTo>
                    <a:lnTo>
                      <a:pt x="70" y="6"/>
                    </a:lnTo>
                    <a:lnTo>
                      <a:pt x="67" y="6"/>
                    </a:lnTo>
                    <a:lnTo>
                      <a:pt x="47"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8"/>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1" name="Freeform 11"/>
              <p:cNvSpPr>
                <a:spLocks/>
              </p:cNvSpPr>
              <p:nvPr/>
            </p:nvSpPr>
            <p:spPr bwMode="auto">
              <a:xfrm>
                <a:off x="2580" y="3606"/>
                <a:ext cx="179" cy="32"/>
              </a:xfrm>
              <a:custGeom>
                <a:avLst/>
                <a:gdLst>
                  <a:gd name="T0" fmla="*/ 3 w 357"/>
                  <a:gd name="T1" fmla="*/ 35 h 64"/>
                  <a:gd name="T2" fmla="*/ 14 w 357"/>
                  <a:gd name="T3" fmla="*/ 32 h 64"/>
                  <a:gd name="T4" fmla="*/ 19 w 357"/>
                  <a:gd name="T5" fmla="*/ 28 h 64"/>
                  <a:gd name="T6" fmla="*/ 23 w 357"/>
                  <a:gd name="T7" fmla="*/ 15 h 64"/>
                  <a:gd name="T8" fmla="*/ 25 w 357"/>
                  <a:gd name="T9" fmla="*/ 9 h 64"/>
                  <a:gd name="T10" fmla="*/ 14 w 357"/>
                  <a:gd name="T11" fmla="*/ 19 h 64"/>
                  <a:gd name="T12" fmla="*/ 22 w 357"/>
                  <a:gd name="T13" fmla="*/ 17 h 64"/>
                  <a:gd name="T14" fmla="*/ 14 w 357"/>
                  <a:gd name="T15" fmla="*/ 20 h 64"/>
                  <a:gd name="T16" fmla="*/ 43 w 357"/>
                  <a:gd name="T17" fmla="*/ 12 h 64"/>
                  <a:gd name="T18" fmla="*/ 63 w 357"/>
                  <a:gd name="T19" fmla="*/ 28 h 64"/>
                  <a:gd name="T20" fmla="*/ 58 w 357"/>
                  <a:gd name="T21" fmla="*/ 25 h 64"/>
                  <a:gd name="T22" fmla="*/ 86 w 357"/>
                  <a:gd name="T23" fmla="*/ 34 h 64"/>
                  <a:gd name="T24" fmla="*/ 94 w 357"/>
                  <a:gd name="T25" fmla="*/ 54 h 64"/>
                  <a:gd name="T26" fmla="*/ 98 w 357"/>
                  <a:gd name="T27" fmla="*/ 57 h 64"/>
                  <a:gd name="T28" fmla="*/ 135 w 357"/>
                  <a:gd name="T29" fmla="*/ 63 h 64"/>
                  <a:gd name="T30" fmla="*/ 173 w 357"/>
                  <a:gd name="T31" fmla="*/ 61 h 64"/>
                  <a:gd name="T32" fmla="*/ 176 w 357"/>
                  <a:gd name="T33" fmla="*/ 60 h 64"/>
                  <a:gd name="T34" fmla="*/ 206 w 357"/>
                  <a:gd name="T35" fmla="*/ 46 h 64"/>
                  <a:gd name="T36" fmla="*/ 221 w 357"/>
                  <a:gd name="T37" fmla="*/ 23 h 64"/>
                  <a:gd name="T38" fmla="*/ 222 w 357"/>
                  <a:gd name="T39" fmla="*/ 34 h 64"/>
                  <a:gd name="T40" fmla="*/ 262 w 357"/>
                  <a:gd name="T41" fmla="*/ 17 h 64"/>
                  <a:gd name="T42" fmla="*/ 333 w 357"/>
                  <a:gd name="T43" fmla="*/ 28 h 64"/>
                  <a:gd name="T44" fmla="*/ 330 w 357"/>
                  <a:gd name="T45" fmla="*/ 26 h 64"/>
                  <a:gd name="T46" fmla="*/ 357 w 357"/>
                  <a:gd name="T47" fmla="*/ 14 h 64"/>
                  <a:gd name="T48" fmla="*/ 333 w 357"/>
                  <a:gd name="T49" fmla="*/ 8 h 64"/>
                  <a:gd name="T50" fmla="*/ 261 w 357"/>
                  <a:gd name="T51" fmla="*/ 8 h 64"/>
                  <a:gd name="T52" fmla="*/ 218 w 357"/>
                  <a:gd name="T53" fmla="*/ 14 h 64"/>
                  <a:gd name="T54" fmla="*/ 195 w 357"/>
                  <a:gd name="T55" fmla="*/ 31 h 64"/>
                  <a:gd name="T56" fmla="*/ 196 w 357"/>
                  <a:gd name="T57" fmla="*/ 29 h 64"/>
                  <a:gd name="T58" fmla="*/ 172 w 357"/>
                  <a:gd name="T59" fmla="*/ 51 h 64"/>
                  <a:gd name="T60" fmla="*/ 135 w 357"/>
                  <a:gd name="T61" fmla="*/ 45 h 64"/>
                  <a:gd name="T62" fmla="*/ 138 w 357"/>
                  <a:gd name="T63" fmla="*/ 45 h 64"/>
                  <a:gd name="T64" fmla="*/ 100 w 357"/>
                  <a:gd name="T65" fmla="*/ 46 h 64"/>
                  <a:gd name="T66" fmla="*/ 94 w 357"/>
                  <a:gd name="T67" fmla="*/ 26 h 64"/>
                  <a:gd name="T68" fmla="*/ 71 w 357"/>
                  <a:gd name="T69" fmla="*/ 9 h 64"/>
                  <a:gd name="T70" fmla="*/ 68 w 357"/>
                  <a:gd name="T71" fmla="*/ 8 h 64"/>
                  <a:gd name="T72" fmla="*/ 45 w 357"/>
                  <a:gd name="T73" fmla="*/ 3 h 64"/>
                  <a:gd name="T74" fmla="*/ 14 w 357"/>
                  <a:gd name="T75" fmla="*/ 0 h 64"/>
                  <a:gd name="T76" fmla="*/ 6 w 357"/>
                  <a:gd name="T77" fmla="*/ 3 h 64"/>
                  <a:gd name="T78" fmla="*/ 5 w 357"/>
                  <a:gd name="T79" fmla="*/ 9 h 64"/>
                  <a:gd name="T80" fmla="*/ 5 w 357"/>
                  <a:gd name="T81" fmla="*/ 12 h 64"/>
                  <a:gd name="T82" fmla="*/ 5 w 357"/>
                  <a:gd name="T83" fmla="*/ 9 h 64"/>
                  <a:gd name="T84" fmla="*/ 6 w 357"/>
                  <a:gd name="T85" fmla="*/ 14 h 64"/>
                  <a:gd name="T86" fmla="*/ 9 w 357"/>
                  <a:gd name="T87" fmla="*/ 23 h 64"/>
                  <a:gd name="T88" fmla="*/ 0 w 357"/>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64">
                    <a:moveTo>
                      <a:pt x="0" y="15"/>
                    </a:moveTo>
                    <a:lnTo>
                      <a:pt x="3" y="35"/>
                    </a:lnTo>
                    <a:lnTo>
                      <a:pt x="11" y="34"/>
                    </a:lnTo>
                    <a:lnTo>
                      <a:pt x="14" y="32"/>
                    </a:lnTo>
                    <a:lnTo>
                      <a:pt x="17" y="31"/>
                    </a:lnTo>
                    <a:lnTo>
                      <a:pt x="19" y="28"/>
                    </a:lnTo>
                    <a:lnTo>
                      <a:pt x="23" y="17"/>
                    </a:lnTo>
                    <a:lnTo>
                      <a:pt x="23" y="15"/>
                    </a:lnTo>
                    <a:lnTo>
                      <a:pt x="25" y="12"/>
                    </a:lnTo>
                    <a:lnTo>
                      <a:pt x="25" y="9"/>
                    </a:lnTo>
                    <a:lnTo>
                      <a:pt x="14" y="9"/>
                    </a:lnTo>
                    <a:lnTo>
                      <a:pt x="14" y="19"/>
                    </a:lnTo>
                    <a:lnTo>
                      <a:pt x="19" y="19"/>
                    </a:lnTo>
                    <a:lnTo>
                      <a:pt x="22" y="17"/>
                    </a:lnTo>
                    <a:lnTo>
                      <a:pt x="23" y="12"/>
                    </a:lnTo>
                    <a:lnTo>
                      <a:pt x="14" y="20"/>
                    </a:lnTo>
                    <a:lnTo>
                      <a:pt x="43" y="23"/>
                    </a:lnTo>
                    <a:lnTo>
                      <a:pt x="43" y="12"/>
                    </a:lnTo>
                    <a:lnTo>
                      <a:pt x="42" y="23"/>
                    </a:lnTo>
                    <a:lnTo>
                      <a:pt x="63" y="28"/>
                    </a:lnTo>
                    <a:lnTo>
                      <a:pt x="65" y="17"/>
                    </a:lnTo>
                    <a:lnTo>
                      <a:pt x="58" y="25"/>
                    </a:lnTo>
                    <a:lnTo>
                      <a:pt x="80" y="41"/>
                    </a:lnTo>
                    <a:lnTo>
                      <a:pt x="86" y="34"/>
                    </a:lnTo>
                    <a:lnTo>
                      <a:pt x="80" y="41"/>
                    </a:lnTo>
                    <a:lnTo>
                      <a:pt x="94" y="54"/>
                    </a:lnTo>
                    <a:lnTo>
                      <a:pt x="97" y="55"/>
                    </a:lnTo>
                    <a:lnTo>
                      <a:pt x="98" y="57"/>
                    </a:lnTo>
                    <a:lnTo>
                      <a:pt x="134" y="64"/>
                    </a:lnTo>
                    <a:lnTo>
                      <a:pt x="135" y="63"/>
                    </a:lnTo>
                    <a:lnTo>
                      <a:pt x="137" y="64"/>
                    </a:lnTo>
                    <a:lnTo>
                      <a:pt x="173" y="61"/>
                    </a:lnTo>
                    <a:lnTo>
                      <a:pt x="176" y="60"/>
                    </a:lnTo>
                    <a:lnTo>
                      <a:pt x="176" y="60"/>
                    </a:lnTo>
                    <a:lnTo>
                      <a:pt x="204" y="48"/>
                    </a:lnTo>
                    <a:lnTo>
                      <a:pt x="206" y="46"/>
                    </a:lnTo>
                    <a:lnTo>
                      <a:pt x="227" y="31"/>
                    </a:lnTo>
                    <a:lnTo>
                      <a:pt x="221" y="23"/>
                    </a:lnTo>
                    <a:lnTo>
                      <a:pt x="225" y="32"/>
                    </a:lnTo>
                    <a:lnTo>
                      <a:pt x="222" y="34"/>
                    </a:lnTo>
                    <a:lnTo>
                      <a:pt x="264" y="28"/>
                    </a:lnTo>
                    <a:lnTo>
                      <a:pt x="262" y="17"/>
                    </a:lnTo>
                    <a:lnTo>
                      <a:pt x="262" y="28"/>
                    </a:lnTo>
                    <a:lnTo>
                      <a:pt x="333" y="28"/>
                    </a:lnTo>
                    <a:lnTo>
                      <a:pt x="333" y="17"/>
                    </a:lnTo>
                    <a:lnTo>
                      <a:pt x="330" y="26"/>
                    </a:lnTo>
                    <a:lnTo>
                      <a:pt x="351" y="32"/>
                    </a:lnTo>
                    <a:lnTo>
                      <a:pt x="357" y="14"/>
                    </a:lnTo>
                    <a:lnTo>
                      <a:pt x="336" y="8"/>
                    </a:lnTo>
                    <a:lnTo>
                      <a:pt x="333" y="8"/>
                    </a:lnTo>
                    <a:lnTo>
                      <a:pt x="262" y="8"/>
                    </a:lnTo>
                    <a:lnTo>
                      <a:pt x="261" y="8"/>
                    </a:lnTo>
                    <a:lnTo>
                      <a:pt x="219" y="14"/>
                    </a:lnTo>
                    <a:lnTo>
                      <a:pt x="218" y="14"/>
                    </a:lnTo>
                    <a:lnTo>
                      <a:pt x="216" y="15"/>
                    </a:lnTo>
                    <a:lnTo>
                      <a:pt x="195" y="31"/>
                    </a:lnTo>
                    <a:lnTo>
                      <a:pt x="199" y="38"/>
                    </a:lnTo>
                    <a:lnTo>
                      <a:pt x="196" y="29"/>
                    </a:lnTo>
                    <a:lnTo>
                      <a:pt x="169" y="41"/>
                    </a:lnTo>
                    <a:lnTo>
                      <a:pt x="172" y="51"/>
                    </a:lnTo>
                    <a:lnTo>
                      <a:pt x="172" y="41"/>
                    </a:lnTo>
                    <a:lnTo>
                      <a:pt x="135" y="45"/>
                    </a:lnTo>
                    <a:lnTo>
                      <a:pt x="135" y="54"/>
                    </a:lnTo>
                    <a:lnTo>
                      <a:pt x="138" y="45"/>
                    </a:lnTo>
                    <a:lnTo>
                      <a:pt x="103" y="37"/>
                    </a:lnTo>
                    <a:lnTo>
                      <a:pt x="100" y="46"/>
                    </a:lnTo>
                    <a:lnTo>
                      <a:pt x="107" y="38"/>
                    </a:lnTo>
                    <a:lnTo>
                      <a:pt x="94" y="26"/>
                    </a:lnTo>
                    <a:lnTo>
                      <a:pt x="92" y="26"/>
                    </a:lnTo>
                    <a:lnTo>
                      <a:pt x="71" y="9"/>
                    </a:lnTo>
                    <a:lnTo>
                      <a:pt x="69" y="8"/>
                    </a:lnTo>
                    <a:lnTo>
                      <a:pt x="68" y="8"/>
                    </a:lnTo>
                    <a:lnTo>
                      <a:pt x="46" y="3"/>
                    </a:lnTo>
                    <a:lnTo>
                      <a:pt x="45" y="3"/>
                    </a:lnTo>
                    <a:lnTo>
                      <a:pt x="16" y="0"/>
                    </a:lnTo>
                    <a:lnTo>
                      <a:pt x="14" y="0"/>
                    </a:lnTo>
                    <a:lnTo>
                      <a:pt x="11" y="0"/>
                    </a:lnTo>
                    <a:lnTo>
                      <a:pt x="6" y="3"/>
                    </a:lnTo>
                    <a:lnTo>
                      <a:pt x="5" y="6"/>
                    </a:lnTo>
                    <a:lnTo>
                      <a:pt x="5" y="9"/>
                    </a:lnTo>
                    <a:lnTo>
                      <a:pt x="5" y="9"/>
                    </a:lnTo>
                    <a:lnTo>
                      <a:pt x="5" y="12"/>
                    </a:lnTo>
                    <a:lnTo>
                      <a:pt x="14" y="12"/>
                    </a:lnTo>
                    <a:lnTo>
                      <a:pt x="5" y="9"/>
                    </a:lnTo>
                    <a:lnTo>
                      <a:pt x="0" y="20"/>
                    </a:lnTo>
                    <a:lnTo>
                      <a:pt x="6" y="14"/>
                    </a:lnTo>
                    <a:lnTo>
                      <a:pt x="2" y="17"/>
                    </a:lnTo>
                    <a:lnTo>
                      <a:pt x="9" y="23"/>
                    </a:lnTo>
                    <a:lnTo>
                      <a:pt x="8"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2" name="Freeform 12"/>
              <p:cNvSpPr>
                <a:spLocks/>
              </p:cNvSpPr>
              <p:nvPr/>
            </p:nvSpPr>
            <p:spPr bwMode="auto">
              <a:xfrm>
                <a:off x="2667" y="3602"/>
                <a:ext cx="180" cy="32"/>
              </a:xfrm>
              <a:custGeom>
                <a:avLst/>
                <a:gdLst>
                  <a:gd name="T0" fmla="*/ 11 w 360"/>
                  <a:gd name="T1" fmla="*/ 34 h 65"/>
                  <a:gd name="T2" fmla="*/ 17 w 360"/>
                  <a:gd name="T3" fmla="*/ 30 h 65"/>
                  <a:gd name="T4" fmla="*/ 24 w 360"/>
                  <a:gd name="T5" fmla="*/ 22 h 65"/>
                  <a:gd name="T6" fmla="*/ 27 w 360"/>
                  <a:gd name="T7" fmla="*/ 14 h 65"/>
                  <a:gd name="T8" fmla="*/ 17 w 360"/>
                  <a:gd name="T9" fmla="*/ 10 h 65"/>
                  <a:gd name="T10" fmla="*/ 21 w 360"/>
                  <a:gd name="T11" fmla="*/ 19 h 65"/>
                  <a:gd name="T12" fmla="*/ 26 w 360"/>
                  <a:gd name="T13" fmla="*/ 13 h 65"/>
                  <a:gd name="T14" fmla="*/ 44 w 360"/>
                  <a:gd name="T15" fmla="*/ 25 h 65"/>
                  <a:gd name="T16" fmla="*/ 67 w 360"/>
                  <a:gd name="T17" fmla="*/ 17 h 65"/>
                  <a:gd name="T18" fmla="*/ 61 w 360"/>
                  <a:gd name="T19" fmla="*/ 25 h 65"/>
                  <a:gd name="T20" fmla="*/ 87 w 360"/>
                  <a:gd name="T21" fmla="*/ 33 h 65"/>
                  <a:gd name="T22" fmla="*/ 96 w 360"/>
                  <a:gd name="T23" fmla="*/ 54 h 65"/>
                  <a:gd name="T24" fmla="*/ 101 w 360"/>
                  <a:gd name="T25" fmla="*/ 57 h 65"/>
                  <a:gd name="T26" fmla="*/ 138 w 360"/>
                  <a:gd name="T27" fmla="*/ 63 h 65"/>
                  <a:gd name="T28" fmla="*/ 174 w 360"/>
                  <a:gd name="T29" fmla="*/ 60 h 65"/>
                  <a:gd name="T30" fmla="*/ 178 w 360"/>
                  <a:gd name="T31" fmla="*/ 59 h 65"/>
                  <a:gd name="T32" fmla="*/ 207 w 360"/>
                  <a:gd name="T33" fmla="*/ 46 h 65"/>
                  <a:gd name="T34" fmla="*/ 223 w 360"/>
                  <a:gd name="T35" fmla="*/ 22 h 65"/>
                  <a:gd name="T36" fmla="*/ 266 w 360"/>
                  <a:gd name="T37" fmla="*/ 28 h 65"/>
                  <a:gd name="T38" fmla="*/ 265 w 360"/>
                  <a:gd name="T39" fmla="*/ 28 h 65"/>
                  <a:gd name="T40" fmla="*/ 335 w 360"/>
                  <a:gd name="T41" fmla="*/ 17 h 65"/>
                  <a:gd name="T42" fmla="*/ 355 w 360"/>
                  <a:gd name="T43" fmla="*/ 33 h 65"/>
                  <a:gd name="T44" fmla="*/ 338 w 360"/>
                  <a:gd name="T45" fmla="*/ 8 h 65"/>
                  <a:gd name="T46" fmla="*/ 265 w 360"/>
                  <a:gd name="T47" fmla="*/ 8 h 65"/>
                  <a:gd name="T48" fmla="*/ 223 w 360"/>
                  <a:gd name="T49" fmla="*/ 13 h 65"/>
                  <a:gd name="T50" fmla="*/ 219 w 360"/>
                  <a:gd name="T51" fmla="*/ 14 h 65"/>
                  <a:gd name="T52" fmla="*/ 201 w 360"/>
                  <a:gd name="T53" fmla="*/ 37 h 65"/>
                  <a:gd name="T54" fmla="*/ 170 w 360"/>
                  <a:gd name="T55" fmla="*/ 40 h 65"/>
                  <a:gd name="T56" fmla="*/ 171 w 360"/>
                  <a:gd name="T57" fmla="*/ 40 h 65"/>
                  <a:gd name="T58" fmla="*/ 138 w 360"/>
                  <a:gd name="T59" fmla="*/ 54 h 65"/>
                  <a:gd name="T60" fmla="*/ 106 w 360"/>
                  <a:gd name="T61" fmla="*/ 37 h 65"/>
                  <a:gd name="T62" fmla="*/ 110 w 360"/>
                  <a:gd name="T63" fmla="*/ 39 h 65"/>
                  <a:gd name="T64" fmla="*/ 93 w 360"/>
                  <a:gd name="T65" fmla="*/ 25 h 65"/>
                  <a:gd name="T66" fmla="*/ 72 w 360"/>
                  <a:gd name="T67" fmla="*/ 8 h 65"/>
                  <a:gd name="T68" fmla="*/ 47 w 360"/>
                  <a:gd name="T69" fmla="*/ 5 h 65"/>
                  <a:gd name="T70" fmla="*/ 17 w 360"/>
                  <a:gd name="T71" fmla="*/ 0 h 65"/>
                  <a:gd name="T72" fmla="*/ 9 w 360"/>
                  <a:gd name="T73" fmla="*/ 4 h 65"/>
                  <a:gd name="T74" fmla="*/ 8 w 360"/>
                  <a:gd name="T75" fmla="*/ 10 h 65"/>
                  <a:gd name="T76" fmla="*/ 8 w 360"/>
                  <a:gd name="T77" fmla="*/ 14 h 65"/>
                  <a:gd name="T78" fmla="*/ 8 w 360"/>
                  <a:gd name="T79" fmla="*/ 11 h 65"/>
                  <a:gd name="T80" fmla="*/ 17 w 360"/>
                  <a:gd name="T81" fmla="*/ 14 h 65"/>
                  <a:gd name="T82" fmla="*/ 3 w 360"/>
                  <a:gd name="T83" fmla="*/ 16 h 65"/>
                  <a:gd name="T84" fmla="*/ 4 w 360"/>
                  <a:gd name="T85"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65">
                    <a:moveTo>
                      <a:pt x="0" y="17"/>
                    </a:moveTo>
                    <a:lnTo>
                      <a:pt x="11" y="34"/>
                    </a:lnTo>
                    <a:lnTo>
                      <a:pt x="15" y="31"/>
                    </a:lnTo>
                    <a:lnTo>
                      <a:pt x="17" y="30"/>
                    </a:lnTo>
                    <a:lnTo>
                      <a:pt x="24" y="22"/>
                    </a:lnTo>
                    <a:lnTo>
                      <a:pt x="24" y="22"/>
                    </a:lnTo>
                    <a:lnTo>
                      <a:pt x="26" y="17"/>
                    </a:lnTo>
                    <a:lnTo>
                      <a:pt x="27" y="14"/>
                    </a:lnTo>
                    <a:lnTo>
                      <a:pt x="27" y="10"/>
                    </a:lnTo>
                    <a:lnTo>
                      <a:pt x="17" y="10"/>
                    </a:lnTo>
                    <a:lnTo>
                      <a:pt x="17" y="19"/>
                    </a:lnTo>
                    <a:lnTo>
                      <a:pt x="21" y="19"/>
                    </a:lnTo>
                    <a:lnTo>
                      <a:pt x="24" y="17"/>
                    </a:lnTo>
                    <a:lnTo>
                      <a:pt x="26" y="13"/>
                    </a:lnTo>
                    <a:lnTo>
                      <a:pt x="15" y="20"/>
                    </a:lnTo>
                    <a:lnTo>
                      <a:pt x="44" y="25"/>
                    </a:lnTo>
                    <a:lnTo>
                      <a:pt x="66" y="28"/>
                    </a:lnTo>
                    <a:lnTo>
                      <a:pt x="67" y="17"/>
                    </a:lnTo>
                    <a:lnTo>
                      <a:pt x="64" y="27"/>
                    </a:lnTo>
                    <a:lnTo>
                      <a:pt x="61" y="25"/>
                    </a:lnTo>
                    <a:lnTo>
                      <a:pt x="81" y="40"/>
                    </a:lnTo>
                    <a:lnTo>
                      <a:pt x="87" y="33"/>
                    </a:lnTo>
                    <a:lnTo>
                      <a:pt x="81" y="40"/>
                    </a:lnTo>
                    <a:lnTo>
                      <a:pt x="96" y="54"/>
                    </a:lnTo>
                    <a:lnTo>
                      <a:pt x="99" y="56"/>
                    </a:lnTo>
                    <a:lnTo>
                      <a:pt x="101" y="57"/>
                    </a:lnTo>
                    <a:lnTo>
                      <a:pt x="136" y="65"/>
                    </a:lnTo>
                    <a:lnTo>
                      <a:pt x="138" y="63"/>
                    </a:lnTo>
                    <a:lnTo>
                      <a:pt x="139" y="65"/>
                    </a:lnTo>
                    <a:lnTo>
                      <a:pt x="174" y="60"/>
                    </a:lnTo>
                    <a:lnTo>
                      <a:pt x="178" y="59"/>
                    </a:lnTo>
                    <a:lnTo>
                      <a:pt x="178" y="59"/>
                    </a:lnTo>
                    <a:lnTo>
                      <a:pt x="205" y="46"/>
                    </a:lnTo>
                    <a:lnTo>
                      <a:pt x="207" y="46"/>
                    </a:lnTo>
                    <a:lnTo>
                      <a:pt x="230" y="31"/>
                    </a:lnTo>
                    <a:lnTo>
                      <a:pt x="223" y="22"/>
                    </a:lnTo>
                    <a:lnTo>
                      <a:pt x="225" y="33"/>
                    </a:lnTo>
                    <a:lnTo>
                      <a:pt x="266" y="28"/>
                    </a:lnTo>
                    <a:lnTo>
                      <a:pt x="265" y="17"/>
                    </a:lnTo>
                    <a:lnTo>
                      <a:pt x="265" y="28"/>
                    </a:lnTo>
                    <a:lnTo>
                      <a:pt x="335" y="28"/>
                    </a:lnTo>
                    <a:lnTo>
                      <a:pt x="335" y="17"/>
                    </a:lnTo>
                    <a:lnTo>
                      <a:pt x="334" y="28"/>
                    </a:lnTo>
                    <a:lnTo>
                      <a:pt x="355" y="33"/>
                    </a:lnTo>
                    <a:lnTo>
                      <a:pt x="360" y="13"/>
                    </a:lnTo>
                    <a:lnTo>
                      <a:pt x="338" y="8"/>
                    </a:lnTo>
                    <a:lnTo>
                      <a:pt x="335" y="8"/>
                    </a:lnTo>
                    <a:lnTo>
                      <a:pt x="265" y="8"/>
                    </a:lnTo>
                    <a:lnTo>
                      <a:pt x="265" y="8"/>
                    </a:lnTo>
                    <a:lnTo>
                      <a:pt x="223" y="13"/>
                    </a:lnTo>
                    <a:lnTo>
                      <a:pt x="220" y="13"/>
                    </a:lnTo>
                    <a:lnTo>
                      <a:pt x="219" y="14"/>
                    </a:lnTo>
                    <a:lnTo>
                      <a:pt x="196" y="30"/>
                    </a:lnTo>
                    <a:lnTo>
                      <a:pt x="201" y="37"/>
                    </a:lnTo>
                    <a:lnTo>
                      <a:pt x="197" y="28"/>
                    </a:lnTo>
                    <a:lnTo>
                      <a:pt x="170" y="40"/>
                    </a:lnTo>
                    <a:lnTo>
                      <a:pt x="173" y="49"/>
                    </a:lnTo>
                    <a:lnTo>
                      <a:pt x="171" y="40"/>
                    </a:lnTo>
                    <a:lnTo>
                      <a:pt x="136" y="45"/>
                    </a:lnTo>
                    <a:lnTo>
                      <a:pt x="138" y="54"/>
                    </a:lnTo>
                    <a:lnTo>
                      <a:pt x="141" y="45"/>
                    </a:lnTo>
                    <a:lnTo>
                      <a:pt x="106" y="37"/>
                    </a:lnTo>
                    <a:lnTo>
                      <a:pt x="102" y="46"/>
                    </a:lnTo>
                    <a:lnTo>
                      <a:pt x="110" y="39"/>
                    </a:lnTo>
                    <a:lnTo>
                      <a:pt x="95" y="25"/>
                    </a:lnTo>
                    <a:lnTo>
                      <a:pt x="93" y="25"/>
                    </a:lnTo>
                    <a:lnTo>
                      <a:pt x="73" y="10"/>
                    </a:lnTo>
                    <a:lnTo>
                      <a:pt x="72" y="8"/>
                    </a:lnTo>
                    <a:lnTo>
                      <a:pt x="69" y="8"/>
                    </a:lnTo>
                    <a:lnTo>
                      <a:pt x="47" y="5"/>
                    </a:lnTo>
                    <a:lnTo>
                      <a:pt x="18" y="0"/>
                    </a:lnTo>
                    <a:lnTo>
                      <a:pt x="17" y="0"/>
                    </a:lnTo>
                    <a:lnTo>
                      <a:pt x="14" y="0"/>
                    </a:lnTo>
                    <a:lnTo>
                      <a:pt x="9" y="4"/>
                    </a:lnTo>
                    <a:lnTo>
                      <a:pt x="8" y="7"/>
                    </a:lnTo>
                    <a:lnTo>
                      <a:pt x="8" y="10"/>
                    </a:lnTo>
                    <a:lnTo>
                      <a:pt x="8" y="10"/>
                    </a:lnTo>
                    <a:lnTo>
                      <a:pt x="8" y="14"/>
                    </a:lnTo>
                    <a:lnTo>
                      <a:pt x="9" y="8"/>
                    </a:lnTo>
                    <a:lnTo>
                      <a:pt x="8" y="11"/>
                    </a:lnTo>
                    <a:lnTo>
                      <a:pt x="8" y="14"/>
                    </a:lnTo>
                    <a:lnTo>
                      <a:pt x="17" y="14"/>
                    </a:lnTo>
                    <a:lnTo>
                      <a:pt x="11" y="8"/>
                    </a:lnTo>
                    <a:lnTo>
                      <a:pt x="3" y="16"/>
                    </a:lnTo>
                    <a:lnTo>
                      <a:pt x="9" y="22"/>
                    </a:lnTo>
                    <a:lnTo>
                      <a:pt x="4" y="14"/>
                    </a:lnTo>
                    <a:lnTo>
                      <a:pt x="0" y="1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3" name="Freeform 13"/>
              <p:cNvSpPr>
                <a:spLocks/>
              </p:cNvSpPr>
              <p:nvPr/>
            </p:nvSpPr>
            <p:spPr bwMode="auto">
              <a:xfrm>
                <a:off x="2780" y="3613"/>
                <a:ext cx="181" cy="31"/>
              </a:xfrm>
              <a:custGeom>
                <a:avLst/>
                <a:gdLst>
                  <a:gd name="T0" fmla="*/ 8 w 361"/>
                  <a:gd name="T1" fmla="*/ 34 h 63"/>
                  <a:gd name="T2" fmla="*/ 15 w 361"/>
                  <a:gd name="T3" fmla="*/ 31 h 63"/>
                  <a:gd name="T4" fmla="*/ 18 w 361"/>
                  <a:gd name="T5" fmla="*/ 27 h 63"/>
                  <a:gd name="T6" fmla="*/ 28 w 361"/>
                  <a:gd name="T7" fmla="*/ 15 h 63"/>
                  <a:gd name="T8" fmla="*/ 29 w 361"/>
                  <a:gd name="T9" fmla="*/ 9 h 63"/>
                  <a:gd name="T10" fmla="*/ 18 w 361"/>
                  <a:gd name="T11" fmla="*/ 18 h 63"/>
                  <a:gd name="T12" fmla="*/ 26 w 361"/>
                  <a:gd name="T13" fmla="*/ 17 h 63"/>
                  <a:gd name="T14" fmla="*/ 18 w 361"/>
                  <a:gd name="T15" fmla="*/ 20 h 63"/>
                  <a:gd name="T16" fmla="*/ 47 w 361"/>
                  <a:gd name="T17" fmla="*/ 12 h 63"/>
                  <a:gd name="T18" fmla="*/ 66 w 361"/>
                  <a:gd name="T19" fmla="*/ 26 h 63"/>
                  <a:gd name="T20" fmla="*/ 64 w 361"/>
                  <a:gd name="T21" fmla="*/ 24 h 63"/>
                  <a:gd name="T22" fmla="*/ 83 w 361"/>
                  <a:gd name="T23" fmla="*/ 41 h 63"/>
                  <a:gd name="T24" fmla="*/ 100 w 361"/>
                  <a:gd name="T25" fmla="*/ 54 h 63"/>
                  <a:gd name="T26" fmla="*/ 138 w 361"/>
                  <a:gd name="T27" fmla="*/ 63 h 63"/>
                  <a:gd name="T28" fmla="*/ 141 w 361"/>
                  <a:gd name="T29" fmla="*/ 63 h 63"/>
                  <a:gd name="T30" fmla="*/ 178 w 361"/>
                  <a:gd name="T31" fmla="*/ 58 h 63"/>
                  <a:gd name="T32" fmla="*/ 207 w 361"/>
                  <a:gd name="T33" fmla="*/ 46 h 63"/>
                  <a:gd name="T34" fmla="*/ 228 w 361"/>
                  <a:gd name="T35" fmla="*/ 29 h 63"/>
                  <a:gd name="T36" fmla="*/ 227 w 361"/>
                  <a:gd name="T37" fmla="*/ 31 h 63"/>
                  <a:gd name="T38" fmla="*/ 268 w 361"/>
                  <a:gd name="T39" fmla="*/ 26 h 63"/>
                  <a:gd name="T40" fmla="*/ 267 w 361"/>
                  <a:gd name="T41" fmla="*/ 26 h 63"/>
                  <a:gd name="T42" fmla="*/ 337 w 361"/>
                  <a:gd name="T43" fmla="*/ 15 h 63"/>
                  <a:gd name="T44" fmla="*/ 355 w 361"/>
                  <a:gd name="T45" fmla="*/ 31 h 63"/>
                  <a:gd name="T46" fmla="*/ 340 w 361"/>
                  <a:gd name="T47" fmla="*/ 6 h 63"/>
                  <a:gd name="T48" fmla="*/ 267 w 361"/>
                  <a:gd name="T49" fmla="*/ 6 h 63"/>
                  <a:gd name="T50" fmla="*/ 221 w 361"/>
                  <a:gd name="T51" fmla="*/ 12 h 63"/>
                  <a:gd name="T52" fmla="*/ 216 w 361"/>
                  <a:gd name="T53" fmla="*/ 14 h 63"/>
                  <a:gd name="T54" fmla="*/ 202 w 361"/>
                  <a:gd name="T55" fmla="*/ 37 h 63"/>
                  <a:gd name="T56" fmla="*/ 170 w 361"/>
                  <a:gd name="T57" fmla="*/ 40 h 63"/>
                  <a:gd name="T58" fmla="*/ 173 w 361"/>
                  <a:gd name="T59" fmla="*/ 40 h 63"/>
                  <a:gd name="T60" fmla="*/ 139 w 361"/>
                  <a:gd name="T61" fmla="*/ 52 h 63"/>
                  <a:gd name="T62" fmla="*/ 106 w 361"/>
                  <a:gd name="T63" fmla="*/ 35 h 63"/>
                  <a:gd name="T64" fmla="*/ 109 w 361"/>
                  <a:gd name="T65" fmla="*/ 37 h 63"/>
                  <a:gd name="T66" fmla="*/ 74 w 361"/>
                  <a:gd name="T67" fmla="*/ 8 h 63"/>
                  <a:gd name="T68" fmla="*/ 69 w 361"/>
                  <a:gd name="T69" fmla="*/ 6 h 63"/>
                  <a:gd name="T70" fmla="*/ 49 w 361"/>
                  <a:gd name="T71" fmla="*/ 3 h 63"/>
                  <a:gd name="T72" fmla="*/ 18 w 361"/>
                  <a:gd name="T73" fmla="*/ 0 h 63"/>
                  <a:gd name="T74" fmla="*/ 11 w 361"/>
                  <a:gd name="T75" fmla="*/ 3 h 63"/>
                  <a:gd name="T76" fmla="*/ 9 w 361"/>
                  <a:gd name="T77" fmla="*/ 9 h 63"/>
                  <a:gd name="T78" fmla="*/ 9 w 361"/>
                  <a:gd name="T79" fmla="*/ 12 h 63"/>
                  <a:gd name="T80" fmla="*/ 9 w 361"/>
                  <a:gd name="T81" fmla="*/ 12 h 63"/>
                  <a:gd name="T82" fmla="*/ 11 w 361"/>
                  <a:gd name="T83" fmla="*/ 6 h 63"/>
                  <a:gd name="T84" fmla="*/ 11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8" y="34"/>
                    </a:lnTo>
                    <a:lnTo>
                      <a:pt x="15" y="31"/>
                    </a:lnTo>
                    <a:lnTo>
                      <a:pt x="15" y="31"/>
                    </a:lnTo>
                    <a:lnTo>
                      <a:pt x="18" y="29"/>
                    </a:lnTo>
                    <a:lnTo>
                      <a:pt x="18" y="27"/>
                    </a:lnTo>
                    <a:lnTo>
                      <a:pt x="26" y="18"/>
                    </a:lnTo>
                    <a:lnTo>
                      <a:pt x="28" y="15"/>
                    </a:lnTo>
                    <a:lnTo>
                      <a:pt x="29" y="12"/>
                    </a:lnTo>
                    <a:lnTo>
                      <a:pt x="29" y="9"/>
                    </a:lnTo>
                    <a:lnTo>
                      <a:pt x="18" y="9"/>
                    </a:lnTo>
                    <a:lnTo>
                      <a:pt x="18" y="18"/>
                    </a:lnTo>
                    <a:lnTo>
                      <a:pt x="23" y="18"/>
                    </a:lnTo>
                    <a:lnTo>
                      <a:pt x="26" y="17"/>
                    </a:lnTo>
                    <a:lnTo>
                      <a:pt x="28" y="12"/>
                    </a:lnTo>
                    <a:lnTo>
                      <a:pt x="18" y="20"/>
                    </a:lnTo>
                    <a:lnTo>
                      <a:pt x="47" y="23"/>
                    </a:lnTo>
                    <a:lnTo>
                      <a:pt x="47" y="12"/>
                    </a:lnTo>
                    <a:lnTo>
                      <a:pt x="46" y="23"/>
                    </a:lnTo>
                    <a:lnTo>
                      <a:pt x="66" y="26"/>
                    </a:lnTo>
                    <a:lnTo>
                      <a:pt x="67" y="15"/>
                    </a:lnTo>
                    <a:lnTo>
                      <a:pt x="64" y="24"/>
                    </a:lnTo>
                    <a:lnTo>
                      <a:pt x="61" y="23"/>
                    </a:lnTo>
                    <a:lnTo>
                      <a:pt x="83" y="41"/>
                    </a:lnTo>
                    <a:lnTo>
                      <a:pt x="97" y="52"/>
                    </a:lnTo>
                    <a:lnTo>
                      <a:pt x="100" y="54"/>
                    </a:lnTo>
                    <a:lnTo>
                      <a:pt x="101" y="55"/>
                    </a:lnTo>
                    <a:lnTo>
                      <a:pt x="138" y="63"/>
                    </a:lnTo>
                    <a:lnTo>
                      <a:pt x="139" y="61"/>
                    </a:lnTo>
                    <a:lnTo>
                      <a:pt x="141" y="63"/>
                    </a:lnTo>
                    <a:lnTo>
                      <a:pt x="175" y="60"/>
                    </a:lnTo>
                    <a:lnTo>
                      <a:pt x="178" y="58"/>
                    </a:lnTo>
                    <a:lnTo>
                      <a:pt x="178" y="58"/>
                    </a:lnTo>
                    <a:lnTo>
                      <a:pt x="207" y="46"/>
                    </a:lnTo>
                    <a:lnTo>
                      <a:pt x="208" y="44"/>
                    </a:lnTo>
                    <a:lnTo>
                      <a:pt x="228" y="29"/>
                    </a:lnTo>
                    <a:lnTo>
                      <a:pt x="222" y="21"/>
                    </a:lnTo>
                    <a:lnTo>
                      <a:pt x="227" y="31"/>
                    </a:lnTo>
                    <a:lnTo>
                      <a:pt x="224" y="32"/>
                    </a:lnTo>
                    <a:lnTo>
                      <a:pt x="268" y="26"/>
                    </a:lnTo>
                    <a:lnTo>
                      <a:pt x="267" y="15"/>
                    </a:lnTo>
                    <a:lnTo>
                      <a:pt x="267" y="26"/>
                    </a:lnTo>
                    <a:lnTo>
                      <a:pt x="337" y="26"/>
                    </a:lnTo>
                    <a:lnTo>
                      <a:pt x="337" y="15"/>
                    </a:lnTo>
                    <a:lnTo>
                      <a:pt x="334" y="24"/>
                    </a:lnTo>
                    <a:lnTo>
                      <a:pt x="355" y="31"/>
                    </a:lnTo>
                    <a:lnTo>
                      <a:pt x="361"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39" y="43"/>
                    </a:lnTo>
                    <a:lnTo>
                      <a:pt x="139" y="52"/>
                    </a:lnTo>
                    <a:lnTo>
                      <a:pt x="142" y="43"/>
                    </a:lnTo>
                    <a:lnTo>
                      <a:pt x="106" y="35"/>
                    </a:lnTo>
                    <a:lnTo>
                      <a:pt x="103" y="44"/>
                    </a:lnTo>
                    <a:lnTo>
                      <a:pt x="109" y="37"/>
                    </a:lnTo>
                    <a:lnTo>
                      <a:pt x="95" y="26"/>
                    </a:lnTo>
                    <a:lnTo>
                      <a:pt x="74" y="8"/>
                    </a:lnTo>
                    <a:lnTo>
                      <a:pt x="72" y="6"/>
                    </a:lnTo>
                    <a:lnTo>
                      <a:pt x="69" y="6"/>
                    </a:lnTo>
                    <a:lnTo>
                      <a:pt x="49" y="3"/>
                    </a:lnTo>
                    <a:lnTo>
                      <a:pt x="49" y="3"/>
                    </a:lnTo>
                    <a:lnTo>
                      <a:pt x="20" y="0"/>
                    </a:lnTo>
                    <a:lnTo>
                      <a:pt x="18" y="0"/>
                    </a:lnTo>
                    <a:lnTo>
                      <a:pt x="15" y="0"/>
                    </a:lnTo>
                    <a:lnTo>
                      <a:pt x="11" y="3"/>
                    </a:lnTo>
                    <a:lnTo>
                      <a:pt x="9" y="6"/>
                    </a:lnTo>
                    <a:lnTo>
                      <a:pt x="9" y="9"/>
                    </a:lnTo>
                    <a:lnTo>
                      <a:pt x="9" y="9"/>
                    </a:lnTo>
                    <a:lnTo>
                      <a:pt x="9" y="12"/>
                    </a:lnTo>
                    <a:lnTo>
                      <a:pt x="9" y="9"/>
                    </a:lnTo>
                    <a:lnTo>
                      <a:pt x="9" y="12"/>
                    </a:lnTo>
                    <a:lnTo>
                      <a:pt x="18"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4" name="Freeform 14"/>
              <p:cNvSpPr>
                <a:spLocks/>
              </p:cNvSpPr>
              <p:nvPr/>
            </p:nvSpPr>
            <p:spPr bwMode="auto">
              <a:xfrm>
                <a:off x="2902" y="3606"/>
                <a:ext cx="179" cy="32"/>
              </a:xfrm>
              <a:custGeom>
                <a:avLst/>
                <a:gdLst>
                  <a:gd name="T0" fmla="*/ 6 w 358"/>
                  <a:gd name="T1" fmla="*/ 34 h 64"/>
                  <a:gd name="T2" fmla="*/ 12 w 358"/>
                  <a:gd name="T3" fmla="*/ 32 h 64"/>
                  <a:gd name="T4" fmla="*/ 15 w 358"/>
                  <a:gd name="T5" fmla="*/ 29 h 64"/>
                  <a:gd name="T6" fmla="*/ 24 w 358"/>
                  <a:gd name="T7" fmla="*/ 15 h 64"/>
                  <a:gd name="T8" fmla="*/ 26 w 358"/>
                  <a:gd name="T9" fmla="*/ 9 h 64"/>
                  <a:gd name="T10" fmla="*/ 15 w 358"/>
                  <a:gd name="T11" fmla="*/ 19 h 64"/>
                  <a:gd name="T12" fmla="*/ 23 w 358"/>
                  <a:gd name="T13" fmla="*/ 17 h 64"/>
                  <a:gd name="T14" fmla="*/ 15 w 358"/>
                  <a:gd name="T15" fmla="*/ 20 h 64"/>
                  <a:gd name="T16" fmla="*/ 44 w 358"/>
                  <a:gd name="T17" fmla="*/ 12 h 64"/>
                  <a:gd name="T18" fmla="*/ 64 w 358"/>
                  <a:gd name="T19" fmla="*/ 28 h 64"/>
                  <a:gd name="T20" fmla="*/ 59 w 358"/>
                  <a:gd name="T21" fmla="*/ 25 h 64"/>
                  <a:gd name="T22" fmla="*/ 87 w 358"/>
                  <a:gd name="T23" fmla="*/ 34 h 64"/>
                  <a:gd name="T24" fmla="*/ 95 w 358"/>
                  <a:gd name="T25" fmla="*/ 54 h 64"/>
                  <a:gd name="T26" fmla="*/ 99 w 358"/>
                  <a:gd name="T27" fmla="*/ 57 h 64"/>
                  <a:gd name="T28" fmla="*/ 136 w 358"/>
                  <a:gd name="T29" fmla="*/ 63 h 64"/>
                  <a:gd name="T30" fmla="*/ 174 w 358"/>
                  <a:gd name="T31" fmla="*/ 61 h 64"/>
                  <a:gd name="T32" fmla="*/ 177 w 358"/>
                  <a:gd name="T33" fmla="*/ 60 h 64"/>
                  <a:gd name="T34" fmla="*/ 206 w 358"/>
                  <a:gd name="T35" fmla="*/ 46 h 64"/>
                  <a:gd name="T36" fmla="*/ 222 w 358"/>
                  <a:gd name="T37" fmla="*/ 23 h 64"/>
                  <a:gd name="T38" fmla="*/ 223 w 358"/>
                  <a:gd name="T39" fmla="*/ 34 h 64"/>
                  <a:gd name="T40" fmla="*/ 263 w 358"/>
                  <a:gd name="T41" fmla="*/ 17 h 64"/>
                  <a:gd name="T42" fmla="*/ 333 w 358"/>
                  <a:gd name="T43" fmla="*/ 28 h 64"/>
                  <a:gd name="T44" fmla="*/ 330 w 358"/>
                  <a:gd name="T45" fmla="*/ 26 h 64"/>
                  <a:gd name="T46" fmla="*/ 358 w 358"/>
                  <a:gd name="T47" fmla="*/ 14 h 64"/>
                  <a:gd name="T48" fmla="*/ 333 w 358"/>
                  <a:gd name="T49" fmla="*/ 8 h 64"/>
                  <a:gd name="T50" fmla="*/ 261 w 358"/>
                  <a:gd name="T51" fmla="*/ 8 h 64"/>
                  <a:gd name="T52" fmla="*/ 219 w 358"/>
                  <a:gd name="T53" fmla="*/ 14 h 64"/>
                  <a:gd name="T54" fmla="*/ 196 w 358"/>
                  <a:gd name="T55" fmla="*/ 31 h 64"/>
                  <a:gd name="T56" fmla="*/ 197 w 358"/>
                  <a:gd name="T57" fmla="*/ 29 h 64"/>
                  <a:gd name="T58" fmla="*/ 173 w 358"/>
                  <a:gd name="T59" fmla="*/ 51 h 64"/>
                  <a:gd name="T60" fmla="*/ 136 w 358"/>
                  <a:gd name="T61" fmla="*/ 45 h 64"/>
                  <a:gd name="T62" fmla="*/ 139 w 358"/>
                  <a:gd name="T63" fmla="*/ 45 h 64"/>
                  <a:gd name="T64" fmla="*/ 101 w 358"/>
                  <a:gd name="T65" fmla="*/ 46 h 64"/>
                  <a:gd name="T66" fmla="*/ 95 w 358"/>
                  <a:gd name="T67" fmla="*/ 26 h 64"/>
                  <a:gd name="T68" fmla="*/ 72 w 358"/>
                  <a:gd name="T69" fmla="*/ 9 h 64"/>
                  <a:gd name="T70" fmla="*/ 68 w 358"/>
                  <a:gd name="T71" fmla="*/ 8 h 64"/>
                  <a:gd name="T72" fmla="*/ 45 w 358"/>
                  <a:gd name="T73" fmla="*/ 3 h 64"/>
                  <a:gd name="T74" fmla="*/ 15 w 358"/>
                  <a:gd name="T75" fmla="*/ 0 h 64"/>
                  <a:gd name="T76" fmla="*/ 7 w 358"/>
                  <a:gd name="T77" fmla="*/ 3 h 64"/>
                  <a:gd name="T78" fmla="*/ 6 w 358"/>
                  <a:gd name="T79" fmla="*/ 9 h 64"/>
                  <a:gd name="T80" fmla="*/ 6 w 358"/>
                  <a:gd name="T81" fmla="*/ 12 h 64"/>
                  <a:gd name="T82" fmla="*/ 6 w 358"/>
                  <a:gd name="T83" fmla="*/ 12 h 64"/>
                  <a:gd name="T84" fmla="*/ 7 w 358"/>
                  <a:gd name="T85" fmla="*/ 8 h 64"/>
                  <a:gd name="T86" fmla="*/ 7 w 358"/>
                  <a:gd name="T87" fmla="*/ 23 h 64"/>
                  <a:gd name="T88" fmla="*/ 0 w 358"/>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 h="64">
                    <a:moveTo>
                      <a:pt x="0" y="15"/>
                    </a:moveTo>
                    <a:lnTo>
                      <a:pt x="6" y="34"/>
                    </a:lnTo>
                    <a:lnTo>
                      <a:pt x="10" y="32"/>
                    </a:lnTo>
                    <a:lnTo>
                      <a:pt x="12" y="32"/>
                    </a:lnTo>
                    <a:lnTo>
                      <a:pt x="15" y="31"/>
                    </a:lnTo>
                    <a:lnTo>
                      <a:pt x="15" y="29"/>
                    </a:lnTo>
                    <a:lnTo>
                      <a:pt x="23" y="19"/>
                    </a:lnTo>
                    <a:lnTo>
                      <a:pt x="24" y="15"/>
                    </a:lnTo>
                    <a:lnTo>
                      <a:pt x="26" y="12"/>
                    </a:lnTo>
                    <a:lnTo>
                      <a:pt x="26" y="9"/>
                    </a:lnTo>
                    <a:lnTo>
                      <a:pt x="15" y="9"/>
                    </a:lnTo>
                    <a:lnTo>
                      <a:pt x="15" y="19"/>
                    </a:lnTo>
                    <a:lnTo>
                      <a:pt x="19" y="19"/>
                    </a:lnTo>
                    <a:lnTo>
                      <a:pt x="23" y="17"/>
                    </a:lnTo>
                    <a:lnTo>
                      <a:pt x="24" y="12"/>
                    </a:lnTo>
                    <a:lnTo>
                      <a:pt x="15" y="20"/>
                    </a:lnTo>
                    <a:lnTo>
                      <a:pt x="44" y="23"/>
                    </a:lnTo>
                    <a:lnTo>
                      <a:pt x="44" y="12"/>
                    </a:lnTo>
                    <a:lnTo>
                      <a:pt x="42" y="23"/>
                    </a:lnTo>
                    <a:lnTo>
                      <a:pt x="64" y="28"/>
                    </a:lnTo>
                    <a:lnTo>
                      <a:pt x="65" y="17"/>
                    </a:lnTo>
                    <a:lnTo>
                      <a:pt x="59" y="25"/>
                    </a:lnTo>
                    <a:lnTo>
                      <a:pt x="81" y="41"/>
                    </a:lnTo>
                    <a:lnTo>
                      <a:pt x="87" y="34"/>
                    </a:lnTo>
                    <a:lnTo>
                      <a:pt x="81" y="41"/>
                    </a:lnTo>
                    <a:lnTo>
                      <a:pt x="95" y="54"/>
                    </a:lnTo>
                    <a:lnTo>
                      <a:pt x="98" y="55"/>
                    </a:lnTo>
                    <a:lnTo>
                      <a:pt x="99" y="57"/>
                    </a:lnTo>
                    <a:lnTo>
                      <a:pt x="134" y="64"/>
                    </a:lnTo>
                    <a:lnTo>
                      <a:pt x="136" y="63"/>
                    </a:lnTo>
                    <a:lnTo>
                      <a:pt x="137" y="64"/>
                    </a:lnTo>
                    <a:lnTo>
                      <a:pt x="174" y="61"/>
                    </a:lnTo>
                    <a:lnTo>
                      <a:pt x="177" y="60"/>
                    </a:lnTo>
                    <a:lnTo>
                      <a:pt x="177" y="60"/>
                    </a:lnTo>
                    <a:lnTo>
                      <a:pt x="205" y="48"/>
                    </a:lnTo>
                    <a:lnTo>
                      <a:pt x="206" y="46"/>
                    </a:lnTo>
                    <a:lnTo>
                      <a:pt x="228" y="31"/>
                    </a:lnTo>
                    <a:lnTo>
                      <a:pt x="222" y="23"/>
                    </a:lnTo>
                    <a:lnTo>
                      <a:pt x="226" y="32"/>
                    </a:lnTo>
                    <a:lnTo>
                      <a:pt x="223" y="34"/>
                    </a:lnTo>
                    <a:lnTo>
                      <a:pt x="265" y="28"/>
                    </a:lnTo>
                    <a:lnTo>
                      <a:pt x="263" y="17"/>
                    </a:lnTo>
                    <a:lnTo>
                      <a:pt x="263" y="28"/>
                    </a:lnTo>
                    <a:lnTo>
                      <a:pt x="333" y="28"/>
                    </a:lnTo>
                    <a:lnTo>
                      <a:pt x="333" y="17"/>
                    </a:lnTo>
                    <a:lnTo>
                      <a:pt x="330" y="26"/>
                    </a:lnTo>
                    <a:lnTo>
                      <a:pt x="352" y="32"/>
                    </a:lnTo>
                    <a:lnTo>
                      <a:pt x="358" y="14"/>
                    </a:lnTo>
                    <a:lnTo>
                      <a:pt x="336" y="8"/>
                    </a:lnTo>
                    <a:lnTo>
                      <a:pt x="333" y="8"/>
                    </a:lnTo>
                    <a:lnTo>
                      <a:pt x="263" y="8"/>
                    </a:lnTo>
                    <a:lnTo>
                      <a:pt x="261" y="8"/>
                    </a:lnTo>
                    <a:lnTo>
                      <a:pt x="220" y="14"/>
                    </a:lnTo>
                    <a:lnTo>
                      <a:pt x="219" y="14"/>
                    </a:lnTo>
                    <a:lnTo>
                      <a:pt x="217" y="15"/>
                    </a:lnTo>
                    <a:lnTo>
                      <a:pt x="196" y="31"/>
                    </a:lnTo>
                    <a:lnTo>
                      <a:pt x="200" y="38"/>
                    </a:lnTo>
                    <a:lnTo>
                      <a:pt x="197" y="29"/>
                    </a:lnTo>
                    <a:lnTo>
                      <a:pt x="170" y="41"/>
                    </a:lnTo>
                    <a:lnTo>
                      <a:pt x="173" y="51"/>
                    </a:lnTo>
                    <a:lnTo>
                      <a:pt x="173" y="41"/>
                    </a:lnTo>
                    <a:lnTo>
                      <a:pt x="136" y="45"/>
                    </a:lnTo>
                    <a:lnTo>
                      <a:pt x="136" y="54"/>
                    </a:lnTo>
                    <a:lnTo>
                      <a:pt x="139" y="45"/>
                    </a:lnTo>
                    <a:lnTo>
                      <a:pt x="104" y="37"/>
                    </a:lnTo>
                    <a:lnTo>
                      <a:pt x="101" y="46"/>
                    </a:lnTo>
                    <a:lnTo>
                      <a:pt x="108" y="38"/>
                    </a:lnTo>
                    <a:lnTo>
                      <a:pt x="95" y="26"/>
                    </a:lnTo>
                    <a:lnTo>
                      <a:pt x="93" y="26"/>
                    </a:lnTo>
                    <a:lnTo>
                      <a:pt x="72" y="9"/>
                    </a:lnTo>
                    <a:lnTo>
                      <a:pt x="70" y="8"/>
                    </a:lnTo>
                    <a:lnTo>
                      <a:pt x="68" y="8"/>
                    </a:lnTo>
                    <a:lnTo>
                      <a:pt x="47" y="3"/>
                    </a:lnTo>
                    <a:lnTo>
                      <a:pt x="45" y="3"/>
                    </a:lnTo>
                    <a:lnTo>
                      <a:pt x="16" y="0"/>
                    </a:lnTo>
                    <a:lnTo>
                      <a:pt x="15" y="0"/>
                    </a:lnTo>
                    <a:lnTo>
                      <a:pt x="12" y="0"/>
                    </a:lnTo>
                    <a:lnTo>
                      <a:pt x="7" y="3"/>
                    </a:lnTo>
                    <a:lnTo>
                      <a:pt x="6" y="6"/>
                    </a:lnTo>
                    <a:lnTo>
                      <a:pt x="6" y="9"/>
                    </a:lnTo>
                    <a:lnTo>
                      <a:pt x="6" y="9"/>
                    </a:lnTo>
                    <a:lnTo>
                      <a:pt x="6" y="12"/>
                    </a:lnTo>
                    <a:lnTo>
                      <a:pt x="6" y="9"/>
                    </a:lnTo>
                    <a:lnTo>
                      <a:pt x="6" y="12"/>
                    </a:lnTo>
                    <a:lnTo>
                      <a:pt x="15" y="12"/>
                    </a:lnTo>
                    <a:lnTo>
                      <a:pt x="7" y="8"/>
                    </a:lnTo>
                    <a:lnTo>
                      <a:pt x="0" y="19"/>
                    </a:lnTo>
                    <a:lnTo>
                      <a:pt x="7" y="23"/>
                    </a:lnTo>
                    <a:lnTo>
                      <a:pt x="4"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5" name="Freeform 15"/>
              <p:cNvSpPr>
                <a:spLocks/>
              </p:cNvSpPr>
              <p:nvPr/>
            </p:nvSpPr>
            <p:spPr bwMode="auto">
              <a:xfrm>
                <a:off x="3028" y="3608"/>
                <a:ext cx="180" cy="33"/>
              </a:xfrm>
              <a:custGeom>
                <a:avLst/>
                <a:gdLst>
                  <a:gd name="T0" fmla="*/ 9 w 360"/>
                  <a:gd name="T1" fmla="*/ 33 h 64"/>
                  <a:gd name="T2" fmla="*/ 19 w 360"/>
                  <a:gd name="T3" fmla="*/ 29 h 64"/>
                  <a:gd name="T4" fmla="*/ 26 w 360"/>
                  <a:gd name="T5" fmla="*/ 18 h 64"/>
                  <a:gd name="T6" fmla="*/ 29 w 360"/>
                  <a:gd name="T7" fmla="*/ 12 h 64"/>
                  <a:gd name="T8" fmla="*/ 19 w 360"/>
                  <a:gd name="T9" fmla="*/ 9 h 64"/>
                  <a:gd name="T10" fmla="*/ 23 w 360"/>
                  <a:gd name="T11" fmla="*/ 18 h 64"/>
                  <a:gd name="T12" fmla="*/ 28 w 360"/>
                  <a:gd name="T13" fmla="*/ 12 h 64"/>
                  <a:gd name="T14" fmla="*/ 48 w 360"/>
                  <a:gd name="T15" fmla="*/ 23 h 64"/>
                  <a:gd name="T16" fmla="*/ 45 w 360"/>
                  <a:gd name="T17" fmla="*/ 21 h 64"/>
                  <a:gd name="T18" fmla="*/ 68 w 360"/>
                  <a:gd name="T19" fmla="*/ 18 h 64"/>
                  <a:gd name="T20" fmla="*/ 84 w 360"/>
                  <a:gd name="T21" fmla="*/ 41 h 64"/>
                  <a:gd name="T22" fmla="*/ 83 w 360"/>
                  <a:gd name="T23" fmla="*/ 41 h 64"/>
                  <a:gd name="T24" fmla="*/ 100 w 360"/>
                  <a:gd name="T25" fmla="*/ 55 h 64"/>
                  <a:gd name="T26" fmla="*/ 138 w 360"/>
                  <a:gd name="T27" fmla="*/ 64 h 64"/>
                  <a:gd name="T28" fmla="*/ 141 w 360"/>
                  <a:gd name="T29" fmla="*/ 64 h 64"/>
                  <a:gd name="T30" fmla="*/ 178 w 360"/>
                  <a:gd name="T31" fmla="*/ 58 h 64"/>
                  <a:gd name="T32" fmla="*/ 207 w 360"/>
                  <a:gd name="T33" fmla="*/ 46 h 64"/>
                  <a:gd name="T34" fmla="*/ 232 w 360"/>
                  <a:gd name="T35" fmla="*/ 30 h 64"/>
                  <a:gd name="T36" fmla="*/ 227 w 360"/>
                  <a:gd name="T37" fmla="*/ 32 h 64"/>
                  <a:gd name="T38" fmla="*/ 267 w 360"/>
                  <a:gd name="T39" fmla="*/ 18 h 64"/>
                  <a:gd name="T40" fmla="*/ 337 w 360"/>
                  <a:gd name="T41" fmla="*/ 29 h 64"/>
                  <a:gd name="T42" fmla="*/ 336 w 360"/>
                  <a:gd name="T43" fmla="*/ 29 h 64"/>
                  <a:gd name="T44" fmla="*/ 360 w 360"/>
                  <a:gd name="T45" fmla="*/ 12 h 64"/>
                  <a:gd name="T46" fmla="*/ 337 w 360"/>
                  <a:gd name="T47" fmla="*/ 9 h 64"/>
                  <a:gd name="T48" fmla="*/ 267 w 360"/>
                  <a:gd name="T49" fmla="*/ 9 h 64"/>
                  <a:gd name="T50" fmla="*/ 222 w 360"/>
                  <a:gd name="T51" fmla="*/ 12 h 64"/>
                  <a:gd name="T52" fmla="*/ 198 w 360"/>
                  <a:gd name="T53" fmla="*/ 29 h 64"/>
                  <a:gd name="T54" fmla="*/ 199 w 360"/>
                  <a:gd name="T55" fmla="*/ 27 h 64"/>
                  <a:gd name="T56" fmla="*/ 173 w 360"/>
                  <a:gd name="T57" fmla="*/ 49 h 64"/>
                  <a:gd name="T58" fmla="*/ 138 w 360"/>
                  <a:gd name="T59" fmla="*/ 44 h 64"/>
                  <a:gd name="T60" fmla="*/ 143 w 360"/>
                  <a:gd name="T61" fmla="*/ 44 h 64"/>
                  <a:gd name="T62" fmla="*/ 103 w 360"/>
                  <a:gd name="T63" fmla="*/ 46 h 64"/>
                  <a:gd name="T64" fmla="*/ 97 w 360"/>
                  <a:gd name="T65" fmla="*/ 26 h 64"/>
                  <a:gd name="T66" fmla="*/ 74 w 360"/>
                  <a:gd name="T67" fmla="*/ 10 h 64"/>
                  <a:gd name="T68" fmla="*/ 71 w 360"/>
                  <a:gd name="T69" fmla="*/ 9 h 64"/>
                  <a:gd name="T70" fmla="*/ 49 w 360"/>
                  <a:gd name="T71" fmla="*/ 3 h 64"/>
                  <a:gd name="T72" fmla="*/ 19 w 360"/>
                  <a:gd name="T73" fmla="*/ 0 h 64"/>
                  <a:gd name="T74" fmla="*/ 11 w 360"/>
                  <a:gd name="T75" fmla="*/ 3 h 64"/>
                  <a:gd name="T76" fmla="*/ 9 w 360"/>
                  <a:gd name="T77" fmla="*/ 9 h 64"/>
                  <a:gd name="T78" fmla="*/ 9 w 360"/>
                  <a:gd name="T79" fmla="*/ 12 h 64"/>
                  <a:gd name="T80" fmla="*/ 9 w 360"/>
                  <a:gd name="T81" fmla="*/ 12 h 64"/>
                  <a:gd name="T82" fmla="*/ 11 w 360"/>
                  <a:gd name="T83" fmla="*/ 6 h 64"/>
                  <a:gd name="T84" fmla="*/ 11 w 360"/>
                  <a:gd name="T85" fmla="*/ 21 h 64"/>
                  <a:gd name="T86" fmla="*/ 0 w 360"/>
                  <a:gd name="T8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64">
                    <a:moveTo>
                      <a:pt x="0" y="15"/>
                    </a:moveTo>
                    <a:lnTo>
                      <a:pt x="9" y="33"/>
                    </a:lnTo>
                    <a:lnTo>
                      <a:pt x="16" y="30"/>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5" y="21"/>
                    </a:lnTo>
                    <a:lnTo>
                      <a:pt x="65" y="27"/>
                    </a:lnTo>
                    <a:lnTo>
                      <a:pt x="68" y="18"/>
                    </a:lnTo>
                    <a:lnTo>
                      <a:pt x="63" y="26"/>
                    </a:lnTo>
                    <a:lnTo>
                      <a:pt x="84" y="41"/>
                    </a:lnTo>
                    <a:lnTo>
                      <a:pt x="89" y="33"/>
                    </a:lnTo>
                    <a:lnTo>
                      <a:pt x="83" y="41"/>
                    </a:lnTo>
                    <a:lnTo>
                      <a:pt x="97" y="53"/>
                    </a:lnTo>
                    <a:lnTo>
                      <a:pt x="100" y="55"/>
                    </a:lnTo>
                    <a:lnTo>
                      <a:pt x="101" y="56"/>
                    </a:lnTo>
                    <a:lnTo>
                      <a:pt x="138" y="64"/>
                    </a:lnTo>
                    <a:lnTo>
                      <a:pt x="140" y="63"/>
                    </a:lnTo>
                    <a:lnTo>
                      <a:pt x="141" y="64"/>
                    </a:lnTo>
                    <a:lnTo>
                      <a:pt x="175" y="59"/>
                    </a:lnTo>
                    <a:lnTo>
                      <a:pt x="178" y="58"/>
                    </a:lnTo>
                    <a:lnTo>
                      <a:pt x="178" y="58"/>
                    </a:lnTo>
                    <a:lnTo>
                      <a:pt x="207" y="46"/>
                    </a:lnTo>
                    <a:lnTo>
                      <a:pt x="209" y="46"/>
                    </a:lnTo>
                    <a:lnTo>
                      <a:pt x="232" y="30"/>
                    </a:lnTo>
                    <a:lnTo>
                      <a:pt x="225" y="21"/>
                    </a:lnTo>
                    <a:lnTo>
                      <a:pt x="227" y="32"/>
                    </a:lnTo>
                    <a:lnTo>
                      <a:pt x="268" y="29"/>
                    </a:lnTo>
                    <a:lnTo>
                      <a:pt x="267" y="18"/>
                    </a:lnTo>
                    <a:lnTo>
                      <a:pt x="267" y="29"/>
                    </a:lnTo>
                    <a:lnTo>
                      <a:pt x="337" y="29"/>
                    </a:lnTo>
                    <a:lnTo>
                      <a:pt x="337" y="18"/>
                    </a:lnTo>
                    <a:lnTo>
                      <a:pt x="336" y="29"/>
                    </a:lnTo>
                    <a:lnTo>
                      <a:pt x="357" y="32"/>
                    </a:lnTo>
                    <a:lnTo>
                      <a:pt x="360" y="12"/>
                    </a:lnTo>
                    <a:lnTo>
                      <a:pt x="339" y="9"/>
                    </a:lnTo>
                    <a:lnTo>
                      <a:pt x="337" y="9"/>
                    </a:lnTo>
                    <a:lnTo>
                      <a:pt x="267" y="9"/>
                    </a:lnTo>
                    <a:lnTo>
                      <a:pt x="267" y="9"/>
                    </a:lnTo>
                    <a:lnTo>
                      <a:pt x="225" y="12"/>
                    </a:lnTo>
                    <a:lnTo>
                      <a:pt x="222" y="12"/>
                    </a:lnTo>
                    <a:lnTo>
                      <a:pt x="221" y="14"/>
                    </a:lnTo>
                    <a:lnTo>
                      <a:pt x="198" y="29"/>
                    </a:lnTo>
                    <a:lnTo>
                      <a:pt x="202" y="36"/>
                    </a:lnTo>
                    <a:lnTo>
                      <a:pt x="199" y="27"/>
                    </a:lnTo>
                    <a:lnTo>
                      <a:pt x="170" y="40"/>
                    </a:lnTo>
                    <a:lnTo>
                      <a:pt x="173" y="49"/>
                    </a:lnTo>
                    <a:lnTo>
                      <a:pt x="172" y="40"/>
                    </a:lnTo>
                    <a:lnTo>
                      <a:pt x="138" y="44"/>
                    </a:lnTo>
                    <a:lnTo>
                      <a:pt x="140" y="53"/>
                    </a:lnTo>
                    <a:lnTo>
                      <a:pt x="143" y="44"/>
                    </a:lnTo>
                    <a:lnTo>
                      <a:pt x="106" y="36"/>
                    </a:lnTo>
                    <a:lnTo>
                      <a:pt x="103" y="46"/>
                    </a:lnTo>
                    <a:lnTo>
                      <a:pt x="111" y="38"/>
                    </a:lnTo>
                    <a:lnTo>
                      <a:pt x="97" y="26"/>
                    </a:lnTo>
                    <a:lnTo>
                      <a:pt x="95" y="26"/>
                    </a:lnTo>
                    <a:lnTo>
                      <a:pt x="74" y="10"/>
                    </a:lnTo>
                    <a:lnTo>
                      <a:pt x="72" y="9"/>
                    </a:lnTo>
                    <a:lnTo>
                      <a:pt x="71" y="9"/>
                    </a:lnTo>
                    <a:lnTo>
                      <a:pt x="51"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6"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6" name="Freeform 16"/>
              <p:cNvSpPr>
                <a:spLocks/>
              </p:cNvSpPr>
              <p:nvPr/>
            </p:nvSpPr>
            <p:spPr bwMode="auto">
              <a:xfrm>
                <a:off x="3113" y="3613"/>
                <a:ext cx="181" cy="31"/>
              </a:xfrm>
              <a:custGeom>
                <a:avLst/>
                <a:gdLst>
                  <a:gd name="T0" fmla="*/ 8 w 362"/>
                  <a:gd name="T1" fmla="*/ 34 h 63"/>
                  <a:gd name="T2" fmla="*/ 16 w 362"/>
                  <a:gd name="T3" fmla="*/ 31 h 63"/>
                  <a:gd name="T4" fmla="*/ 19 w 362"/>
                  <a:gd name="T5" fmla="*/ 27 h 63"/>
                  <a:gd name="T6" fmla="*/ 28 w 362"/>
                  <a:gd name="T7" fmla="*/ 15 h 63"/>
                  <a:gd name="T8" fmla="*/ 29 w 362"/>
                  <a:gd name="T9" fmla="*/ 9 h 63"/>
                  <a:gd name="T10" fmla="*/ 19 w 362"/>
                  <a:gd name="T11" fmla="*/ 18 h 63"/>
                  <a:gd name="T12" fmla="*/ 26 w 362"/>
                  <a:gd name="T13" fmla="*/ 17 h 63"/>
                  <a:gd name="T14" fmla="*/ 19 w 362"/>
                  <a:gd name="T15" fmla="*/ 20 h 63"/>
                  <a:gd name="T16" fmla="*/ 48 w 362"/>
                  <a:gd name="T17" fmla="*/ 12 h 63"/>
                  <a:gd name="T18" fmla="*/ 66 w 362"/>
                  <a:gd name="T19" fmla="*/ 26 h 63"/>
                  <a:gd name="T20" fmla="*/ 65 w 362"/>
                  <a:gd name="T21" fmla="*/ 24 h 63"/>
                  <a:gd name="T22" fmla="*/ 83 w 362"/>
                  <a:gd name="T23" fmla="*/ 41 h 63"/>
                  <a:gd name="T24" fmla="*/ 100 w 362"/>
                  <a:gd name="T25" fmla="*/ 54 h 63"/>
                  <a:gd name="T26" fmla="*/ 138 w 362"/>
                  <a:gd name="T27" fmla="*/ 63 h 63"/>
                  <a:gd name="T28" fmla="*/ 141 w 362"/>
                  <a:gd name="T29" fmla="*/ 63 h 63"/>
                  <a:gd name="T30" fmla="*/ 178 w 362"/>
                  <a:gd name="T31" fmla="*/ 58 h 63"/>
                  <a:gd name="T32" fmla="*/ 207 w 362"/>
                  <a:gd name="T33" fmla="*/ 46 h 63"/>
                  <a:gd name="T34" fmla="*/ 228 w 362"/>
                  <a:gd name="T35" fmla="*/ 29 h 63"/>
                  <a:gd name="T36" fmla="*/ 227 w 362"/>
                  <a:gd name="T37" fmla="*/ 31 h 63"/>
                  <a:gd name="T38" fmla="*/ 268 w 362"/>
                  <a:gd name="T39" fmla="*/ 26 h 63"/>
                  <a:gd name="T40" fmla="*/ 267 w 362"/>
                  <a:gd name="T41" fmla="*/ 26 h 63"/>
                  <a:gd name="T42" fmla="*/ 337 w 362"/>
                  <a:gd name="T43" fmla="*/ 15 h 63"/>
                  <a:gd name="T44" fmla="*/ 356 w 362"/>
                  <a:gd name="T45" fmla="*/ 31 h 63"/>
                  <a:gd name="T46" fmla="*/ 340 w 362"/>
                  <a:gd name="T47" fmla="*/ 6 h 63"/>
                  <a:gd name="T48" fmla="*/ 267 w 362"/>
                  <a:gd name="T49" fmla="*/ 6 h 63"/>
                  <a:gd name="T50" fmla="*/ 221 w 362"/>
                  <a:gd name="T51" fmla="*/ 12 h 63"/>
                  <a:gd name="T52" fmla="*/ 216 w 362"/>
                  <a:gd name="T53" fmla="*/ 14 h 63"/>
                  <a:gd name="T54" fmla="*/ 202 w 362"/>
                  <a:gd name="T55" fmla="*/ 37 h 63"/>
                  <a:gd name="T56" fmla="*/ 170 w 362"/>
                  <a:gd name="T57" fmla="*/ 40 h 63"/>
                  <a:gd name="T58" fmla="*/ 173 w 362"/>
                  <a:gd name="T59" fmla="*/ 40 h 63"/>
                  <a:gd name="T60" fmla="*/ 140 w 362"/>
                  <a:gd name="T61" fmla="*/ 52 h 63"/>
                  <a:gd name="T62" fmla="*/ 106 w 362"/>
                  <a:gd name="T63" fmla="*/ 35 h 63"/>
                  <a:gd name="T64" fmla="*/ 109 w 362"/>
                  <a:gd name="T65" fmla="*/ 37 h 63"/>
                  <a:gd name="T66" fmla="*/ 74 w 362"/>
                  <a:gd name="T67" fmla="*/ 8 h 63"/>
                  <a:gd name="T68" fmla="*/ 69 w 362"/>
                  <a:gd name="T69" fmla="*/ 6 h 63"/>
                  <a:gd name="T70" fmla="*/ 49 w 362"/>
                  <a:gd name="T71" fmla="*/ 3 h 63"/>
                  <a:gd name="T72" fmla="*/ 19 w 362"/>
                  <a:gd name="T73" fmla="*/ 0 h 63"/>
                  <a:gd name="T74" fmla="*/ 11 w 362"/>
                  <a:gd name="T75" fmla="*/ 3 h 63"/>
                  <a:gd name="T76" fmla="*/ 9 w 362"/>
                  <a:gd name="T77" fmla="*/ 9 h 63"/>
                  <a:gd name="T78" fmla="*/ 9 w 362"/>
                  <a:gd name="T79" fmla="*/ 12 h 63"/>
                  <a:gd name="T80" fmla="*/ 9 w 362"/>
                  <a:gd name="T81" fmla="*/ 12 h 63"/>
                  <a:gd name="T82" fmla="*/ 11 w 362"/>
                  <a:gd name="T83" fmla="*/ 6 h 63"/>
                  <a:gd name="T84" fmla="*/ 11 w 362"/>
                  <a:gd name="T85" fmla="*/ 21 h 63"/>
                  <a:gd name="T86" fmla="*/ 0 w 362"/>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63">
                    <a:moveTo>
                      <a:pt x="0" y="15"/>
                    </a:moveTo>
                    <a:lnTo>
                      <a:pt x="8" y="34"/>
                    </a:lnTo>
                    <a:lnTo>
                      <a:pt x="16" y="31"/>
                    </a:lnTo>
                    <a:lnTo>
                      <a:pt x="16" y="31"/>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6" y="23"/>
                    </a:lnTo>
                    <a:lnTo>
                      <a:pt x="66" y="26"/>
                    </a:lnTo>
                    <a:lnTo>
                      <a:pt x="68" y="15"/>
                    </a:lnTo>
                    <a:lnTo>
                      <a:pt x="65" y="24"/>
                    </a:lnTo>
                    <a:lnTo>
                      <a:pt x="62" y="23"/>
                    </a:lnTo>
                    <a:lnTo>
                      <a:pt x="83" y="41"/>
                    </a:lnTo>
                    <a:lnTo>
                      <a:pt x="97" y="52"/>
                    </a:lnTo>
                    <a:lnTo>
                      <a:pt x="100" y="54"/>
                    </a:lnTo>
                    <a:lnTo>
                      <a:pt x="101" y="55"/>
                    </a:lnTo>
                    <a:lnTo>
                      <a:pt x="138" y="63"/>
                    </a:lnTo>
                    <a:lnTo>
                      <a:pt x="140" y="61"/>
                    </a:lnTo>
                    <a:lnTo>
                      <a:pt x="141" y="63"/>
                    </a:lnTo>
                    <a:lnTo>
                      <a:pt x="175" y="60"/>
                    </a:lnTo>
                    <a:lnTo>
                      <a:pt x="178" y="58"/>
                    </a:lnTo>
                    <a:lnTo>
                      <a:pt x="178" y="58"/>
                    </a:lnTo>
                    <a:lnTo>
                      <a:pt x="207" y="46"/>
                    </a:lnTo>
                    <a:lnTo>
                      <a:pt x="209" y="44"/>
                    </a:lnTo>
                    <a:lnTo>
                      <a:pt x="228" y="29"/>
                    </a:lnTo>
                    <a:lnTo>
                      <a:pt x="222" y="21"/>
                    </a:lnTo>
                    <a:lnTo>
                      <a:pt x="227" y="31"/>
                    </a:lnTo>
                    <a:lnTo>
                      <a:pt x="224" y="32"/>
                    </a:lnTo>
                    <a:lnTo>
                      <a:pt x="268" y="26"/>
                    </a:lnTo>
                    <a:lnTo>
                      <a:pt x="267" y="15"/>
                    </a:lnTo>
                    <a:lnTo>
                      <a:pt x="267" y="26"/>
                    </a:lnTo>
                    <a:lnTo>
                      <a:pt x="337" y="26"/>
                    </a:lnTo>
                    <a:lnTo>
                      <a:pt x="337" y="15"/>
                    </a:lnTo>
                    <a:lnTo>
                      <a:pt x="334" y="24"/>
                    </a:lnTo>
                    <a:lnTo>
                      <a:pt x="356" y="31"/>
                    </a:lnTo>
                    <a:lnTo>
                      <a:pt x="362"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40" y="43"/>
                    </a:lnTo>
                    <a:lnTo>
                      <a:pt x="140" y="52"/>
                    </a:lnTo>
                    <a:lnTo>
                      <a:pt x="143" y="43"/>
                    </a:lnTo>
                    <a:lnTo>
                      <a:pt x="106" y="35"/>
                    </a:lnTo>
                    <a:lnTo>
                      <a:pt x="103" y="44"/>
                    </a:lnTo>
                    <a:lnTo>
                      <a:pt x="109" y="37"/>
                    </a:lnTo>
                    <a:lnTo>
                      <a:pt x="95" y="26"/>
                    </a:lnTo>
                    <a:lnTo>
                      <a:pt x="74" y="8"/>
                    </a:lnTo>
                    <a:lnTo>
                      <a:pt x="72" y="6"/>
                    </a:lnTo>
                    <a:lnTo>
                      <a:pt x="69" y="6"/>
                    </a:lnTo>
                    <a:lnTo>
                      <a:pt x="49"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7" name="Freeform 17"/>
              <p:cNvSpPr>
                <a:spLocks/>
              </p:cNvSpPr>
              <p:nvPr/>
            </p:nvSpPr>
            <p:spPr bwMode="auto">
              <a:xfrm>
                <a:off x="3126" y="3616"/>
                <a:ext cx="181" cy="32"/>
              </a:xfrm>
              <a:custGeom>
                <a:avLst/>
                <a:gdLst>
                  <a:gd name="T0" fmla="*/ 9 w 362"/>
                  <a:gd name="T1" fmla="*/ 35 h 64"/>
                  <a:gd name="T2" fmla="*/ 19 w 362"/>
                  <a:gd name="T3" fmla="*/ 29 h 64"/>
                  <a:gd name="T4" fmla="*/ 28 w 362"/>
                  <a:gd name="T5" fmla="*/ 23 h 64"/>
                  <a:gd name="T6" fmla="*/ 31 w 362"/>
                  <a:gd name="T7" fmla="*/ 15 h 64"/>
                  <a:gd name="T8" fmla="*/ 20 w 362"/>
                  <a:gd name="T9" fmla="*/ 9 h 64"/>
                  <a:gd name="T10" fmla="*/ 25 w 362"/>
                  <a:gd name="T11" fmla="*/ 18 h 64"/>
                  <a:gd name="T12" fmla="*/ 29 w 362"/>
                  <a:gd name="T13" fmla="*/ 12 h 64"/>
                  <a:gd name="T14" fmla="*/ 48 w 362"/>
                  <a:gd name="T15" fmla="*/ 26 h 64"/>
                  <a:gd name="T16" fmla="*/ 68 w 362"/>
                  <a:gd name="T17" fmla="*/ 29 h 64"/>
                  <a:gd name="T18" fmla="*/ 66 w 362"/>
                  <a:gd name="T19" fmla="*/ 28 h 64"/>
                  <a:gd name="T20" fmla="*/ 86 w 362"/>
                  <a:gd name="T21" fmla="*/ 41 h 64"/>
                  <a:gd name="T22" fmla="*/ 85 w 362"/>
                  <a:gd name="T23" fmla="*/ 41 h 64"/>
                  <a:gd name="T24" fmla="*/ 101 w 362"/>
                  <a:gd name="T25" fmla="*/ 55 h 64"/>
                  <a:gd name="T26" fmla="*/ 140 w 362"/>
                  <a:gd name="T27" fmla="*/ 64 h 64"/>
                  <a:gd name="T28" fmla="*/ 143 w 362"/>
                  <a:gd name="T29" fmla="*/ 64 h 64"/>
                  <a:gd name="T30" fmla="*/ 180 w 362"/>
                  <a:gd name="T31" fmla="*/ 60 h 64"/>
                  <a:gd name="T32" fmla="*/ 209 w 362"/>
                  <a:gd name="T33" fmla="*/ 48 h 64"/>
                  <a:gd name="T34" fmla="*/ 230 w 362"/>
                  <a:gd name="T35" fmla="*/ 29 h 64"/>
                  <a:gd name="T36" fmla="*/ 229 w 362"/>
                  <a:gd name="T37" fmla="*/ 31 h 64"/>
                  <a:gd name="T38" fmla="*/ 270 w 362"/>
                  <a:gd name="T39" fmla="*/ 29 h 64"/>
                  <a:gd name="T40" fmla="*/ 268 w 362"/>
                  <a:gd name="T41" fmla="*/ 29 h 64"/>
                  <a:gd name="T42" fmla="*/ 337 w 362"/>
                  <a:gd name="T43" fmla="*/ 18 h 64"/>
                  <a:gd name="T44" fmla="*/ 359 w 362"/>
                  <a:gd name="T45" fmla="*/ 32 h 64"/>
                  <a:gd name="T46" fmla="*/ 339 w 362"/>
                  <a:gd name="T47" fmla="*/ 9 h 64"/>
                  <a:gd name="T48" fmla="*/ 268 w 362"/>
                  <a:gd name="T49" fmla="*/ 9 h 64"/>
                  <a:gd name="T50" fmla="*/ 224 w 362"/>
                  <a:gd name="T51" fmla="*/ 12 h 64"/>
                  <a:gd name="T52" fmla="*/ 218 w 362"/>
                  <a:gd name="T53" fmla="*/ 14 h 64"/>
                  <a:gd name="T54" fmla="*/ 204 w 362"/>
                  <a:gd name="T55" fmla="*/ 38 h 64"/>
                  <a:gd name="T56" fmla="*/ 172 w 362"/>
                  <a:gd name="T57" fmla="*/ 41 h 64"/>
                  <a:gd name="T58" fmla="*/ 175 w 362"/>
                  <a:gd name="T59" fmla="*/ 41 h 64"/>
                  <a:gd name="T60" fmla="*/ 141 w 362"/>
                  <a:gd name="T61" fmla="*/ 54 h 64"/>
                  <a:gd name="T62" fmla="*/ 108 w 362"/>
                  <a:gd name="T63" fmla="*/ 37 h 64"/>
                  <a:gd name="T64" fmla="*/ 112 w 362"/>
                  <a:gd name="T65" fmla="*/ 38 h 64"/>
                  <a:gd name="T66" fmla="*/ 97 w 362"/>
                  <a:gd name="T67" fmla="*/ 26 h 64"/>
                  <a:gd name="T68" fmla="*/ 74 w 362"/>
                  <a:gd name="T69" fmla="*/ 9 h 64"/>
                  <a:gd name="T70" fmla="*/ 51 w 362"/>
                  <a:gd name="T71" fmla="*/ 6 h 64"/>
                  <a:gd name="T72" fmla="*/ 52 w 362"/>
                  <a:gd name="T73" fmla="*/ 6 h 64"/>
                  <a:gd name="T74" fmla="*/ 20 w 362"/>
                  <a:gd name="T75" fmla="*/ 0 h 64"/>
                  <a:gd name="T76" fmla="*/ 13 w 362"/>
                  <a:gd name="T77" fmla="*/ 3 h 64"/>
                  <a:gd name="T78" fmla="*/ 11 w 362"/>
                  <a:gd name="T79" fmla="*/ 9 h 64"/>
                  <a:gd name="T80" fmla="*/ 11 w 362"/>
                  <a:gd name="T81" fmla="*/ 15 h 64"/>
                  <a:gd name="T82" fmla="*/ 11 w 362"/>
                  <a:gd name="T83" fmla="*/ 12 h 64"/>
                  <a:gd name="T84" fmla="*/ 20 w 362"/>
                  <a:gd name="T85" fmla="*/ 15 h 64"/>
                  <a:gd name="T86" fmla="*/ 6 w 362"/>
                  <a:gd name="T87" fmla="*/ 14 h 64"/>
                  <a:gd name="T88" fmla="*/ 8 w 362"/>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64">
                    <a:moveTo>
                      <a:pt x="0" y="18"/>
                    </a:moveTo>
                    <a:lnTo>
                      <a:pt x="9" y="35"/>
                    </a:lnTo>
                    <a:lnTo>
                      <a:pt x="17" y="31"/>
                    </a:lnTo>
                    <a:lnTo>
                      <a:pt x="19" y="29"/>
                    </a:lnTo>
                    <a:lnTo>
                      <a:pt x="26" y="23"/>
                    </a:lnTo>
                    <a:lnTo>
                      <a:pt x="28" y="23"/>
                    </a:lnTo>
                    <a:lnTo>
                      <a:pt x="29" y="18"/>
                    </a:lnTo>
                    <a:lnTo>
                      <a:pt x="31" y="15"/>
                    </a:lnTo>
                    <a:lnTo>
                      <a:pt x="31" y="9"/>
                    </a:lnTo>
                    <a:lnTo>
                      <a:pt x="20" y="9"/>
                    </a:lnTo>
                    <a:lnTo>
                      <a:pt x="20" y="18"/>
                    </a:lnTo>
                    <a:lnTo>
                      <a:pt x="25" y="18"/>
                    </a:lnTo>
                    <a:lnTo>
                      <a:pt x="28" y="17"/>
                    </a:lnTo>
                    <a:lnTo>
                      <a:pt x="29" y="12"/>
                    </a:lnTo>
                    <a:lnTo>
                      <a:pt x="19" y="20"/>
                    </a:lnTo>
                    <a:lnTo>
                      <a:pt x="48" y="26"/>
                    </a:lnTo>
                    <a:lnTo>
                      <a:pt x="48" y="26"/>
                    </a:lnTo>
                    <a:lnTo>
                      <a:pt x="68" y="29"/>
                    </a:lnTo>
                    <a:lnTo>
                      <a:pt x="69" y="18"/>
                    </a:lnTo>
                    <a:lnTo>
                      <a:pt x="66" y="28"/>
                    </a:lnTo>
                    <a:lnTo>
                      <a:pt x="65" y="26"/>
                    </a:lnTo>
                    <a:lnTo>
                      <a:pt x="86" y="41"/>
                    </a:lnTo>
                    <a:lnTo>
                      <a:pt x="91" y="34"/>
                    </a:lnTo>
                    <a:lnTo>
                      <a:pt x="85" y="41"/>
                    </a:lnTo>
                    <a:lnTo>
                      <a:pt x="98" y="54"/>
                    </a:lnTo>
                    <a:lnTo>
                      <a:pt x="101" y="55"/>
                    </a:lnTo>
                    <a:lnTo>
                      <a:pt x="103" y="57"/>
                    </a:lnTo>
                    <a:lnTo>
                      <a:pt x="140" y="64"/>
                    </a:lnTo>
                    <a:lnTo>
                      <a:pt x="141" y="63"/>
                    </a:lnTo>
                    <a:lnTo>
                      <a:pt x="143" y="64"/>
                    </a:lnTo>
                    <a:lnTo>
                      <a:pt x="176" y="61"/>
                    </a:lnTo>
                    <a:lnTo>
                      <a:pt x="180" y="60"/>
                    </a:lnTo>
                    <a:lnTo>
                      <a:pt x="180" y="60"/>
                    </a:lnTo>
                    <a:lnTo>
                      <a:pt x="209" y="48"/>
                    </a:lnTo>
                    <a:lnTo>
                      <a:pt x="210" y="46"/>
                    </a:lnTo>
                    <a:lnTo>
                      <a:pt x="230" y="29"/>
                    </a:lnTo>
                    <a:lnTo>
                      <a:pt x="224" y="21"/>
                    </a:lnTo>
                    <a:lnTo>
                      <a:pt x="229" y="31"/>
                    </a:lnTo>
                    <a:lnTo>
                      <a:pt x="225" y="32"/>
                    </a:lnTo>
                    <a:lnTo>
                      <a:pt x="270" y="29"/>
                    </a:lnTo>
                    <a:lnTo>
                      <a:pt x="268" y="18"/>
                    </a:lnTo>
                    <a:lnTo>
                      <a:pt x="268" y="29"/>
                    </a:lnTo>
                    <a:lnTo>
                      <a:pt x="337" y="29"/>
                    </a:lnTo>
                    <a:lnTo>
                      <a:pt x="337" y="18"/>
                    </a:lnTo>
                    <a:lnTo>
                      <a:pt x="336" y="29"/>
                    </a:lnTo>
                    <a:lnTo>
                      <a:pt x="359" y="32"/>
                    </a:lnTo>
                    <a:lnTo>
                      <a:pt x="362" y="12"/>
                    </a:lnTo>
                    <a:lnTo>
                      <a:pt x="339" y="9"/>
                    </a:lnTo>
                    <a:lnTo>
                      <a:pt x="337" y="9"/>
                    </a:lnTo>
                    <a:lnTo>
                      <a:pt x="268" y="9"/>
                    </a:lnTo>
                    <a:lnTo>
                      <a:pt x="268" y="9"/>
                    </a:lnTo>
                    <a:lnTo>
                      <a:pt x="224" y="12"/>
                    </a:lnTo>
                    <a:lnTo>
                      <a:pt x="221" y="12"/>
                    </a:lnTo>
                    <a:lnTo>
                      <a:pt x="218" y="14"/>
                    </a:lnTo>
                    <a:lnTo>
                      <a:pt x="198" y="31"/>
                    </a:lnTo>
                    <a:lnTo>
                      <a:pt x="204" y="38"/>
                    </a:lnTo>
                    <a:lnTo>
                      <a:pt x="201" y="29"/>
                    </a:lnTo>
                    <a:lnTo>
                      <a:pt x="172" y="41"/>
                    </a:lnTo>
                    <a:lnTo>
                      <a:pt x="175" y="51"/>
                    </a:lnTo>
                    <a:lnTo>
                      <a:pt x="175" y="41"/>
                    </a:lnTo>
                    <a:lnTo>
                      <a:pt x="141" y="44"/>
                    </a:lnTo>
                    <a:lnTo>
                      <a:pt x="141" y="54"/>
                    </a:lnTo>
                    <a:lnTo>
                      <a:pt x="144" y="44"/>
                    </a:lnTo>
                    <a:lnTo>
                      <a:pt x="108" y="37"/>
                    </a:lnTo>
                    <a:lnTo>
                      <a:pt x="104" y="46"/>
                    </a:lnTo>
                    <a:lnTo>
                      <a:pt x="112" y="38"/>
                    </a:lnTo>
                    <a:lnTo>
                      <a:pt x="98" y="26"/>
                    </a:lnTo>
                    <a:lnTo>
                      <a:pt x="97" y="26"/>
                    </a:lnTo>
                    <a:lnTo>
                      <a:pt x="75" y="11"/>
                    </a:lnTo>
                    <a:lnTo>
                      <a:pt x="74" y="9"/>
                    </a:lnTo>
                    <a:lnTo>
                      <a:pt x="71" y="9"/>
                    </a:lnTo>
                    <a:lnTo>
                      <a:pt x="51" y="6"/>
                    </a:lnTo>
                    <a:lnTo>
                      <a:pt x="49" y="15"/>
                    </a:lnTo>
                    <a:lnTo>
                      <a:pt x="52" y="6"/>
                    </a:lnTo>
                    <a:lnTo>
                      <a:pt x="23" y="0"/>
                    </a:lnTo>
                    <a:lnTo>
                      <a:pt x="20" y="0"/>
                    </a:lnTo>
                    <a:lnTo>
                      <a:pt x="17" y="0"/>
                    </a:lnTo>
                    <a:lnTo>
                      <a:pt x="13" y="3"/>
                    </a:lnTo>
                    <a:lnTo>
                      <a:pt x="11" y="6"/>
                    </a:lnTo>
                    <a:lnTo>
                      <a:pt x="11" y="9"/>
                    </a:lnTo>
                    <a:lnTo>
                      <a:pt x="11" y="9"/>
                    </a:lnTo>
                    <a:lnTo>
                      <a:pt x="11" y="15"/>
                    </a:lnTo>
                    <a:lnTo>
                      <a:pt x="13" y="9"/>
                    </a:lnTo>
                    <a:lnTo>
                      <a:pt x="11" y="12"/>
                    </a:lnTo>
                    <a:lnTo>
                      <a:pt x="11" y="15"/>
                    </a:lnTo>
                    <a:lnTo>
                      <a:pt x="20" y="15"/>
                    </a:lnTo>
                    <a:lnTo>
                      <a:pt x="14" y="8"/>
                    </a:lnTo>
                    <a:lnTo>
                      <a:pt x="6" y="14"/>
                    </a:lnTo>
                    <a:lnTo>
                      <a:pt x="13" y="21"/>
                    </a:lnTo>
                    <a:lnTo>
                      <a:pt x="8"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8" name="Freeform 18"/>
              <p:cNvSpPr>
                <a:spLocks/>
              </p:cNvSpPr>
              <p:nvPr/>
            </p:nvSpPr>
            <p:spPr bwMode="auto">
              <a:xfrm>
                <a:off x="3257" y="3610"/>
                <a:ext cx="181" cy="33"/>
              </a:xfrm>
              <a:custGeom>
                <a:avLst/>
                <a:gdLst>
                  <a:gd name="T0" fmla="*/ 14 w 362"/>
                  <a:gd name="T1" fmla="*/ 35 h 66"/>
                  <a:gd name="T2" fmla="*/ 26 w 362"/>
                  <a:gd name="T3" fmla="*/ 23 h 66"/>
                  <a:gd name="T4" fmla="*/ 28 w 362"/>
                  <a:gd name="T5" fmla="*/ 18 h 66"/>
                  <a:gd name="T6" fmla="*/ 29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0 w 362"/>
                  <a:gd name="T25" fmla="*/ 64 h 66"/>
                  <a:gd name="T26" fmla="*/ 178 w 362"/>
                  <a:gd name="T27" fmla="*/ 63 h 66"/>
                  <a:gd name="T28" fmla="*/ 181 w 362"/>
                  <a:gd name="T29" fmla="*/ 61 h 66"/>
                  <a:gd name="T30" fmla="*/ 212 w 362"/>
                  <a:gd name="T31" fmla="*/ 47 h 66"/>
                  <a:gd name="T32" fmla="*/ 227 w 362"/>
                  <a:gd name="T33" fmla="*/ 21 h 66"/>
                  <a:gd name="T34" fmla="*/ 228 w 362"/>
                  <a:gd name="T35" fmla="*/ 32 h 66"/>
                  <a:gd name="T36" fmla="*/ 268 w 362"/>
                  <a:gd name="T37" fmla="*/ 18 h 66"/>
                  <a:gd name="T38" fmla="*/ 339 w 362"/>
                  <a:gd name="T39" fmla="*/ 29 h 66"/>
                  <a:gd name="T40" fmla="*/ 337 w 362"/>
                  <a:gd name="T41" fmla="*/ 29 h 66"/>
                  <a:gd name="T42" fmla="*/ 362 w 362"/>
                  <a:gd name="T43" fmla="*/ 12 h 66"/>
                  <a:gd name="T44" fmla="*/ 339 w 362"/>
                  <a:gd name="T45" fmla="*/ 9 h 66"/>
                  <a:gd name="T46" fmla="*/ 268 w 362"/>
                  <a:gd name="T47" fmla="*/ 9 h 66"/>
                  <a:gd name="T48" fmla="*/ 224 w 362"/>
                  <a:gd name="T49" fmla="*/ 12 h 66"/>
                  <a:gd name="T50" fmla="*/ 199 w 362"/>
                  <a:gd name="T51" fmla="*/ 32 h 66"/>
                  <a:gd name="T52" fmla="*/ 202 w 362"/>
                  <a:gd name="T53" fmla="*/ 30 h 66"/>
                  <a:gd name="T54" fmla="*/ 176 w 362"/>
                  <a:gd name="T55" fmla="*/ 52 h 66"/>
                  <a:gd name="T56" fmla="*/ 140 w 362"/>
                  <a:gd name="T57" fmla="*/ 46 h 66"/>
                  <a:gd name="T58" fmla="*/ 143 w 362"/>
                  <a:gd name="T59" fmla="*/ 46 h 66"/>
                  <a:gd name="T60" fmla="*/ 104 w 362"/>
                  <a:gd name="T61" fmla="*/ 46 h 66"/>
                  <a:gd name="T62" fmla="*/ 97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9 w 362"/>
                  <a:gd name="T75" fmla="*/ 9 h 66"/>
                  <a:gd name="T76" fmla="*/ 9 w 362"/>
                  <a:gd name="T77" fmla="*/ 15 h 66"/>
                  <a:gd name="T78" fmla="*/ 9 w 362"/>
                  <a:gd name="T79" fmla="*/ 12 h 66"/>
                  <a:gd name="T80" fmla="*/ 19 w 362"/>
                  <a:gd name="T81" fmla="*/ 15 h 66"/>
                  <a:gd name="T82" fmla="*/ 6 w 362"/>
                  <a:gd name="T83"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66">
                    <a:moveTo>
                      <a:pt x="0" y="21"/>
                    </a:moveTo>
                    <a:lnTo>
                      <a:pt x="14" y="35"/>
                    </a:lnTo>
                    <a:lnTo>
                      <a:pt x="20" y="29"/>
                    </a:lnTo>
                    <a:lnTo>
                      <a:pt x="26" y="23"/>
                    </a:lnTo>
                    <a:lnTo>
                      <a:pt x="26" y="23"/>
                    </a:lnTo>
                    <a:lnTo>
                      <a:pt x="28" y="18"/>
                    </a:lnTo>
                    <a:lnTo>
                      <a:pt x="29" y="15"/>
                    </a:lnTo>
                    <a:lnTo>
                      <a:pt x="29"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4" y="43"/>
                    </a:lnTo>
                    <a:lnTo>
                      <a:pt x="98" y="53"/>
                    </a:lnTo>
                    <a:lnTo>
                      <a:pt x="101" y="55"/>
                    </a:lnTo>
                    <a:lnTo>
                      <a:pt x="103" y="55"/>
                    </a:lnTo>
                    <a:lnTo>
                      <a:pt x="138" y="64"/>
                    </a:lnTo>
                    <a:lnTo>
                      <a:pt x="140" y="64"/>
                    </a:lnTo>
                    <a:lnTo>
                      <a:pt x="141" y="66"/>
                    </a:lnTo>
                    <a:lnTo>
                      <a:pt x="178" y="63"/>
                    </a:lnTo>
                    <a:lnTo>
                      <a:pt x="181" y="61"/>
                    </a:lnTo>
                    <a:lnTo>
                      <a:pt x="181" y="61"/>
                    </a:lnTo>
                    <a:lnTo>
                      <a:pt x="210" y="49"/>
                    </a:lnTo>
                    <a:lnTo>
                      <a:pt x="212" y="47"/>
                    </a:lnTo>
                    <a:lnTo>
                      <a:pt x="233" y="29"/>
                    </a:lnTo>
                    <a:lnTo>
                      <a:pt x="227" y="21"/>
                    </a:lnTo>
                    <a:lnTo>
                      <a:pt x="231" y="30"/>
                    </a:lnTo>
                    <a:lnTo>
                      <a:pt x="228" y="32"/>
                    </a:lnTo>
                    <a:lnTo>
                      <a:pt x="270" y="29"/>
                    </a:lnTo>
                    <a:lnTo>
                      <a:pt x="268" y="18"/>
                    </a:lnTo>
                    <a:lnTo>
                      <a:pt x="268" y="29"/>
                    </a:lnTo>
                    <a:lnTo>
                      <a:pt x="339" y="29"/>
                    </a:lnTo>
                    <a:lnTo>
                      <a:pt x="339" y="18"/>
                    </a:lnTo>
                    <a:lnTo>
                      <a:pt x="337" y="29"/>
                    </a:lnTo>
                    <a:lnTo>
                      <a:pt x="359" y="32"/>
                    </a:lnTo>
                    <a:lnTo>
                      <a:pt x="362" y="12"/>
                    </a:lnTo>
                    <a:lnTo>
                      <a:pt x="340" y="9"/>
                    </a:lnTo>
                    <a:lnTo>
                      <a:pt x="339" y="9"/>
                    </a:lnTo>
                    <a:lnTo>
                      <a:pt x="268" y="9"/>
                    </a:lnTo>
                    <a:lnTo>
                      <a:pt x="268" y="9"/>
                    </a:lnTo>
                    <a:lnTo>
                      <a:pt x="227" y="12"/>
                    </a:lnTo>
                    <a:lnTo>
                      <a:pt x="224" y="12"/>
                    </a:lnTo>
                    <a:lnTo>
                      <a:pt x="221" y="14"/>
                    </a:lnTo>
                    <a:lnTo>
                      <a:pt x="199" y="32"/>
                    </a:lnTo>
                    <a:lnTo>
                      <a:pt x="205" y="40"/>
                    </a:lnTo>
                    <a:lnTo>
                      <a:pt x="202" y="30"/>
                    </a:lnTo>
                    <a:lnTo>
                      <a:pt x="173" y="43"/>
                    </a:lnTo>
                    <a:lnTo>
                      <a:pt x="176" y="52"/>
                    </a:lnTo>
                    <a:lnTo>
                      <a:pt x="176" y="43"/>
                    </a:lnTo>
                    <a:lnTo>
                      <a:pt x="140" y="46"/>
                    </a:lnTo>
                    <a:lnTo>
                      <a:pt x="140" y="55"/>
                    </a:lnTo>
                    <a:lnTo>
                      <a:pt x="143" y="46"/>
                    </a:lnTo>
                    <a:lnTo>
                      <a:pt x="107" y="37"/>
                    </a:lnTo>
                    <a:lnTo>
                      <a:pt x="104" y="46"/>
                    </a:lnTo>
                    <a:lnTo>
                      <a:pt x="110" y="38"/>
                    </a:lnTo>
                    <a:lnTo>
                      <a:pt x="97" y="27"/>
                    </a:lnTo>
                    <a:lnTo>
                      <a:pt x="77" y="11"/>
                    </a:lnTo>
                    <a:lnTo>
                      <a:pt x="75" y="9"/>
                    </a:lnTo>
                    <a:lnTo>
                      <a:pt x="72" y="9"/>
                    </a:lnTo>
                    <a:lnTo>
                      <a:pt x="49" y="6"/>
                    </a:lnTo>
                    <a:lnTo>
                      <a:pt x="48" y="15"/>
                    </a:lnTo>
                    <a:lnTo>
                      <a:pt x="51" y="6"/>
                    </a:lnTo>
                    <a:lnTo>
                      <a:pt x="22" y="0"/>
                    </a:lnTo>
                    <a:lnTo>
                      <a:pt x="19" y="0"/>
                    </a:lnTo>
                    <a:lnTo>
                      <a:pt x="16" y="0"/>
                    </a:lnTo>
                    <a:lnTo>
                      <a:pt x="11" y="3"/>
                    </a:lnTo>
                    <a:lnTo>
                      <a:pt x="9" y="6"/>
                    </a:lnTo>
                    <a:lnTo>
                      <a:pt x="9" y="9"/>
                    </a:lnTo>
                    <a:lnTo>
                      <a:pt x="9" y="9"/>
                    </a:lnTo>
                    <a:lnTo>
                      <a:pt x="9" y="15"/>
                    </a:lnTo>
                    <a:lnTo>
                      <a:pt x="11" y="9"/>
                    </a:lnTo>
                    <a:lnTo>
                      <a:pt x="9" y="12"/>
                    </a:lnTo>
                    <a:lnTo>
                      <a:pt x="9" y="15"/>
                    </a:lnTo>
                    <a:lnTo>
                      <a:pt x="19" y="15"/>
                    </a:lnTo>
                    <a:lnTo>
                      <a:pt x="12" y="9"/>
                    </a:lnTo>
                    <a:lnTo>
                      <a:pt x="6"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59" name="Freeform 19"/>
              <p:cNvSpPr>
                <a:spLocks/>
              </p:cNvSpPr>
              <p:nvPr/>
            </p:nvSpPr>
            <p:spPr bwMode="auto">
              <a:xfrm>
                <a:off x="3385" y="3616"/>
                <a:ext cx="180" cy="32"/>
              </a:xfrm>
              <a:custGeom>
                <a:avLst/>
                <a:gdLst>
                  <a:gd name="T0" fmla="*/ 11 w 360"/>
                  <a:gd name="T1" fmla="*/ 34 h 64"/>
                  <a:gd name="T2" fmla="*/ 17 w 360"/>
                  <a:gd name="T3" fmla="*/ 29 h 64"/>
                  <a:gd name="T4" fmla="*/ 26 w 360"/>
                  <a:gd name="T5" fmla="*/ 23 h 64"/>
                  <a:gd name="T6" fmla="*/ 29 w 360"/>
                  <a:gd name="T7" fmla="*/ 15 h 64"/>
                  <a:gd name="T8" fmla="*/ 18 w 360"/>
                  <a:gd name="T9" fmla="*/ 9 h 64"/>
                  <a:gd name="T10" fmla="*/ 23 w 360"/>
                  <a:gd name="T11" fmla="*/ 18 h 64"/>
                  <a:gd name="T12" fmla="*/ 28 w 360"/>
                  <a:gd name="T13" fmla="*/ 12 h 64"/>
                  <a:gd name="T14" fmla="*/ 44 w 360"/>
                  <a:gd name="T15" fmla="*/ 25 h 64"/>
                  <a:gd name="T16" fmla="*/ 66 w 360"/>
                  <a:gd name="T17" fmla="*/ 29 h 64"/>
                  <a:gd name="T18" fmla="*/ 63 w 360"/>
                  <a:gd name="T19" fmla="*/ 28 h 64"/>
                  <a:gd name="T20" fmla="*/ 90 w 360"/>
                  <a:gd name="T21" fmla="*/ 34 h 64"/>
                  <a:gd name="T22" fmla="*/ 96 w 360"/>
                  <a:gd name="T23" fmla="*/ 54 h 64"/>
                  <a:gd name="T24" fmla="*/ 101 w 360"/>
                  <a:gd name="T25" fmla="*/ 57 h 64"/>
                  <a:gd name="T26" fmla="*/ 139 w 360"/>
                  <a:gd name="T27" fmla="*/ 63 h 64"/>
                  <a:gd name="T28" fmla="*/ 176 w 360"/>
                  <a:gd name="T29" fmla="*/ 61 h 64"/>
                  <a:gd name="T30" fmla="*/ 179 w 360"/>
                  <a:gd name="T31" fmla="*/ 60 h 64"/>
                  <a:gd name="T32" fmla="*/ 208 w 360"/>
                  <a:gd name="T33" fmla="*/ 46 h 64"/>
                  <a:gd name="T34" fmla="*/ 224 w 360"/>
                  <a:gd name="T35" fmla="*/ 21 h 64"/>
                  <a:gd name="T36" fmla="*/ 225 w 360"/>
                  <a:gd name="T37" fmla="*/ 32 h 64"/>
                  <a:gd name="T38" fmla="*/ 265 w 360"/>
                  <a:gd name="T39" fmla="*/ 18 h 64"/>
                  <a:gd name="T40" fmla="*/ 337 w 360"/>
                  <a:gd name="T41" fmla="*/ 29 h 64"/>
                  <a:gd name="T42" fmla="*/ 335 w 360"/>
                  <a:gd name="T43" fmla="*/ 29 h 64"/>
                  <a:gd name="T44" fmla="*/ 360 w 360"/>
                  <a:gd name="T45" fmla="*/ 12 h 64"/>
                  <a:gd name="T46" fmla="*/ 337 w 360"/>
                  <a:gd name="T47" fmla="*/ 9 h 64"/>
                  <a:gd name="T48" fmla="*/ 265 w 360"/>
                  <a:gd name="T49" fmla="*/ 9 h 64"/>
                  <a:gd name="T50" fmla="*/ 221 w 360"/>
                  <a:gd name="T51" fmla="*/ 12 h 64"/>
                  <a:gd name="T52" fmla="*/ 196 w 360"/>
                  <a:gd name="T53" fmla="*/ 31 h 64"/>
                  <a:gd name="T54" fmla="*/ 199 w 360"/>
                  <a:gd name="T55" fmla="*/ 29 h 64"/>
                  <a:gd name="T56" fmla="*/ 175 w 360"/>
                  <a:gd name="T57" fmla="*/ 51 h 64"/>
                  <a:gd name="T58" fmla="*/ 139 w 360"/>
                  <a:gd name="T59" fmla="*/ 44 h 64"/>
                  <a:gd name="T60" fmla="*/ 142 w 360"/>
                  <a:gd name="T61" fmla="*/ 44 h 64"/>
                  <a:gd name="T62" fmla="*/ 103 w 360"/>
                  <a:gd name="T63" fmla="*/ 46 h 64"/>
                  <a:gd name="T64" fmla="*/ 98 w 360"/>
                  <a:gd name="T65" fmla="*/ 28 h 64"/>
                  <a:gd name="T66" fmla="*/ 74 w 360"/>
                  <a:gd name="T67" fmla="*/ 11 h 64"/>
                  <a:gd name="T68" fmla="*/ 69 w 360"/>
                  <a:gd name="T69" fmla="*/ 9 h 64"/>
                  <a:gd name="T70" fmla="*/ 46 w 360"/>
                  <a:gd name="T71" fmla="*/ 15 h 64"/>
                  <a:gd name="T72" fmla="*/ 21 w 360"/>
                  <a:gd name="T73" fmla="*/ 0 h 64"/>
                  <a:gd name="T74" fmla="*/ 15 w 360"/>
                  <a:gd name="T75" fmla="*/ 0 h 64"/>
                  <a:gd name="T76" fmla="*/ 9 w 360"/>
                  <a:gd name="T77" fmla="*/ 6 h 64"/>
                  <a:gd name="T78" fmla="*/ 9 w 360"/>
                  <a:gd name="T79" fmla="*/ 9 h 64"/>
                  <a:gd name="T80" fmla="*/ 11 w 360"/>
                  <a:gd name="T81" fmla="*/ 9 h 64"/>
                  <a:gd name="T82" fmla="*/ 9 w 360"/>
                  <a:gd name="T83" fmla="*/ 15 h 64"/>
                  <a:gd name="T84" fmla="*/ 12 w 360"/>
                  <a:gd name="T85" fmla="*/ 8 h 64"/>
                  <a:gd name="T86" fmla="*/ 11 w 360"/>
                  <a:gd name="T87" fmla="*/ 21 h 64"/>
                  <a:gd name="T88" fmla="*/ 0 w 360"/>
                  <a:gd name="T89"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8"/>
                    </a:moveTo>
                    <a:lnTo>
                      <a:pt x="11" y="34"/>
                    </a:lnTo>
                    <a:lnTo>
                      <a:pt x="17" y="29"/>
                    </a:lnTo>
                    <a:lnTo>
                      <a:pt x="17" y="29"/>
                    </a:lnTo>
                    <a:lnTo>
                      <a:pt x="24" y="23"/>
                    </a:lnTo>
                    <a:lnTo>
                      <a:pt x="26" y="23"/>
                    </a:lnTo>
                    <a:lnTo>
                      <a:pt x="28" y="18"/>
                    </a:lnTo>
                    <a:lnTo>
                      <a:pt x="29" y="15"/>
                    </a:lnTo>
                    <a:lnTo>
                      <a:pt x="29" y="9"/>
                    </a:lnTo>
                    <a:lnTo>
                      <a:pt x="18" y="9"/>
                    </a:lnTo>
                    <a:lnTo>
                      <a:pt x="18" y="18"/>
                    </a:lnTo>
                    <a:lnTo>
                      <a:pt x="23" y="18"/>
                    </a:lnTo>
                    <a:lnTo>
                      <a:pt x="26" y="17"/>
                    </a:lnTo>
                    <a:lnTo>
                      <a:pt x="28" y="12"/>
                    </a:lnTo>
                    <a:lnTo>
                      <a:pt x="17" y="18"/>
                    </a:lnTo>
                    <a:lnTo>
                      <a:pt x="44" y="25"/>
                    </a:lnTo>
                    <a:lnTo>
                      <a:pt x="44" y="26"/>
                    </a:lnTo>
                    <a:lnTo>
                      <a:pt x="66" y="29"/>
                    </a:lnTo>
                    <a:lnTo>
                      <a:pt x="67" y="18"/>
                    </a:lnTo>
                    <a:lnTo>
                      <a:pt x="63" y="28"/>
                    </a:lnTo>
                    <a:lnTo>
                      <a:pt x="86" y="43"/>
                    </a:lnTo>
                    <a:lnTo>
                      <a:pt x="90" y="34"/>
                    </a:lnTo>
                    <a:lnTo>
                      <a:pt x="84" y="41"/>
                    </a:lnTo>
                    <a:lnTo>
                      <a:pt x="96" y="54"/>
                    </a:lnTo>
                    <a:lnTo>
                      <a:pt x="100" y="55"/>
                    </a:lnTo>
                    <a:lnTo>
                      <a:pt x="101" y="57"/>
                    </a:lnTo>
                    <a:lnTo>
                      <a:pt x="138" y="64"/>
                    </a:lnTo>
                    <a:lnTo>
                      <a:pt x="139" y="63"/>
                    </a:lnTo>
                    <a:lnTo>
                      <a:pt x="141" y="64"/>
                    </a:lnTo>
                    <a:lnTo>
                      <a:pt x="176" y="61"/>
                    </a:lnTo>
                    <a:lnTo>
                      <a:pt x="179" y="60"/>
                    </a:lnTo>
                    <a:lnTo>
                      <a:pt x="179" y="60"/>
                    </a:lnTo>
                    <a:lnTo>
                      <a:pt x="207" y="48"/>
                    </a:lnTo>
                    <a:lnTo>
                      <a:pt x="208" y="46"/>
                    </a:lnTo>
                    <a:lnTo>
                      <a:pt x="230" y="29"/>
                    </a:lnTo>
                    <a:lnTo>
                      <a:pt x="224" y="21"/>
                    </a:lnTo>
                    <a:lnTo>
                      <a:pt x="228" y="31"/>
                    </a:lnTo>
                    <a:lnTo>
                      <a:pt x="225" y="32"/>
                    </a:lnTo>
                    <a:lnTo>
                      <a:pt x="266" y="29"/>
                    </a:lnTo>
                    <a:lnTo>
                      <a:pt x="265" y="18"/>
                    </a:lnTo>
                    <a:lnTo>
                      <a:pt x="265" y="29"/>
                    </a:lnTo>
                    <a:lnTo>
                      <a:pt x="337" y="29"/>
                    </a:lnTo>
                    <a:lnTo>
                      <a:pt x="337" y="18"/>
                    </a:lnTo>
                    <a:lnTo>
                      <a:pt x="335" y="29"/>
                    </a:lnTo>
                    <a:lnTo>
                      <a:pt x="357" y="32"/>
                    </a:lnTo>
                    <a:lnTo>
                      <a:pt x="360" y="12"/>
                    </a:lnTo>
                    <a:lnTo>
                      <a:pt x="338" y="9"/>
                    </a:lnTo>
                    <a:lnTo>
                      <a:pt x="337" y="9"/>
                    </a:lnTo>
                    <a:lnTo>
                      <a:pt x="265" y="9"/>
                    </a:lnTo>
                    <a:lnTo>
                      <a:pt x="265" y="9"/>
                    </a:lnTo>
                    <a:lnTo>
                      <a:pt x="224" y="12"/>
                    </a:lnTo>
                    <a:lnTo>
                      <a:pt x="221" y="12"/>
                    </a:lnTo>
                    <a:lnTo>
                      <a:pt x="217" y="14"/>
                    </a:lnTo>
                    <a:lnTo>
                      <a:pt x="196" y="31"/>
                    </a:lnTo>
                    <a:lnTo>
                      <a:pt x="202" y="38"/>
                    </a:lnTo>
                    <a:lnTo>
                      <a:pt x="199" y="29"/>
                    </a:lnTo>
                    <a:lnTo>
                      <a:pt x="172" y="41"/>
                    </a:lnTo>
                    <a:lnTo>
                      <a:pt x="175" y="51"/>
                    </a:lnTo>
                    <a:lnTo>
                      <a:pt x="175" y="41"/>
                    </a:lnTo>
                    <a:lnTo>
                      <a:pt x="139" y="44"/>
                    </a:lnTo>
                    <a:lnTo>
                      <a:pt x="139" y="54"/>
                    </a:lnTo>
                    <a:lnTo>
                      <a:pt x="142" y="44"/>
                    </a:lnTo>
                    <a:lnTo>
                      <a:pt x="106" y="37"/>
                    </a:lnTo>
                    <a:lnTo>
                      <a:pt x="103" y="46"/>
                    </a:lnTo>
                    <a:lnTo>
                      <a:pt x="110" y="40"/>
                    </a:lnTo>
                    <a:lnTo>
                      <a:pt x="98" y="28"/>
                    </a:lnTo>
                    <a:lnTo>
                      <a:pt x="96" y="26"/>
                    </a:lnTo>
                    <a:lnTo>
                      <a:pt x="74" y="11"/>
                    </a:lnTo>
                    <a:lnTo>
                      <a:pt x="72" y="9"/>
                    </a:lnTo>
                    <a:lnTo>
                      <a:pt x="69" y="9"/>
                    </a:lnTo>
                    <a:lnTo>
                      <a:pt x="47" y="6"/>
                    </a:lnTo>
                    <a:lnTo>
                      <a:pt x="46" y="15"/>
                    </a:lnTo>
                    <a:lnTo>
                      <a:pt x="49" y="6"/>
                    </a:lnTo>
                    <a:lnTo>
                      <a:pt x="21" y="0"/>
                    </a:lnTo>
                    <a:lnTo>
                      <a:pt x="18" y="0"/>
                    </a:lnTo>
                    <a:lnTo>
                      <a:pt x="15" y="0"/>
                    </a:lnTo>
                    <a:lnTo>
                      <a:pt x="11" y="3"/>
                    </a:lnTo>
                    <a:lnTo>
                      <a:pt x="9" y="6"/>
                    </a:lnTo>
                    <a:lnTo>
                      <a:pt x="9" y="9"/>
                    </a:lnTo>
                    <a:lnTo>
                      <a:pt x="9" y="9"/>
                    </a:lnTo>
                    <a:lnTo>
                      <a:pt x="9" y="15"/>
                    </a:lnTo>
                    <a:lnTo>
                      <a:pt x="11" y="9"/>
                    </a:lnTo>
                    <a:lnTo>
                      <a:pt x="9" y="12"/>
                    </a:lnTo>
                    <a:lnTo>
                      <a:pt x="9" y="15"/>
                    </a:lnTo>
                    <a:lnTo>
                      <a:pt x="18" y="15"/>
                    </a:lnTo>
                    <a:lnTo>
                      <a:pt x="12" y="8"/>
                    </a:lnTo>
                    <a:lnTo>
                      <a:pt x="5" y="14"/>
                    </a:lnTo>
                    <a:lnTo>
                      <a:pt x="11" y="21"/>
                    </a:lnTo>
                    <a:lnTo>
                      <a:pt x="6"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0" name="Freeform 20"/>
              <p:cNvSpPr>
                <a:spLocks/>
              </p:cNvSpPr>
              <p:nvPr/>
            </p:nvSpPr>
            <p:spPr bwMode="auto">
              <a:xfrm>
                <a:off x="3488" y="3608"/>
                <a:ext cx="180" cy="33"/>
              </a:xfrm>
              <a:custGeom>
                <a:avLst/>
                <a:gdLst>
                  <a:gd name="T0" fmla="*/ 7 w 360"/>
                  <a:gd name="T1" fmla="*/ 33 h 64"/>
                  <a:gd name="T2" fmla="*/ 15 w 360"/>
                  <a:gd name="T3" fmla="*/ 30 h 64"/>
                  <a:gd name="T4" fmla="*/ 20 w 360"/>
                  <a:gd name="T5" fmla="*/ 27 h 64"/>
                  <a:gd name="T6" fmla="*/ 26 w 360"/>
                  <a:gd name="T7" fmla="*/ 15 h 64"/>
                  <a:gd name="T8" fmla="*/ 27 w 360"/>
                  <a:gd name="T9" fmla="*/ 9 h 64"/>
                  <a:gd name="T10" fmla="*/ 17 w 360"/>
                  <a:gd name="T11" fmla="*/ 18 h 64"/>
                  <a:gd name="T12" fmla="*/ 24 w 360"/>
                  <a:gd name="T13" fmla="*/ 17 h 64"/>
                  <a:gd name="T14" fmla="*/ 17 w 360"/>
                  <a:gd name="T15" fmla="*/ 20 h 64"/>
                  <a:gd name="T16" fmla="*/ 46 w 360"/>
                  <a:gd name="T17" fmla="*/ 12 h 64"/>
                  <a:gd name="T18" fmla="*/ 63 w 360"/>
                  <a:gd name="T19" fmla="*/ 27 h 64"/>
                  <a:gd name="T20" fmla="*/ 61 w 360"/>
                  <a:gd name="T21" fmla="*/ 26 h 64"/>
                  <a:gd name="T22" fmla="*/ 87 w 360"/>
                  <a:gd name="T23" fmla="*/ 33 h 64"/>
                  <a:gd name="T24" fmla="*/ 96 w 360"/>
                  <a:gd name="T25" fmla="*/ 53 h 64"/>
                  <a:gd name="T26" fmla="*/ 101 w 360"/>
                  <a:gd name="T27" fmla="*/ 55 h 64"/>
                  <a:gd name="T28" fmla="*/ 136 w 360"/>
                  <a:gd name="T29" fmla="*/ 63 h 64"/>
                  <a:gd name="T30" fmla="*/ 174 w 360"/>
                  <a:gd name="T31" fmla="*/ 59 h 64"/>
                  <a:gd name="T32" fmla="*/ 177 w 360"/>
                  <a:gd name="T33" fmla="*/ 58 h 64"/>
                  <a:gd name="T34" fmla="*/ 208 w 360"/>
                  <a:gd name="T35" fmla="*/ 44 h 64"/>
                  <a:gd name="T36" fmla="*/ 222 w 360"/>
                  <a:gd name="T37" fmla="*/ 21 h 64"/>
                  <a:gd name="T38" fmla="*/ 223 w 360"/>
                  <a:gd name="T39" fmla="*/ 32 h 64"/>
                  <a:gd name="T40" fmla="*/ 265 w 360"/>
                  <a:gd name="T41" fmla="*/ 18 h 64"/>
                  <a:gd name="T42" fmla="*/ 335 w 360"/>
                  <a:gd name="T43" fmla="*/ 29 h 64"/>
                  <a:gd name="T44" fmla="*/ 334 w 360"/>
                  <a:gd name="T45" fmla="*/ 29 h 64"/>
                  <a:gd name="T46" fmla="*/ 360 w 360"/>
                  <a:gd name="T47" fmla="*/ 12 h 64"/>
                  <a:gd name="T48" fmla="*/ 335 w 360"/>
                  <a:gd name="T49" fmla="*/ 9 h 64"/>
                  <a:gd name="T50" fmla="*/ 265 w 360"/>
                  <a:gd name="T51" fmla="*/ 9 h 64"/>
                  <a:gd name="T52" fmla="*/ 219 w 360"/>
                  <a:gd name="T53" fmla="*/ 12 h 64"/>
                  <a:gd name="T54" fmla="*/ 196 w 360"/>
                  <a:gd name="T55" fmla="*/ 29 h 64"/>
                  <a:gd name="T56" fmla="*/ 199 w 360"/>
                  <a:gd name="T57" fmla="*/ 27 h 64"/>
                  <a:gd name="T58" fmla="*/ 173 w 360"/>
                  <a:gd name="T59" fmla="*/ 49 h 64"/>
                  <a:gd name="T60" fmla="*/ 135 w 360"/>
                  <a:gd name="T61" fmla="*/ 44 h 64"/>
                  <a:gd name="T62" fmla="*/ 139 w 360"/>
                  <a:gd name="T63" fmla="*/ 44 h 64"/>
                  <a:gd name="T64" fmla="*/ 102 w 360"/>
                  <a:gd name="T65" fmla="*/ 46 h 64"/>
                  <a:gd name="T66" fmla="*/ 93 w 360"/>
                  <a:gd name="T67" fmla="*/ 26 h 64"/>
                  <a:gd name="T68" fmla="*/ 72 w 360"/>
                  <a:gd name="T69" fmla="*/ 10 h 64"/>
                  <a:gd name="T70" fmla="*/ 69 w 360"/>
                  <a:gd name="T71" fmla="*/ 9 h 64"/>
                  <a:gd name="T72" fmla="*/ 47 w 360"/>
                  <a:gd name="T73" fmla="*/ 3 h 64"/>
                  <a:gd name="T74" fmla="*/ 17 w 360"/>
                  <a:gd name="T75" fmla="*/ 0 h 64"/>
                  <a:gd name="T76" fmla="*/ 9 w 360"/>
                  <a:gd name="T77" fmla="*/ 3 h 64"/>
                  <a:gd name="T78" fmla="*/ 7 w 360"/>
                  <a:gd name="T79" fmla="*/ 9 h 64"/>
                  <a:gd name="T80" fmla="*/ 7 w 360"/>
                  <a:gd name="T81" fmla="*/ 12 h 64"/>
                  <a:gd name="T82" fmla="*/ 7 w 360"/>
                  <a:gd name="T83" fmla="*/ 12 h 64"/>
                  <a:gd name="T84" fmla="*/ 9 w 360"/>
                  <a:gd name="T85" fmla="*/ 7 h 64"/>
                  <a:gd name="T86" fmla="*/ 10 w 360"/>
                  <a:gd name="T87" fmla="*/ 21 h 64"/>
                  <a:gd name="T88" fmla="*/ 0 w 360"/>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5"/>
                    </a:moveTo>
                    <a:lnTo>
                      <a:pt x="7" y="33"/>
                    </a:lnTo>
                    <a:lnTo>
                      <a:pt x="15" y="30"/>
                    </a:lnTo>
                    <a:lnTo>
                      <a:pt x="15" y="30"/>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3" y="21"/>
                    </a:lnTo>
                    <a:lnTo>
                      <a:pt x="63" y="27"/>
                    </a:lnTo>
                    <a:lnTo>
                      <a:pt x="66" y="18"/>
                    </a:lnTo>
                    <a:lnTo>
                      <a:pt x="61" y="26"/>
                    </a:lnTo>
                    <a:lnTo>
                      <a:pt x="82" y="41"/>
                    </a:lnTo>
                    <a:lnTo>
                      <a:pt x="87" y="33"/>
                    </a:lnTo>
                    <a:lnTo>
                      <a:pt x="81" y="41"/>
                    </a:lnTo>
                    <a:lnTo>
                      <a:pt x="96" y="53"/>
                    </a:lnTo>
                    <a:lnTo>
                      <a:pt x="99" y="55"/>
                    </a:lnTo>
                    <a:lnTo>
                      <a:pt x="101" y="55"/>
                    </a:lnTo>
                    <a:lnTo>
                      <a:pt x="135" y="63"/>
                    </a:lnTo>
                    <a:lnTo>
                      <a:pt x="136" y="63"/>
                    </a:lnTo>
                    <a:lnTo>
                      <a:pt x="138" y="64"/>
                    </a:lnTo>
                    <a:lnTo>
                      <a:pt x="174" y="59"/>
                    </a:lnTo>
                    <a:lnTo>
                      <a:pt x="177" y="58"/>
                    </a:lnTo>
                    <a:lnTo>
                      <a:pt x="177" y="58"/>
                    </a:lnTo>
                    <a:lnTo>
                      <a:pt x="207" y="46"/>
                    </a:lnTo>
                    <a:lnTo>
                      <a:pt x="208" y="44"/>
                    </a:lnTo>
                    <a:lnTo>
                      <a:pt x="228" y="29"/>
                    </a:lnTo>
                    <a:lnTo>
                      <a:pt x="222" y="21"/>
                    </a:lnTo>
                    <a:lnTo>
                      <a:pt x="226" y="30"/>
                    </a:lnTo>
                    <a:lnTo>
                      <a:pt x="223" y="32"/>
                    </a:lnTo>
                    <a:lnTo>
                      <a:pt x="266" y="29"/>
                    </a:lnTo>
                    <a:lnTo>
                      <a:pt x="265" y="18"/>
                    </a:lnTo>
                    <a:lnTo>
                      <a:pt x="265" y="29"/>
                    </a:lnTo>
                    <a:lnTo>
                      <a:pt x="335" y="29"/>
                    </a:lnTo>
                    <a:lnTo>
                      <a:pt x="335" y="18"/>
                    </a:lnTo>
                    <a:lnTo>
                      <a:pt x="334" y="29"/>
                    </a:lnTo>
                    <a:lnTo>
                      <a:pt x="357" y="32"/>
                    </a:lnTo>
                    <a:lnTo>
                      <a:pt x="360" y="12"/>
                    </a:lnTo>
                    <a:lnTo>
                      <a:pt x="337" y="9"/>
                    </a:lnTo>
                    <a:lnTo>
                      <a:pt x="335" y="9"/>
                    </a:lnTo>
                    <a:lnTo>
                      <a:pt x="265" y="9"/>
                    </a:lnTo>
                    <a:lnTo>
                      <a:pt x="265" y="9"/>
                    </a:lnTo>
                    <a:lnTo>
                      <a:pt x="222" y="12"/>
                    </a:lnTo>
                    <a:lnTo>
                      <a:pt x="219" y="12"/>
                    </a:lnTo>
                    <a:lnTo>
                      <a:pt x="216" y="14"/>
                    </a:lnTo>
                    <a:lnTo>
                      <a:pt x="196" y="29"/>
                    </a:lnTo>
                    <a:lnTo>
                      <a:pt x="202" y="36"/>
                    </a:lnTo>
                    <a:lnTo>
                      <a:pt x="199" y="27"/>
                    </a:lnTo>
                    <a:lnTo>
                      <a:pt x="170" y="40"/>
                    </a:lnTo>
                    <a:lnTo>
                      <a:pt x="173" y="49"/>
                    </a:lnTo>
                    <a:lnTo>
                      <a:pt x="171" y="40"/>
                    </a:lnTo>
                    <a:lnTo>
                      <a:pt x="135" y="44"/>
                    </a:lnTo>
                    <a:lnTo>
                      <a:pt x="136" y="53"/>
                    </a:lnTo>
                    <a:lnTo>
                      <a:pt x="139" y="44"/>
                    </a:lnTo>
                    <a:lnTo>
                      <a:pt x="105" y="36"/>
                    </a:lnTo>
                    <a:lnTo>
                      <a:pt x="102" y="46"/>
                    </a:lnTo>
                    <a:lnTo>
                      <a:pt x="108" y="38"/>
                    </a:lnTo>
                    <a:lnTo>
                      <a:pt x="93" y="26"/>
                    </a:lnTo>
                    <a:lnTo>
                      <a:pt x="93" y="26"/>
                    </a:lnTo>
                    <a:lnTo>
                      <a:pt x="72" y="10"/>
                    </a:lnTo>
                    <a:lnTo>
                      <a:pt x="70" y="9"/>
                    </a:lnTo>
                    <a:lnTo>
                      <a:pt x="69" y="9"/>
                    </a:lnTo>
                    <a:lnTo>
                      <a:pt x="49"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7"/>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1" name="Freeform 21"/>
              <p:cNvSpPr>
                <a:spLocks/>
              </p:cNvSpPr>
              <p:nvPr/>
            </p:nvSpPr>
            <p:spPr bwMode="auto">
              <a:xfrm>
                <a:off x="2128" y="3616"/>
                <a:ext cx="181" cy="32"/>
              </a:xfrm>
              <a:custGeom>
                <a:avLst/>
                <a:gdLst>
                  <a:gd name="T0" fmla="*/ 9 w 361"/>
                  <a:gd name="T1" fmla="*/ 35 h 64"/>
                  <a:gd name="T2" fmla="*/ 18 w 361"/>
                  <a:gd name="T3" fmla="*/ 29 h 64"/>
                  <a:gd name="T4" fmla="*/ 27 w 361"/>
                  <a:gd name="T5" fmla="*/ 23 h 64"/>
                  <a:gd name="T6" fmla="*/ 30 w 361"/>
                  <a:gd name="T7" fmla="*/ 15 h 64"/>
                  <a:gd name="T8" fmla="*/ 20 w 361"/>
                  <a:gd name="T9" fmla="*/ 9 h 64"/>
                  <a:gd name="T10" fmla="*/ 24 w 361"/>
                  <a:gd name="T11" fmla="*/ 18 h 64"/>
                  <a:gd name="T12" fmla="*/ 29 w 361"/>
                  <a:gd name="T13" fmla="*/ 12 h 64"/>
                  <a:gd name="T14" fmla="*/ 47 w 361"/>
                  <a:gd name="T15" fmla="*/ 26 h 64"/>
                  <a:gd name="T16" fmla="*/ 67 w 361"/>
                  <a:gd name="T17" fmla="*/ 29 h 64"/>
                  <a:gd name="T18" fmla="*/ 65 w 361"/>
                  <a:gd name="T19" fmla="*/ 28 h 64"/>
                  <a:gd name="T20" fmla="*/ 85 w 361"/>
                  <a:gd name="T21" fmla="*/ 41 h 64"/>
                  <a:gd name="T22" fmla="*/ 84 w 361"/>
                  <a:gd name="T23" fmla="*/ 41 h 64"/>
                  <a:gd name="T24" fmla="*/ 101 w 361"/>
                  <a:gd name="T25" fmla="*/ 55 h 64"/>
                  <a:gd name="T26" fmla="*/ 139 w 361"/>
                  <a:gd name="T27" fmla="*/ 64 h 64"/>
                  <a:gd name="T28" fmla="*/ 142 w 361"/>
                  <a:gd name="T29" fmla="*/ 64 h 64"/>
                  <a:gd name="T30" fmla="*/ 179 w 361"/>
                  <a:gd name="T31" fmla="*/ 60 h 64"/>
                  <a:gd name="T32" fmla="*/ 208 w 361"/>
                  <a:gd name="T33" fmla="*/ 48 h 64"/>
                  <a:gd name="T34" fmla="*/ 229 w 361"/>
                  <a:gd name="T35" fmla="*/ 29 h 64"/>
                  <a:gd name="T36" fmla="*/ 228 w 361"/>
                  <a:gd name="T37" fmla="*/ 31 h 64"/>
                  <a:gd name="T38" fmla="*/ 269 w 361"/>
                  <a:gd name="T39" fmla="*/ 29 h 64"/>
                  <a:gd name="T40" fmla="*/ 268 w 361"/>
                  <a:gd name="T41" fmla="*/ 29 h 64"/>
                  <a:gd name="T42" fmla="*/ 338 w 361"/>
                  <a:gd name="T43" fmla="*/ 18 h 64"/>
                  <a:gd name="T44" fmla="*/ 358 w 361"/>
                  <a:gd name="T45" fmla="*/ 32 h 64"/>
                  <a:gd name="T46" fmla="*/ 340 w 361"/>
                  <a:gd name="T47" fmla="*/ 9 h 64"/>
                  <a:gd name="T48" fmla="*/ 268 w 361"/>
                  <a:gd name="T49" fmla="*/ 9 h 64"/>
                  <a:gd name="T50" fmla="*/ 223 w 361"/>
                  <a:gd name="T51" fmla="*/ 12 h 64"/>
                  <a:gd name="T52" fmla="*/ 217 w 361"/>
                  <a:gd name="T53" fmla="*/ 14 h 64"/>
                  <a:gd name="T54" fmla="*/ 203 w 361"/>
                  <a:gd name="T55" fmla="*/ 38 h 64"/>
                  <a:gd name="T56" fmla="*/ 171 w 361"/>
                  <a:gd name="T57" fmla="*/ 41 h 64"/>
                  <a:gd name="T58" fmla="*/ 174 w 361"/>
                  <a:gd name="T59" fmla="*/ 41 h 64"/>
                  <a:gd name="T60" fmla="*/ 141 w 361"/>
                  <a:gd name="T61" fmla="*/ 54 h 64"/>
                  <a:gd name="T62" fmla="*/ 107 w 361"/>
                  <a:gd name="T63" fmla="*/ 37 h 64"/>
                  <a:gd name="T64" fmla="*/ 111 w 361"/>
                  <a:gd name="T65" fmla="*/ 38 h 64"/>
                  <a:gd name="T66" fmla="*/ 96 w 361"/>
                  <a:gd name="T67" fmla="*/ 26 h 64"/>
                  <a:gd name="T68" fmla="*/ 73 w 361"/>
                  <a:gd name="T69" fmla="*/ 9 h 64"/>
                  <a:gd name="T70" fmla="*/ 50 w 361"/>
                  <a:gd name="T71" fmla="*/ 6 h 64"/>
                  <a:gd name="T72" fmla="*/ 52 w 361"/>
                  <a:gd name="T73" fmla="*/ 6 h 64"/>
                  <a:gd name="T74" fmla="*/ 20 w 361"/>
                  <a:gd name="T75" fmla="*/ 0 h 64"/>
                  <a:gd name="T76" fmla="*/ 12 w 361"/>
                  <a:gd name="T77" fmla="*/ 3 h 64"/>
                  <a:gd name="T78" fmla="*/ 10 w 361"/>
                  <a:gd name="T79" fmla="*/ 9 h 64"/>
                  <a:gd name="T80" fmla="*/ 10 w 361"/>
                  <a:gd name="T81" fmla="*/ 15 h 64"/>
                  <a:gd name="T82" fmla="*/ 10 w 361"/>
                  <a:gd name="T83" fmla="*/ 12 h 64"/>
                  <a:gd name="T84" fmla="*/ 20 w 361"/>
                  <a:gd name="T85" fmla="*/ 15 h 64"/>
                  <a:gd name="T86" fmla="*/ 6 w 361"/>
                  <a:gd name="T87" fmla="*/ 14 h 64"/>
                  <a:gd name="T88" fmla="*/ 7 w 361"/>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1" h="64">
                    <a:moveTo>
                      <a:pt x="0" y="18"/>
                    </a:moveTo>
                    <a:lnTo>
                      <a:pt x="9" y="35"/>
                    </a:lnTo>
                    <a:lnTo>
                      <a:pt x="16" y="31"/>
                    </a:lnTo>
                    <a:lnTo>
                      <a:pt x="18" y="29"/>
                    </a:lnTo>
                    <a:lnTo>
                      <a:pt x="26" y="23"/>
                    </a:lnTo>
                    <a:lnTo>
                      <a:pt x="27" y="23"/>
                    </a:lnTo>
                    <a:lnTo>
                      <a:pt x="29" y="18"/>
                    </a:lnTo>
                    <a:lnTo>
                      <a:pt x="30" y="15"/>
                    </a:lnTo>
                    <a:lnTo>
                      <a:pt x="30" y="9"/>
                    </a:lnTo>
                    <a:lnTo>
                      <a:pt x="20" y="9"/>
                    </a:lnTo>
                    <a:lnTo>
                      <a:pt x="20" y="18"/>
                    </a:lnTo>
                    <a:lnTo>
                      <a:pt x="24" y="18"/>
                    </a:lnTo>
                    <a:lnTo>
                      <a:pt x="27" y="17"/>
                    </a:lnTo>
                    <a:lnTo>
                      <a:pt x="29" y="12"/>
                    </a:lnTo>
                    <a:lnTo>
                      <a:pt x="18" y="20"/>
                    </a:lnTo>
                    <a:lnTo>
                      <a:pt x="47" y="26"/>
                    </a:lnTo>
                    <a:lnTo>
                      <a:pt x="47" y="26"/>
                    </a:lnTo>
                    <a:lnTo>
                      <a:pt x="67" y="29"/>
                    </a:lnTo>
                    <a:lnTo>
                      <a:pt x="69" y="18"/>
                    </a:lnTo>
                    <a:lnTo>
                      <a:pt x="65" y="28"/>
                    </a:lnTo>
                    <a:lnTo>
                      <a:pt x="64" y="26"/>
                    </a:lnTo>
                    <a:lnTo>
                      <a:pt x="85" y="41"/>
                    </a:lnTo>
                    <a:lnTo>
                      <a:pt x="90" y="34"/>
                    </a:lnTo>
                    <a:lnTo>
                      <a:pt x="84" y="41"/>
                    </a:lnTo>
                    <a:lnTo>
                      <a:pt x="98" y="54"/>
                    </a:lnTo>
                    <a:lnTo>
                      <a:pt x="101" y="55"/>
                    </a:lnTo>
                    <a:lnTo>
                      <a:pt x="102" y="57"/>
                    </a:lnTo>
                    <a:lnTo>
                      <a:pt x="139" y="64"/>
                    </a:lnTo>
                    <a:lnTo>
                      <a:pt x="141" y="63"/>
                    </a:lnTo>
                    <a:lnTo>
                      <a:pt x="142" y="64"/>
                    </a:lnTo>
                    <a:lnTo>
                      <a:pt x="176" y="61"/>
                    </a:lnTo>
                    <a:lnTo>
                      <a:pt x="179" y="60"/>
                    </a:lnTo>
                    <a:lnTo>
                      <a:pt x="179" y="60"/>
                    </a:lnTo>
                    <a:lnTo>
                      <a:pt x="208" y="48"/>
                    </a:lnTo>
                    <a:lnTo>
                      <a:pt x="209" y="46"/>
                    </a:lnTo>
                    <a:lnTo>
                      <a:pt x="229" y="29"/>
                    </a:lnTo>
                    <a:lnTo>
                      <a:pt x="223" y="21"/>
                    </a:lnTo>
                    <a:lnTo>
                      <a:pt x="228" y="31"/>
                    </a:lnTo>
                    <a:lnTo>
                      <a:pt x="225" y="32"/>
                    </a:lnTo>
                    <a:lnTo>
                      <a:pt x="269"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3" y="12"/>
                    </a:lnTo>
                    <a:lnTo>
                      <a:pt x="220" y="12"/>
                    </a:lnTo>
                    <a:lnTo>
                      <a:pt x="217" y="14"/>
                    </a:lnTo>
                    <a:lnTo>
                      <a:pt x="197" y="31"/>
                    </a:lnTo>
                    <a:lnTo>
                      <a:pt x="203" y="38"/>
                    </a:lnTo>
                    <a:lnTo>
                      <a:pt x="200" y="29"/>
                    </a:lnTo>
                    <a:lnTo>
                      <a:pt x="171" y="41"/>
                    </a:lnTo>
                    <a:lnTo>
                      <a:pt x="174" y="51"/>
                    </a:lnTo>
                    <a:lnTo>
                      <a:pt x="174" y="41"/>
                    </a:lnTo>
                    <a:lnTo>
                      <a:pt x="141" y="44"/>
                    </a:lnTo>
                    <a:lnTo>
                      <a:pt x="141" y="54"/>
                    </a:lnTo>
                    <a:lnTo>
                      <a:pt x="144" y="44"/>
                    </a:lnTo>
                    <a:lnTo>
                      <a:pt x="107" y="37"/>
                    </a:lnTo>
                    <a:lnTo>
                      <a:pt x="104" y="46"/>
                    </a:lnTo>
                    <a:lnTo>
                      <a:pt x="111" y="38"/>
                    </a:lnTo>
                    <a:lnTo>
                      <a:pt x="98" y="26"/>
                    </a:lnTo>
                    <a:lnTo>
                      <a:pt x="96" y="26"/>
                    </a:lnTo>
                    <a:lnTo>
                      <a:pt x="75" y="11"/>
                    </a:lnTo>
                    <a:lnTo>
                      <a:pt x="73" y="9"/>
                    </a:lnTo>
                    <a:lnTo>
                      <a:pt x="70" y="9"/>
                    </a:lnTo>
                    <a:lnTo>
                      <a:pt x="50" y="6"/>
                    </a:lnTo>
                    <a:lnTo>
                      <a:pt x="49" y="15"/>
                    </a:lnTo>
                    <a:lnTo>
                      <a:pt x="52" y="6"/>
                    </a:lnTo>
                    <a:lnTo>
                      <a:pt x="23" y="0"/>
                    </a:lnTo>
                    <a:lnTo>
                      <a:pt x="20" y="0"/>
                    </a:lnTo>
                    <a:lnTo>
                      <a:pt x="16" y="0"/>
                    </a:lnTo>
                    <a:lnTo>
                      <a:pt x="12" y="3"/>
                    </a:lnTo>
                    <a:lnTo>
                      <a:pt x="10" y="6"/>
                    </a:lnTo>
                    <a:lnTo>
                      <a:pt x="10" y="9"/>
                    </a:lnTo>
                    <a:lnTo>
                      <a:pt x="10" y="9"/>
                    </a:lnTo>
                    <a:lnTo>
                      <a:pt x="10" y="15"/>
                    </a:lnTo>
                    <a:lnTo>
                      <a:pt x="12" y="9"/>
                    </a:lnTo>
                    <a:lnTo>
                      <a:pt x="10" y="12"/>
                    </a:lnTo>
                    <a:lnTo>
                      <a:pt x="10" y="15"/>
                    </a:lnTo>
                    <a:lnTo>
                      <a:pt x="20" y="15"/>
                    </a:lnTo>
                    <a:lnTo>
                      <a:pt x="13" y="8"/>
                    </a:lnTo>
                    <a:lnTo>
                      <a:pt x="6" y="14"/>
                    </a:lnTo>
                    <a:lnTo>
                      <a:pt x="12" y="21"/>
                    </a:lnTo>
                    <a:lnTo>
                      <a:pt x="7"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2" name="Freeform 22"/>
              <p:cNvSpPr>
                <a:spLocks/>
              </p:cNvSpPr>
              <p:nvPr/>
            </p:nvSpPr>
            <p:spPr bwMode="auto">
              <a:xfrm>
                <a:off x="2253" y="3631"/>
                <a:ext cx="180" cy="47"/>
              </a:xfrm>
              <a:custGeom>
                <a:avLst/>
                <a:gdLst>
                  <a:gd name="T0" fmla="*/ 8 w 360"/>
                  <a:gd name="T1" fmla="*/ 46 h 95"/>
                  <a:gd name="T2" fmla="*/ 16 w 360"/>
                  <a:gd name="T3" fmla="*/ 43 h 95"/>
                  <a:gd name="T4" fmla="*/ 20 w 360"/>
                  <a:gd name="T5" fmla="*/ 38 h 95"/>
                  <a:gd name="T6" fmla="*/ 19 w 360"/>
                  <a:gd name="T7" fmla="*/ 17 h 95"/>
                  <a:gd name="T8" fmla="*/ 26 w 360"/>
                  <a:gd name="T9" fmla="*/ 25 h 95"/>
                  <a:gd name="T10" fmla="*/ 43 w 360"/>
                  <a:gd name="T11" fmla="*/ 19 h 95"/>
                  <a:gd name="T12" fmla="*/ 40 w 360"/>
                  <a:gd name="T13" fmla="*/ 19 h 95"/>
                  <a:gd name="T14" fmla="*/ 72 w 360"/>
                  <a:gd name="T15" fmla="*/ 31 h 95"/>
                  <a:gd name="T16" fmla="*/ 68 w 360"/>
                  <a:gd name="T17" fmla="*/ 29 h 95"/>
                  <a:gd name="T18" fmla="*/ 68 w 360"/>
                  <a:gd name="T19" fmla="*/ 26 h 95"/>
                  <a:gd name="T20" fmla="*/ 81 w 360"/>
                  <a:gd name="T21" fmla="*/ 52 h 95"/>
                  <a:gd name="T22" fmla="*/ 103 w 360"/>
                  <a:gd name="T23" fmla="*/ 81 h 95"/>
                  <a:gd name="T24" fmla="*/ 107 w 360"/>
                  <a:gd name="T25" fmla="*/ 83 h 95"/>
                  <a:gd name="T26" fmla="*/ 152 w 360"/>
                  <a:gd name="T27" fmla="*/ 95 h 95"/>
                  <a:gd name="T28" fmla="*/ 176 w 360"/>
                  <a:gd name="T29" fmla="*/ 88 h 95"/>
                  <a:gd name="T30" fmla="*/ 207 w 360"/>
                  <a:gd name="T31" fmla="*/ 71 h 95"/>
                  <a:gd name="T32" fmla="*/ 210 w 360"/>
                  <a:gd name="T33" fmla="*/ 69 h 95"/>
                  <a:gd name="T34" fmla="*/ 225 w 360"/>
                  <a:gd name="T35" fmla="*/ 37 h 95"/>
                  <a:gd name="T36" fmla="*/ 270 w 360"/>
                  <a:gd name="T37" fmla="*/ 34 h 95"/>
                  <a:gd name="T38" fmla="*/ 267 w 360"/>
                  <a:gd name="T39" fmla="*/ 35 h 95"/>
                  <a:gd name="T40" fmla="*/ 337 w 360"/>
                  <a:gd name="T41" fmla="*/ 25 h 95"/>
                  <a:gd name="T42" fmla="*/ 357 w 360"/>
                  <a:gd name="T43" fmla="*/ 38 h 95"/>
                  <a:gd name="T44" fmla="*/ 339 w 360"/>
                  <a:gd name="T45" fmla="*/ 15 h 95"/>
                  <a:gd name="T46" fmla="*/ 267 w 360"/>
                  <a:gd name="T47" fmla="*/ 15 h 95"/>
                  <a:gd name="T48" fmla="*/ 264 w 360"/>
                  <a:gd name="T49" fmla="*/ 15 h 95"/>
                  <a:gd name="T50" fmla="*/ 222 w 360"/>
                  <a:gd name="T51" fmla="*/ 28 h 95"/>
                  <a:gd name="T52" fmla="*/ 219 w 360"/>
                  <a:gd name="T53" fmla="*/ 31 h 95"/>
                  <a:gd name="T54" fmla="*/ 202 w 360"/>
                  <a:gd name="T55" fmla="*/ 61 h 95"/>
                  <a:gd name="T56" fmla="*/ 169 w 360"/>
                  <a:gd name="T57" fmla="*/ 71 h 95"/>
                  <a:gd name="T58" fmla="*/ 170 w 360"/>
                  <a:gd name="T59" fmla="*/ 69 h 95"/>
                  <a:gd name="T60" fmla="*/ 152 w 360"/>
                  <a:gd name="T61" fmla="*/ 77 h 95"/>
                  <a:gd name="T62" fmla="*/ 155 w 360"/>
                  <a:gd name="T63" fmla="*/ 77 h 95"/>
                  <a:gd name="T64" fmla="*/ 111 w 360"/>
                  <a:gd name="T65" fmla="*/ 74 h 95"/>
                  <a:gd name="T66" fmla="*/ 97 w 360"/>
                  <a:gd name="T67" fmla="*/ 40 h 95"/>
                  <a:gd name="T68" fmla="*/ 98 w 360"/>
                  <a:gd name="T69" fmla="*/ 42 h 95"/>
                  <a:gd name="T70" fmla="*/ 83 w 360"/>
                  <a:gd name="T71" fmla="*/ 15 h 95"/>
                  <a:gd name="T72" fmla="*/ 78 w 360"/>
                  <a:gd name="T73" fmla="*/ 12 h 95"/>
                  <a:gd name="T74" fmla="*/ 40 w 360"/>
                  <a:gd name="T75" fmla="*/ 0 h 95"/>
                  <a:gd name="T76" fmla="*/ 16 w 360"/>
                  <a:gd name="T77" fmla="*/ 8 h 95"/>
                  <a:gd name="T78" fmla="*/ 11 w 360"/>
                  <a:gd name="T79" fmla="*/ 11 h 95"/>
                  <a:gd name="T80" fmla="*/ 2 w 360"/>
                  <a:gd name="T81" fmla="*/ 31 h 95"/>
                  <a:gd name="T82" fmla="*/ 3 w 360"/>
                  <a:gd name="T83" fmla="*/ 28 h 95"/>
                  <a:gd name="T84" fmla="*/ 8 w 360"/>
                  <a:gd name="T85"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95">
                    <a:moveTo>
                      <a:pt x="0" y="28"/>
                    </a:moveTo>
                    <a:lnTo>
                      <a:pt x="8" y="46"/>
                    </a:lnTo>
                    <a:lnTo>
                      <a:pt x="16" y="43"/>
                    </a:lnTo>
                    <a:lnTo>
                      <a:pt x="16" y="43"/>
                    </a:lnTo>
                    <a:lnTo>
                      <a:pt x="19" y="42"/>
                    </a:lnTo>
                    <a:lnTo>
                      <a:pt x="20" y="38"/>
                    </a:lnTo>
                    <a:lnTo>
                      <a:pt x="28" y="22"/>
                    </a:lnTo>
                    <a:lnTo>
                      <a:pt x="19" y="17"/>
                    </a:lnTo>
                    <a:lnTo>
                      <a:pt x="23" y="26"/>
                    </a:lnTo>
                    <a:lnTo>
                      <a:pt x="26" y="25"/>
                    </a:lnTo>
                    <a:lnTo>
                      <a:pt x="22" y="26"/>
                    </a:lnTo>
                    <a:lnTo>
                      <a:pt x="43" y="19"/>
                    </a:lnTo>
                    <a:lnTo>
                      <a:pt x="40" y="9"/>
                    </a:lnTo>
                    <a:lnTo>
                      <a:pt x="40" y="19"/>
                    </a:lnTo>
                    <a:lnTo>
                      <a:pt x="37" y="19"/>
                    </a:lnTo>
                    <a:lnTo>
                      <a:pt x="72" y="31"/>
                    </a:lnTo>
                    <a:lnTo>
                      <a:pt x="75" y="22"/>
                    </a:lnTo>
                    <a:lnTo>
                      <a:pt x="68" y="29"/>
                    </a:lnTo>
                    <a:lnTo>
                      <a:pt x="72" y="31"/>
                    </a:lnTo>
                    <a:lnTo>
                      <a:pt x="68" y="26"/>
                    </a:lnTo>
                    <a:lnTo>
                      <a:pt x="81" y="51"/>
                    </a:lnTo>
                    <a:lnTo>
                      <a:pt x="81" y="52"/>
                    </a:lnTo>
                    <a:lnTo>
                      <a:pt x="103" y="80"/>
                    </a:lnTo>
                    <a:lnTo>
                      <a:pt x="103" y="81"/>
                    </a:lnTo>
                    <a:lnTo>
                      <a:pt x="107" y="83"/>
                    </a:lnTo>
                    <a:lnTo>
                      <a:pt x="107" y="83"/>
                    </a:lnTo>
                    <a:lnTo>
                      <a:pt x="149" y="95"/>
                    </a:lnTo>
                    <a:lnTo>
                      <a:pt x="152" y="95"/>
                    </a:lnTo>
                    <a:lnTo>
                      <a:pt x="155" y="95"/>
                    </a:lnTo>
                    <a:lnTo>
                      <a:pt x="176" y="88"/>
                    </a:lnTo>
                    <a:lnTo>
                      <a:pt x="178" y="88"/>
                    </a:lnTo>
                    <a:lnTo>
                      <a:pt x="207" y="71"/>
                    </a:lnTo>
                    <a:lnTo>
                      <a:pt x="210" y="69"/>
                    </a:lnTo>
                    <a:lnTo>
                      <a:pt x="210" y="69"/>
                    </a:lnTo>
                    <a:lnTo>
                      <a:pt x="233" y="45"/>
                    </a:lnTo>
                    <a:lnTo>
                      <a:pt x="225" y="37"/>
                    </a:lnTo>
                    <a:lnTo>
                      <a:pt x="228" y="46"/>
                    </a:lnTo>
                    <a:lnTo>
                      <a:pt x="270" y="34"/>
                    </a:lnTo>
                    <a:lnTo>
                      <a:pt x="267" y="25"/>
                    </a:lnTo>
                    <a:lnTo>
                      <a:pt x="267" y="35"/>
                    </a:lnTo>
                    <a:lnTo>
                      <a:pt x="337" y="35"/>
                    </a:lnTo>
                    <a:lnTo>
                      <a:pt x="337" y="25"/>
                    </a:lnTo>
                    <a:lnTo>
                      <a:pt x="336" y="35"/>
                    </a:lnTo>
                    <a:lnTo>
                      <a:pt x="357" y="38"/>
                    </a:lnTo>
                    <a:lnTo>
                      <a:pt x="360" y="19"/>
                    </a:lnTo>
                    <a:lnTo>
                      <a:pt x="339" y="15"/>
                    </a:lnTo>
                    <a:lnTo>
                      <a:pt x="337" y="15"/>
                    </a:lnTo>
                    <a:lnTo>
                      <a:pt x="267" y="15"/>
                    </a:lnTo>
                    <a:lnTo>
                      <a:pt x="267" y="15"/>
                    </a:lnTo>
                    <a:lnTo>
                      <a:pt x="264" y="15"/>
                    </a:lnTo>
                    <a:lnTo>
                      <a:pt x="222" y="28"/>
                    </a:lnTo>
                    <a:lnTo>
                      <a:pt x="222" y="28"/>
                    </a:lnTo>
                    <a:lnTo>
                      <a:pt x="218" y="31"/>
                    </a:lnTo>
                    <a:lnTo>
                      <a:pt x="219" y="31"/>
                    </a:lnTo>
                    <a:lnTo>
                      <a:pt x="196" y="55"/>
                    </a:lnTo>
                    <a:lnTo>
                      <a:pt x="202" y="61"/>
                    </a:lnTo>
                    <a:lnTo>
                      <a:pt x="198" y="54"/>
                    </a:lnTo>
                    <a:lnTo>
                      <a:pt x="169" y="71"/>
                    </a:lnTo>
                    <a:lnTo>
                      <a:pt x="173" y="78"/>
                    </a:lnTo>
                    <a:lnTo>
                      <a:pt x="170" y="69"/>
                    </a:lnTo>
                    <a:lnTo>
                      <a:pt x="149" y="77"/>
                    </a:lnTo>
                    <a:lnTo>
                      <a:pt x="152" y="77"/>
                    </a:lnTo>
                    <a:lnTo>
                      <a:pt x="152" y="86"/>
                    </a:lnTo>
                    <a:lnTo>
                      <a:pt x="155" y="77"/>
                    </a:lnTo>
                    <a:lnTo>
                      <a:pt x="114" y="65"/>
                    </a:lnTo>
                    <a:lnTo>
                      <a:pt x="111" y="74"/>
                    </a:lnTo>
                    <a:lnTo>
                      <a:pt x="118" y="68"/>
                    </a:lnTo>
                    <a:lnTo>
                      <a:pt x="97" y="40"/>
                    </a:lnTo>
                    <a:lnTo>
                      <a:pt x="89" y="46"/>
                    </a:lnTo>
                    <a:lnTo>
                      <a:pt x="98" y="42"/>
                    </a:lnTo>
                    <a:lnTo>
                      <a:pt x="85" y="17"/>
                    </a:lnTo>
                    <a:lnTo>
                      <a:pt x="83" y="15"/>
                    </a:lnTo>
                    <a:lnTo>
                      <a:pt x="80" y="12"/>
                    </a:lnTo>
                    <a:lnTo>
                      <a:pt x="78" y="12"/>
                    </a:lnTo>
                    <a:lnTo>
                      <a:pt x="43" y="0"/>
                    </a:lnTo>
                    <a:lnTo>
                      <a:pt x="40" y="0"/>
                    </a:lnTo>
                    <a:lnTo>
                      <a:pt x="37" y="0"/>
                    </a:lnTo>
                    <a:lnTo>
                      <a:pt x="16" y="8"/>
                    </a:lnTo>
                    <a:lnTo>
                      <a:pt x="16" y="8"/>
                    </a:lnTo>
                    <a:lnTo>
                      <a:pt x="11" y="11"/>
                    </a:lnTo>
                    <a:lnTo>
                      <a:pt x="9" y="14"/>
                    </a:lnTo>
                    <a:lnTo>
                      <a:pt x="2" y="31"/>
                    </a:lnTo>
                    <a:lnTo>
                      <a:pt x="8" y="25"/>
                    </a:lnTo>
                    <a:lnTo>
                      <a:pt x="3" y="28"/>
                    </a:lnTo>
                    <a:lnTo>
                      <a:pt x="11" y="34"/>
                    </a:lnTo>
                    <a:lnTo>
                      <a:pt x="8"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3" name="Freeform 23"/>
              <p:cNvSpPr>
                <a:spLocks/>
              </p:cNvSpPr>
              <p:nvPr/>
            </p:nvSpPr>
            <p:spPr bwMode="auto">
              <a:xfrm>
                <a:off x="2349" y="3631"/>
                <a:ext cx="179" cy="47"/>
              </a:xfrm>
              <a:custGeom>
                <a:avLst/>
                <a:gdLst>
                  <a:gd name="T0" fmla="*/ 10 w 358"/>
                  <a:gd name="T1" fmla="*/ 46 h 95"/>
                  <a:gd name="T2" fmla="*/ 17 w 358"/>
                  <a:gd name="T3" fmla="*/ 42 h 95"/>
                  <a:gd name="T4" fmla="*/ 26 w 358"/>
                  <a:gd name="T5" fmla="*/ 22 h 95"/>
                  <a:gd name="T6" fmla="*/ 21 w 358"/>
                  <a:gd name="T7" fmla="*/ 26 h 95"/>
                  <a:gd name="T8" fmla="*/ 20 w 358"/>
                  <a:gd name="T9" fmla="*/ 26 h 95"/>
                  <a:gd name="T10" fmla="*/ 38 w 358"/>
                  <a:gd name="T11" fmla="*/ 9 h 95"/>
                  <a:gd name="T12" fmla="*/ 35 w 358"/>
                  <a:gd name="T13" fmla="*/ 19 h 95"/>
                  <a:gd name="T14" fmla="*/ 75 w 358"/>
                  <a:gd name="T15" fmla="*/ 22 h 95"/>
                  <a:gd name="T16" fmla="*/ 72 w 358"/>
                  <a:gd name="T17" fmla="*/ 31 h 95"/>
                  <a:gd name="T18" fmla="*/ 79 w 358"/>
                  <a:gd name="T19" fmla="*/ 51 h 95"/>
                  <a:gd name="T20" fmla="*/ 101 w 358"/>
                  <a:gd name="T21" fmla="*/ 80 h 95"/>
                  <a:gd name="T22" fmla="*/ 105 w 358"/>
                  <a:gd name="T23" fmla="*/ 83 h 95"/>
                  <a:gd name="T24" fmla="*/ 148 w 358"/>
                  <a:gd name="T25" fmla="*/ 95 h 95"/>
                  <a:gd name="T26" fmla="*/ 156 w 358"/>
                  <a:gd name="T27" fmla="*/ 95 h 95"/>
                  <a:gd name="T28" fmla="*/ 176 w 358"/>
                  <a:gd name="T29" fmla="*/ 88 h 95"/>
                  <a:gd name="T30" fmla="*/ 208 w 358"/>
                  <a:gd name="T31" fmla="*/ 69 h 95"/>
                  <a:gd name="T32" fmla="*/ 231 w 358"/>
                  <a:gd name="T33" fmla="*/ 45 h 95"/>
                  <a:gd name="T34" fmla="*/ 226 w 358"/>
                  <a:gd name="T35" fmla="*/ 46 h 95"/>
                  <a:gd name="T36" fmla="*/ 265 w 358"/>
                  <a:gd name="T37" fmla="*/ 25 h 95"/>
                  <a:gd name="T38" fmla="*/ 335 w 358"/>
                  <a:gd name="T39" fmla="*/ 35 h 95"/>
                  <a:gd name="T40" fmla="*/ 334 w 358"/>
                  <a:gd name="T41" fmla="*/ 35 h 95"/>
                  <a:gd name="T42" fmla="*/ 358 w 358"/>
                  <a:gd name="T43" fmla="*/ 19 h 95"/>
                  <a:gd name="T44" fmla="*/ 335 w 358"/>
                  <a:gd name="T45" fmla="*/ 15 h 95"/>
                  <a:gd name="T46" fmla="*/ 265 w 358"/>
                  <a:gd name="T47" fmla="*/ 15 h 95"/>
                  <a:gd name="T48" fmla="*/ 220 w 358"/>
                  <a:gd name="T49" fmla="*/ 28 h 95"/>
                  <a:gd name="T50" fmla="*/ 216 w 358"/>
                  <a:gd name="T51" fmla="*/ 31 h 95"/>
                  <a:gd name="T52" fmla="*/ 194 w 358"/>
                  <a:gd name="T53" fmla="*/ 55 h 95"/>
                  <a:gd name="T54" fmla="*/ 196 w 358"/>
                  <a:gd name="T55" fmla="*/ 54 h 95"/>
                  <a:gd name="T56" fmla="*/ 171 w 358"/>
                  <a:gd name="T57" fmla="*/ 78 h 95"/>
                  <a:gd name="T58" fmla="*/ 148 w 358"/>
                  <a:gd name="T59" fmla="*/ 77 h 95"/>
                  <a:gd name="T60" fmla="*/ 151 w 358"/>
                  <a:gd name="T61" fmla="*/ 86 h 95"/>
                  <a:gd name="T62" fmla="*/ 112 w 358"/>
                  <a:gd name="T63" fmla="*/ 65 h 95"/>
                  <a:gd name="T64" fmla="*/ 116 w 358"/>
                  <a:gd name="T65" fmla="*/ 68 h 95"/>
                  <a:gd name="T66" fmla="*/ 87 w 358"/>
                  <a:gd name="T67" fmla="*/ 46 h 95"/>
                  <a:gd name="T68" fmla="*/ 84 w 358"/>
                  <a:gd name="T69" fmla="*/ 17 h 95"/>
                  <a:gd name="T70" fmla="*/ 79 w 358"/>
                  <a:gd name="T71" fmla="*/ 12 h 95"/>
                  <a:gd name="T72" fmla="*/ 41 w 358"/>
                  <a:gd name="T73" fmla="*/ 0 h 95"/>
                  <a:gd name="T74" fmla="*/ 35 w 358"/>
                  <a:gd name="T75" fmla="*/ 0 h 95"/>
                  <a:gd name="T76" fmla="*/ 14 w 358"/>
                  <a:gd name="T77" fmla="*/ 8 h 95"/>
                  <a:gd name="T78" fmla="*/ 7 w 358"/>
                  <a:gd name="T79" fmla="*/ 14 h 95"/>
                  <a:gd name="T80" fmla="*/ 1 w 358"/>
                  <a:gd name="T81" fmla="*/ 28 h 95"/>
                  <a:gd name="T82" fmla="*/ 4 w 358"/>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95">
                    <a:moveTo>
                      <a:pt x="0" y="29"/>
                    </a:moveTo>
                    <a:lnTo>
                      <a:pt x="10" y="46"/>
                    </a:lnTo>
                    <a:lnTo>
                      <a:pt x="15" y="43"/>
                    </a:lnTo>
                    <a:lnTo>
                      <a:pt x="17" y="42"/>
                    </a:lnTo>
                    <a:lnTo>
                      <a:pt x="18" y="38"/>
                    </a:lnTo>
                    <a:lnTo>
                      <a:pt x="26" y="22"/>
                    </a:lnTo>
                    <a:lnTo>
                      <a:pt x="17" y="17"/>
                    </a:lnTo>
                    <a:lnTo>
                      <a:pt x="21" y="26"/>
                    </a:lnTo>
                    <a:lnTo>
                      <a:pt x="24" y="25"/>
                    </a:lnTo>
                    <a:lnTo>
                      <a:pt x="20" y="26"/>
                    </a:lnTo>
                    <a:lnTo>
                      <a:pt x="41" y="19"/>
                    </a:lnTo>
                    <a:lnTo>
                      <a:pt x="38" y="9"/>
                    </a:lnTo>
                    <a:lnTo>
                      <a:pt x="38" y="19"/>
                    </a:lnTo>
                    <a:lnTo>
                      <a:pt x="35" y="19"/>
                    </a:lnTo>
                    <a:lnTo>
                      <a:pt x="72" y="31"/>
                    </a:lnTo>
                    <a:lnTo>
                      <a:pt x="75" y="22"/>
                    </a:lnTo>
                    <a:lnTo>
                      <a:pt x="67" y="29"/>
                    </a:lnTo>
                    <a:lnTo>
                      <a:pt x="72" y="31"/>
                    </a:lnTo>
                    <a:lnTo>
                      <a:pt x="67" y="26"/>
                    </a:lnTo>
                    <a:lnTo>
                      <a:pt x="79" y="51"/>
                    </a:lnTo>
                    <a:lnTo>
                      <a:pt x="79" y="52"/>
                    </a:lnTo>
                    <a:lnTo>
                      <a:pt x="101" y="80"/>
                    </a:lnTo>
                    <a:lnTo>
                      <a:pt x="101" y="81"/>
                    </a:lnTo>
                    <a:lnTo>
                      <a:pt x="105" y="83"/>
                    </a:lnTo>
                    <a:lnTo>
                      <a:pt x="105" y="83"/>
                    </a:lnTo>
                    <a:lnTo>
                      <a:pt x="148" y="95"/>
                    </a:lnTo>
                    <a:lnTo>
                      <a:pt x="151" y="95"/>
                    </a:lnTo>
                    <a:lnTo>
                      <a:pt x="156" y="95"/>
                    </a:lnTo>
                    <a:lnTo>
                      <a:pt x="176" y="88"/>
                    </a:lnTo>
                    <a:lnTo>
                      <a:pt x="176" y="88"/>
                    </a:lnTo>
                    <a:lnTo>
                      <a:pt x="205" y="71"/>
                    </a:lnTo>
                    <a:lnTo>
                      <a:pt x="208" y="69"/>
                    </a:lnTo>
                    <a:lnTo>
                      <a:pt x="208" y="69"/>
                    </a:lnTo>
                    <a:lnTo>
                      <a:pt x="231" y="45"/>
                    </a:lnTo>
                    <a:lnTo>
                      <a:pt x="223" y="37"/>
                    </a:lnTo>
                    <a:lnTo>
                      <a:pt x="226" y="46"/>
                    </a:lnTo>
                    <a:lnTo>
                      <a:pt x="268" y="34"/>
                    </a:lnTo>
                    <a:lnTo>
                      <a:pt x="265" y="25"/>
                    </a:lnTo>
                    <a:lnTo>
                      <a:pt x="265" y="35"/>
                    </a:lnTo>
                    <a:lnTo>
                      <a:pt x="335" y="35"/>
                    </a:lnTo>
                    <a:lnTo>
                      <a:pt x="335" y="25"/>
                    </a:lnTo>
                    <a:lnTo>
                      <a:pt x="334" y="35"/>
                    </a:lnTo>
                    <a:lnTo>
                      <a:pt x="355" y="38"/>
                    </a:lnTo>
                    <a:lnTo>
                      <a:pt x="358" y="19"/>
                    </a:lnTo>
                    <a:lnTo>
                      <a:pt x="337" y="15"/>
                    </a:lnTo>
                    <a:lnTo>
                      <a:pt x="335" y="15"/>
                    </a:lnTo>
                    <a:lnTo>
                      <a:pt x="265" y="15"/>
                    </a:lnTo>
                    <a:lnTo>
                      <a:pt x="265" y="15"/>
                    </a:lnTo>
                    <a:lnTo>
                      <a:pt x="262" y="15"/>
                    </a:lnTo>
                    <a:lnTo>
                      <a:pt x="220" y="28"/>
                    </a:lnTo>
                    <a:lnTo>
                      <a:pt x="220" y="28"/>
                    </a:lnTo>
                    <a:lnTo>
                      <a:pt x="216" y="31"/>
                    </a:lnTo>
                    <a:lnTo>
                      <a:pt x="217" y="31"/>
                    </a:lnTo>
                    <a:lnTo>
                      <a:pt x="194" y="55"/>
                    </a:lnTo>
                    <a:lnTo>
                      <a:pt x="200" y="61"/>
                    </a:lnTo>
                    <a:lnTo>
                      <a:pt x="196" y="54"/>
                    </a:lnTo>
                    <a:lnTo>
                      <a:pt x="167" y="71"/>
                    </a:lnTo>
                    <a:lnTo>
                      <a:pt x="171" y="78"/>
                    </a:lnTo>
                    <a:lnTo>
                      <a:pt x="168" y="69"/>
                    </a:lnTo>
                    <a:lnTo>
                      <a:pt x="148" y="77"/>
                    </a:lnTo>
                    <a:lnTo>
                      <a:pt x="151" y="77"/>
                    </a:lnTo>
                    <a:lnTo>
                      <a:pt x="151" y="86"/>
                    </a:lnTo>
                    <a:lnTo>
                      <a:pt x="154" y="77"/>
                    </a:lnTo>
                    <a:lnTo>
                      <a:pt x="112" y="65"/>
                    </a:lnTo>
                    <a:lnTo>
                      <a:pt x="108" y="74"/>
                    </a:lnTo>
                    <a:lnTo>
                      <a:pt x="116" y="68"/>
                    </a:lnTo>
                    <a:lnTo>
                      <a:pt x="95" y="40"/>
                    </a:lnTo>
                    <a:lnTo>
                      <a:pt x="87" y="46"/>
                    </a:lnTo>
                    <a:lnTo>
                      <a:pt x="96" y="42"/>
                    </a:lnTo>
                    <a:lnTo>
                      <a:pt x="84" y="17"/>
                    </a:lnTo>
                    <a:lnTo>
                      <a:pt x="82" y="15"/>
                    </a:lnTo>
                    <a:lnTo>
                      <a:pt x="79" y="12"/>
                    </a:lnTo>
                    <a:lnTo>
                      <a:pt x="78" y="12"/>
                    </a:lnTo>
                    <a:lnTo>
                      <a:pt x="41" y="0"/>
                    </a:lnTo>
                    <a:lnTo>
                      <a:pt x="38" y="0"/>
                    </a:lnTo>
                    <a:lnTo>
                      <a:pt x="35" y="0"/>
                    </a:lnTo>
                    <a:lnTo>
                      <a:pt x="14" y="8"/>
                    </a:lnTo>
                    <a:lnTo>
                      <a:pt x="14" y="8"/>
                    </a:lnTo>
                    <a:lnTo>
                      <a:pt x="9" y="11"/>
                    </a:lnTo>
                    <a:lnTo>
                      <a:pt x="7" y="14"/>
                    </a:lnTo>
                    <a:lnTo>
                      <a:pt x="0" y="31"/>
                    </a:lnTo>
                    <a:lnTo>
                      <a:pt x="1" y="28"/>
                    </a:lnTo>
                    <a:lnTo>
                      <a:pt x="9" y="34"/>
                    </a:lnTo>
                    <a:lnTo>
                      <a:pt x="4" y="26"/>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4" name="Freeform 24"/>
              <p:cNvSpPr>
                <a:spLocks/>
              </p:cNvSpPr>
              <p:nvPr/>
            </p:nvSpPr>
            <p:spPr bwMode="auto">
              <a:xfrm>
                <a:off x="2458" y="3633"/>
                <a:ext cx="180" cy="47"/>
              </a:xfrm>
              <a:custGeom>
                <a:avLst/>
                <a:gdLst>
                  <a:gd name="T0" fmla="*/ 14 w 362"/>
                  <a:gd name="T1" fmla="*/ 44 h 93"/>
                  <a:gd name="T2" fmla="*/ 19 w 362"/>
                  <a:gd name="T3" fmla="*/ 40 h 93"/>
                  <a:gd name="T4" fmla="*/ 28 w 362"/>
                  <a:gd name="T5" fmla="*/ 21 h 93"/>
                  <a:gd name="T6" fmla="*/ 23 w 362"/>
                  <a:gd name="T7" fmla="*/ 26 h 93"/>
                  <a:gd name="T8" fmla="*/ 22 w 362"/>
                  <a:gd name="T9" fmla="*/ 26 h 93"/>
                  <a:gd name="T10" fmla="*/ 40 w 362"/>
                  <a:gd name="T11" fmla="*/ 9 h 93"/>
                  <a:gd name="T12" fmla="*/ 37 w 362"/>
                  <a:gd name="T13" fmla="*/ 18 h 93"/>
                  <a:gd name="T14" fmla="*/ 77 w 362"/>
                  <a:gd name="T15" fmla="*/ 21 h 93"/>
                  <a:gd name="T16" fmla="*/ 74 w 362"/>
                  <a:gd name="T17" fmla="*/ 30 h 93"/>
                  <a:gd name="T18" fmla="*/ 83 w 362"/>
                  <a:gd name="T19" fmla="*/ 50 h 93"/>
                  <a:gd name="T20" fmla="*/ 103 w 362"/>
                  <a:gd name="T21" fmla="*/ 78 h 93"/>
                  <a:gd name="T22" fmla="*/ 107 w 362"/>
                  <a:gd name="T23" fmla="*/ 81 h 93"/>
                  <a:gd name="T24" fmla="*/ 150 w 362"/>
                  <a:gd name="T25" fmla="*/ 93 h 93"/>
                  <a:gd name="T26" fmla="*/ 158 w 362"/>
                  <a:gd name="T27" fmla="*/ 93 h 93"/>
                  <a:gd name="T28" fmla="*/ 178 w 362"/>
                  <a:gd name="T29" fmla="*/ 86 h 93"/>
                  <a:gd name="T30" fmla="*/ 210 w 362"/>
                  <a:gd name="T31" fmla="*/ 69 h 93"/>
                  <a:gd name="T32" fmla="*/ 233 w 362"/>
                  <a:gd name="T33" fmla="*/ 44 h 93"/>
                  <a:gd name="T34" fmla="*/ 228 w 362"/>
                  <a:gd name="T35" fmla="*/ 46 h 93"/>
                  <a:gd name="T36" fmla="*/ 267 w 362"/>
                  <a:gd name="T37" fmla="*/ 24 h 93"/>
                  <a:gd name="T38" fmla="*/ 337 w 362"/>
                  <a:gd name="T39" fmla="*/ 35 h 93"/>
                  <a:gd name="T40" fmla="*/ 334 w 362"/>
                  <a:gd name="T41" fmla="*/ 33 h 93"/>
                  <a:gd name="T42" fmla="*/ 362 w 362"/>
                  <a:gd name="T43" fmla="*/ 21 h 93"/>
                  <a:gd name="T44" fmla="*/ 337 w 362"/>
                  <a:gd name="T45" fmla="*/ 15 h 93"/>
                  <a:gd name="T46" fmla="*/ 267 w 362"/>
                  <a:gd name="T47" fmla="*/ 15 h 93"/>
                  <a:gd name="T48" fmla="*/ 222 w 362"/>
                  <a:gd name="T49" fmla="*/ 27 h 93"/>
                  <a:gd name="T50" fmla="*/ 218 w 362"/>
                  <a:gd name="T51" fmla="*/ 30 h 93"/>
                  <a:gd name="T52" fmla="*/ 196 w 362"/>
                  <a:gd name="T53" fmla="*/ 55 h 93"/>
                  <a:gd name="T54" fmla="*/ 198 w 362"/>
                  <a:gd name="T55" fmla="*/ 53 h 93"/>
                  <a:gd name="T56" fmla="*/ 173 w 362"/>
                  <a:gd name="T57" fmla="*/ 76 h 93"/>
                  <a:gd name="T58" fmla="*/ 150 w 362"/>
                  <a:gd name="T59" fmla="*/ 75 h 93"/>
                  <a:gd name="T60" fmla="*/ 153 w 362"/>
                  <a:gd name="T61" fmla="*/ 84 h 93"/>
                  <a:gd name="T62" fmla="*/ 114 w 362"/>
                  <a:gd name="T63" fmla="*/ 63 h 93"/>
                  <a:gd name="T64" fmla="*/ 118 w 362"/>
                  <a:gd name="T65" fmla="*/ 66 h 93"/>
                  <a:gd name="T66" fmla="*/ 91 w 362"/>
                  <a:gd name="T67" fmla="*/ 46 h 93"/>
                  <a:gd name="T68" fmla="*/ 86 w 362"/>
                  <a:gd name="T69" fmla="*/ 17 h 93"/>
                  <a:gd name="T70" fmla="*/ 81 w 362"/>
                  <a:gd name="T71" fmla="*/ 12 h 93"/>
                  <a:gd name="T72" fmla="*/ 43 w 362"/>
                  <a:gd name="T73" fmla="*/ 0 h 93"/>
                  <a:gd name="T74" fmla="*/ 37 w 362"/>
                  <a:gd name="T75" fmla="*/ 0 h 93"/>
                  <a:gd name="T76" fmla="*/ 16 w 362"/>
                  <a:gd name="T77" fmla="*/ 7 h 93"/>
                  <a:gd name="T78" fmla="*/ 11 w 362"/>
                  <a:gd name="T79" fmla="*/ 12 h 93"/>
                  <a:gd name="T80" fmla="*/ 11 w 362"/>
                  <a:gd name="T81" fmla="*/ 32 h 93"/>
                  <a:gd name="T82" fmla="*/ 0 w 362"/>
                  <a:gd name="T8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93">
                    <a:moveTo>
                      <a:pt x="0" y="30"/>
                    </a:moveTo>
                    <a:lnTo>
                      <a:pt x="14" y="44"/>
                    </a:lnTo>
                    <a:lnTo>
                      <a:pt x="19" y="40"/>
                    </a:lnTo>
                    <a:lnTo>
                      <a:pt x="19" y="40"/>
                    </a:lnTo>
                    <a:lnTo>
                      <a:pt x="20" y="37"/>
                    </a:lnTo>
                    <a:lnTo>
                      <a:pt x="28" y="21"/>
                    </a:lnTo>
                    <a:lnTo>
                      <a:pt x="19" y="17"/>
                    </a:lnTo>
                    <a:lnTo>
                      <a:pt x="23" y="26"/>
                    </a:lnTo>
                    <a:lnTo>
                      <a:pt x="26" y="24"/>
                    </a:lnTo>
                    <a:lnTo>
                      <a:pt x="22" y="26"/>
                    </a:lnTo>
                    <a:lnTo>
                      <a:pt x="43" y="18"/>
                    </a:lnTo>
                    <a:lnTo>
                      <a:pt x="40" y="9"/>
                    </a:lnTo>
                    <a:lnTo>
                      <a:pt x="40" y="18"/>
                    </a:lnTo>
                    <a:lnTo>
                      <a:pt x="37" y="18"/>
                    </a:lnTo>
                    <a:lnTo>
                      <a:pt x="74" y="30"/>
                    </a:lnTo>
                    <a:lnTo>
                      <a:pt x="77" y="21"/>
                    </a:lnTo>
                    <a:lnTo>
                      <a:pt x="69" y="29"/>
                    </a:lnTo>
                    <a:lnTo>
                      <a:pt x="74" y="30"/>
                    </a:lnTo>
                    <a:lnTo>
                      <a:pt x="69" y="26"/>
                    </a:lnTo>
                    <a:lnTo>
                      <a:pt x="83" y="50"/>
                    </a:lnTo>
                    <a:lnTo>
                      <a:pt x="83" y="52"/>
                    </a:lnTo>
                    <a:lnTo>
                      <a:pt x="103" y="78"/>
                    </a:lnTo>
                    <a:lnTo>
                      <a:pt x="103" y="79"/>
                    </a:lnTo>
                    <a:lnTo>
                      <a:pt x="107" y="81"/>
                    </a:lnTo>
                    <a:lnTo>
                      <a:pt x="107" y="81"/>
                    </a:lnTo>
                    <a:lnTo>
                      <a:pt x="150" y="93"/>
                    </a:lnTo>
                    <a:lnTo>
                      <a:pt x="153" y="93"/>
                    </a:lnTo>
                    <a:lnTo>
                      <a:pt x="158" y="93"/>
                    </a:lnTo>
                    <a:lnTo>
                      <a:pt x="178" y="86"/>
                    </a:lnTo>
                    <a:lnTo>
                      <a:pt x="178" y="86"/>
                    </a:lnTo>
                    <a:lnTo>
                      <a:pt x="207" y="70"/>
                    </a:lnTo>
                    <a:lnTo>
                      <a:pt x="210" y="69"/>
                    </a:lnTo>
                    <a:lnTo>
                      <a:pt x="210" y="69"/>
                    </a:lnTo>
                    <a:lnTo>
                      <a:pt x="233" y="44"/>
                    </a:lnTo>
                    <a:lnTo>
                      <a:pt x="225" y="37"/>
                    </a:lnTo>
                    <a:lnTo>
                      <a:pt x="228" y="46"/>
                    </a:lnTo>
                    <a:lnTo>
                      <a:pt x="270" y="33"/>
                    </a:lnTo>
                    <a:lnTo>
                      <a:pt x="267" y="24"/>
                    </a:lnTo>
                    <a:lnTo>
                      <a:pt x="267" y="35"/>
                    </a:lnTo>
                    <a:lnTo>
                      <a:pt x="337" y="35"/>
                    </a:lnTo>
                    <a:lnTo>
                      <a:pt x="337" y="24"/>
                    </a:lnTo>
                    <a:lnTo>
                      <a:pt x="334" y="33"/>
                    </a:lnTo>
                    <a:lnTo>
                      <a:pt x="356" y="40"/>
                    </a:lnTo>
                    <a:lnTo>
                      <a:pt x="362" y="21"/>
                    </a:lnTo>
                    <a:lnTo>
                      <a:pt x="340" y="15"/>
                    </a:lnTo>
                    <a:lnTo>
                      <a:pt x="337" y="15"/>
                    </a:lnTo>
                    <a:lnTo>
                      <a:pt x="267" y="15"/>
                    </a:lnTo>
                    <a:lnTo>
                      <a:pt x="267" y="15"/>
                    </a:lnTo>
                    <a:lnTo>
                      <a:pt x="264" y="15"/>
                    </a:lnTo>
                    <a:lnTo>
                      <a:pt x="222" y="27"/>
                    </a:lnTo>
                    <a:lnTo>
                      <a:pt x="222" y="27"/>
                    </a:lnTo>
                    <a:lnTo>
                      <a:pt x="218" y="30"/>
                    </a:lnTo>
                    <a:lnTo>
                      <a:pt x="219" y="30"/>
                    </a:lnTo>
                    <a:lnTo>
                      <a:pt x="196" y="55"/>
                    </a:lnTo>
                    <a:lnTo>
                      <a:pt x="202" y="61"/>
                    </a:lnTo>
                    <a:lnTo>
                      <a:pt x="198" y="53"/>
                    </a:lnTo>
                    <a:lnTo>
                      <a:pt x="169" y="69"/>
                    </a:lnTo>
                    <a:lnTo>
                      <a:pt x="173" y="76"/>
                    </a:lnTo>
                    <a:lnTo>
                      <a:pt x="170" y="67"/>
                    </a:lnTo>
                    <a:lnTo>
                      <a:pt x="150" y="75"/>
                    </a:lnTo>
                    <a:lnTo>
                      <a:pt x="153" y="75"/>
                    </a:lnTo>
                    <a:lnTo>
                      <a:pt x="153" y="84"/>
                    </a:lnTo>
                    <a:lnTo>
                      <a:pt x="156" y="75"/>
                    </a:lnTo>
                    <a:lnTo>
                      <a:pt x="114" y="63"/>
                    </a:lnTo>
                    <a:lnTo>
                      <a:pt x="110" y="72"/>
                    </a:lnTo>
                    <a:lnTo>
                      <a:pt x="118" y="66"/>
                    </a:lnTo>
                    <a:lnTo>
                      <a:pt x="98" y="40"/>
                    </a:lnTo>
                    <a:lnTo>
                      <a:pt x="91" y="46"/>
                    </a:lnTo>
                    <a:lnTo>
                      <a:pt x="100" y="41"/>
                    </a:lnTo>
                    <a:lnTo>
                      <a:pt x="86" y="17"/>
                    </a:lnTo>
                    <a:lnTo>
                      <a:pt x="84" y="15"/>
                    </a:lnTo>
                    <a:lnTo>
                      <a:pt x="81" y="12"/>
                    </a:lnTo>
                    <a:lnTo>
                      <a:pt x="80" y="12"/>
                    </a:lnTo>
                    <a:lnTo>
                      <a:pt x="43" y="0"/>
                    </a:lnTo>
                    <a:lnTo>
                      <a:pt x="40" y="0"/>
                    </a:lnTo>
                    <a:lnTo>
                      <a:pt x="37" y="0"/>
                    </a:lnTo>
                    <a:lnTo>
                      <a:pt x="16" y="7"/>
                    </a:lnTo>
                    <a:lnTo>
                      <a:pt x="16" y="7"/>
                    </a:lnTo>
                    <a:lnTo>
                      <a:pt x="11" y="10"/>
                    </a:lnTo>
                    <a:lnTo>
                      <a:pt x="11" y="12"/>
                    </a:lnTo>
                    <a:lnTo>
                      <a:pt x="3" y="27"/>
                    </a:lnTo>
                    <a:lnTo>
                      <a:pt x="11" y="32"/>
                    </a:lnTo>
                    <a:lnTo>
                      <a:pt x="5" y="26"/>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5" name="Freeform 25"/>
              <p:cNvSpPr>
                <a:spLocks/>
              </p:cNvSpPr>
              <p:nvPr/>
            </p:nvSpPr>
            <p:spPr bwMode="auto">
              <a:xfrm>
                <a:off x="2511" y="3633"/>
                <a:ext cx="181" cy="47"/>
              </a:xfrm>
              <a:custGeom>
                <a:avLst/>
                <a:gdLst>
                  <a:gd name="T0" fmla="*/ 10 w 362"/>
                  <a:gd name="T1" fmla="*/ 46 h 93"/>
                  <a:gd name="T2" fmla="*/ 20 w 362"/>
                  <a:gd name="T3" fmla="*/ 40 h 93"/>
                  <a:gd name="T4" fmla="*/ 22 w 362"/>
                  <a:gd name="T5" fmla="*/ 37 h 93"/>
                  <a:gd name="T6" fmla="*/ 19 w 362"/>
                  <a:gd name="T7" fmla="*/ 17 h 93"/>
                  <a:gd name="T8" fmla="*/ 26 w 362"/>
                  <a:gd name="T9" fmla="*/ 24 h 93"/>
                  <a:gd name="T10" fmla="*/ 22 w 362"/>
                  <a:gd name="T11" fmla="*/ 26 h 93"/>
                  <a:gd name="T12" fmla="*/ 42 w 362"/>
                  <a:gd name="T13" fmla="*/ 9 h 93"/>
                  <a:gd name="T14" fmla="*/ 39 w 362"/>
                  <a:gd name="T15" fmla="*/ 18 h 93"/>
                  <a:gd name="T16" fmla="*/ 75 w 362"/>
                  <a:gd name="T17" fmla="*/ 21 h 93"/>
                  <a:gd name="T18" fmla="*/ 72 w 362"/>
                  <a:gd name="T19" fmla="*/ 30 h 93"/>
                  <a:gd name="T20" fmla="*/ 83 w 362"/>
                  <a:gd name="T21" fmla="*/ 52 h 93"/>
                  <a:gd name="T22" fmla="*/ 103 w 362"/>
                  <a:gd name="T23" fmla="*/ 78 h 93"/>
                  <a:gd name="T24" fmla="*/ 108 w 362"/>
                  <a:gd name="T25" fmla="*/ 81 h 93"/>
                  <a:gd name="T26" fmla="*/ 149 w 362"/>
                  <a:gd name="T27" fmla="*/ 93 h 93"/>
                  <a:gd name="T28" fmla="*/ 155 w 362"/>
                  <a:gd name="T29" fmla="*/ 93 h 93"/>
                  <a:gd name="T30" fmla="*/ 181 w 362"/>
                  <a:gd name="T31" fmla="*/ 86 h 93"/>
                  <a:gd name="T32" fmla="*/ 210 w 362"/>
                  <a:gd name="T33" fmla="*/ 69 h 93"/>
                  <a:gd name="T34" fmla="*/ 232 w 362"/>
                  <a:gd name="T35" fmla="*/ 43 h 93"/>
                  <a:gd name="T36" fmla="*/ 227 w 362"/>
                  <a:gd name="T37" fmla="*/ 46 h 93"/>
                  <a:gd name="T38" fmla="*/ 265 w 362"/>
                  <a:gd name="T39" fmla="*/ 24 h 93"/>
                  <a:gd name="T40" fmla="*/ 337 w 362"/>
                  <a:gd name="T41" fmla="*/ 35 h 93"/>
                  <a:gd name="T42" fmla="*/ 334 w 362"/>
                  <a:gd name="T43" fmla="*/ 33 h 93"/>
                  <a:gd name="T44" fmla="*/ 362 w 362"/>
                  <a:gd name="T45" fmla="*/ 21 h 93"/>
                  <a:gd name="T46" fmla="*/ 337 w 362"/>
                  <a:gd name="T47" fmla="*/ 15 h 93"/>
                  <a:gd name="T48" fmla="*/ 265 w 362"/>
                  <a:gd name="T49" fmla="*/ 15 h 93"/>
                  <a:gd name="T50" fmla="*/ 221 w 362"/>
                  <a:gd name="T51" fmla="*/ 27 h 93"/>
                  <a:gd name="T52" fmla="*/ 216 w 362"/>
                  <a:gd name="T53" fmla="*/ 30 h 93"/>
                  <a:gd name="T54" fmla="*/ 195 w 362"/>
                  <a:gd name="T55" fmla="*/ 55 h 93"/>
                  <a:gd name="T56" fmla="*/ 198 w 362"/>
                  <a:gd name="T57" fmla="*/ 53 h 93"/>
                  <a:gd name="T58" fmla="*/ 177 w 362"/>
                  <a:gd name="T59" fmla="*/ 76 h 93"/>
                  <a:gd name="T60" fmla="*/ 149 w 362"/>
                  <a:gd name="T61" fmla="*/ 75 h 93"/>
                  <a:gd name="T62" fmla="*/ 152 w 362"/>
                  <a:gd name="T63" fmla="*/ 84 h 93"/>
                  <a:gd name="T64" fmla="*/ 114 w 362"/>
                  <a:gd name="T65" fmla="*/ 63 h 93"/>
                  <a:gd name="T66" fmla="*/ 118 w 362"/>
                  <a:gd name="T67" fmla="*/ 66 h 93"/>
                  <a:gd name="T68" fmla="*/ 91 w 362"/>
                  <a:gd name="T69" fmla="*/ 46 h 93"/>
                  <a:gd name="T70" fmla="*/ 85 w 362"/>
                  <a:gd name="T71" fmla="*/ 17 h 93"/>
                  <a:gd name="T72" fmla="*/ 80 w 362"/>
                  <a:gd name="T73" fmla="*/ 12 h 93"/>
                  <a:gd name="T74" fmla="*/ 46 w 362"/>
                  <a:gd name="T75" fmla="*/ 0 h 93"/>
                  <a:gd name="T76" fmla="*/ 39 w 362"/>
                  <a:gd name="T77" fmla="*/ 0 h 93"/>
                  <a:gd name="T78" fmla="*/ 16 w 362"/>
                  <a:gd name="T79" fmla="*/ 7 h 93"/>
                  <a:gd name="T80" fmla="*/ 10 w 362"/>
                  <a:gd name="T81" fmla="*/ 14 h 93"/>
                  <a:gd name="T82" fmla="*/ 3 w 362"/>
                  <a:gd name="T83" fmla="*/ 29 h 93"/>
                  <a:gd name="T84" fmla="*/ 3 w 362"/>
                  <a:gd name="T85" fmla="*/ 29 h 93"/>
                  <a:gd name="T86" fmla="*/ 8 w 362"/>
                  <a:gd name="T87"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93">
                    <a:moveTo>
                      <a:pt x="0" y="29"/>
                    </a:moveTo>
                    <a:lnTo>
                      <a:pt x="10" y="46"/>
                    </a:lnTo>
                    <a:lnTo>
                      <a:pt x="17" y="41"/>
                    </a:lnTo>
                    <a:lnTo>
                      <a:pt x="20" y="40"/>
                    </a:lnTo>
                    <a:lnTo>
                      <a:pt x="22" y="35"/>
                    </a:lnTo>
                    <a:lnTo>
                      <a:pt x="22" y="37"/>
                    </a:lnTo>
                    <a:lnTo>
                      <a:pt x="28" y="21"/>
                    </a:lnTo>
                    <a:lnTo>
                      <a:pt x="19" y="17"/>
                    </a:lnTo>
                    <a:lnTo>
                      <a:pt x="23" y="26"/>
                    </a:lnTo>
                    <a:lnTo>
                      <a:pt x="26" y="24"/>
                    </a:lnTo>
                    <a:lnTo>
                      <a:pt x="28" y="20"/>
                    </a:lnTo>
                    <a:lnTo>
                      <a:pt x="22" y="26"/>
                    </a:lnTo>
                    <a:lnTo>
                      <a:pt x="45" y="18"/>
                    </a:lnTo>
                    <a:lnTo>
                      <a:pt x="42" y="9"/>
                    </a:lnTo>
                    <a:lnTo>
                      <a:pt x="42" y="18"/>
                    </a:lnTo>
                    <a:lnTo>
                      <a:pt x="39" y="18"/>
                    </a:lnTo>
                    <a:lnTo>
                      <a:pt x="72" y="30"/>
                    </a:lnTo>
                    <a:lnTo>
                      <a:pt x="75" y="21"/>
                    </a:lnTo>
                    <a:lnTo>
                      <a:pt x="68" y="29"/>
                    </a:lnTo>
                    <a:lnTo>
                      <a:pt x="72" y="30"/>
                    </a:lnTo>
                    <a:lnTo>
                      <a:pt x="68" y="27"/>
                    </a:lnTo>
                    <a:lnTo>
                      <a:pt x="83" y="52"/>
                    </a:lnTo>
                    <a:lnTo>
                      <a:pt x="83" y="52"/>
                    </a:lnTo>
                    <a:lnTo>
                      <a:pt x="103" y="78"/>
                    </a:lnTo>
                    <a:lnTo>
                      <a:pt x="103" y="79"/>
                    </a:lnTo>
                    <a:lnTo>
                      <a:pt x="108" y="81"/>
                    </a:lnTo>
                    <a:lnTo>
                      <a:pt x="108" y="81"/>
                    </a:lnTo>
                    <a:lnTo>
                      <a:pt x="149" y="93"/>
                    </a:lnTo>
                    <a:lnTo>
                      <a:pt x="152" y="93"/>
                    </a:lnTo>
                    <a:lnTo>
                      <a:pt x="155" y="93"/>
                    </a:lnTo>
                    <a:lnTo>
                      <a:pt x="180" y="86"/>
                    </a:lnTo>
                    <a:lnTo>
                      <a:pt x="181" y="86"/>
                    </a:lnTo>
                    <a:lnTo>
                      <a:pt x="207" y="70"/>
                    </a:lnTo>
                    <a:lnTo>
                      <a:pt x="210" y="69"/>
                    </a:lnTo>
                    <a:lnTo>
                      <a:pt x="210" y="67"/>
                    </a:lnTo>
                    <a:lnTo>
                      <a:pt x="232" y="43"/>
                    </a:lnTo>
                    <a:lnTo>
                      <a:pt x="224" y="37"/>
                    </a:lnTo>
                    <a:lnTo>
                      <a:pt x="227" y="46"/>
                    </a:lnTo>
                    <a:lnTo>
                      <a:pt x="268" y="33"/>
                    </a:lnTo>
                    <a:lnTo>
                      <a:pt x="265" y="24"/>
                    </a:lnTo>
                    <a:lnTo>
                      <a:pt x="265" y="35"/>
                    </a:lnTo>
                    <a:lnTo>
                      <a:pt x="337" y="35"/>
                    </a:lnTo>
                    <a:lnTo>
                      <a:pt x="337" y="24"/>
                    </a:lnTo>
                    <a:lnTo>
                      <a:pt x="334" y="33"/>
                    </a:lnTo>
                    <a:lnTo>
                      <a:pt x="356" y="40"/>
                    </a:lnTo>
                    <a:lnTo>
                      <a:pt x="362" y="21"/>
                    </a:lnTo>
                    <a:lnTo>
                      <a:pt x="340" y="15"/>
                    </a:lnTo>
                    <a:lnTo>
                      <a:pt x="337" y="15"/>
                    </a:lnTo>
                    <a:lnTo>
                      <a:pt x="265" y="15"/>
                    </a:lnTo>
                    <a:lnTo>
                      <a:pt x="265" y="15"/>
                    </a:lnTo>
                    <a:lnTo>
                      <a:pt x="262" y="15"/>
                    </a:lnTo>
                    <a:lnTo>
                      <a:pt x="221" y="27"/>
                    </a:lnTo>
                    <a:lnTo>
                      <a:pt x="221" y="27"/>
                    </a:lnTo>
                    <a:lnTo>
                      <a:pt x="216" y="30"/>
                    </a:lnTo>
                    <a:lnTo>
                      <a:pt x="216" y="30"/>
                    </a:lnTo>
                    <a:lnTo>
                      <a:pt x="195" y="55"/>
                    </a:lnTo>
                    <a:lnTo>
                      <a:pt x="203" y="61"/>
                    </a:lnTo>
                    <a:lnTo>
                      <a:pt x="198" y="53"/>
                    </a:lnTo>
                    <a:lnTo>
                      <a:pt x="172" y="69"/>
                    </a:lnTo>
                    <a:lnTo>
                      <a:pt x="177" y="76"/>
                    </a:lnTo>
                    <a:lnTo>
                      <a:pt x="173" y="67"/>
                    </a:lnTo>
                    <a:lnTo>
                      <a:pt x="149" y="75"/>
                    </a:lnTo>
                    <a:lnTo>
                      <a:pt x="152" y="75"/>
                    </a:lnTo>
                    <a:lnTo>
                      <a:pt x="152" y="84"/>
                    </a:lnTo>
                    <a:lnTo>
                      <a:pt x="155" y="75"/>
                    </a:lnTo>
                    <a:lnTo>
                      <a:pt x="114" y="63"/>
                    </a:lnTo>
                    <a:lnTo>
                      <a:pt x="111" y="72"/>
                    </a:lnTo>
                    <a:lnTo>
                      <a:pt x="118" y="66"/>
                    </a:lnTo>
                    <a:lnTo>
                      <a:pt x="98" y="40"/>
                    </a:lnTo>
                    <a:lnTo>
                      <a:pt x="91" y="46"/>
                    </a:lnTo>
                    <a:lnTo>
                      <a:pt x="100" y="41"/>
                    </a:lnTo>
                    <a:lnTo>
                      <a:pt x="85" y="17"/>
                    </a:lnTo>
                    <a:lnTo>
                      <a:pt x="83" y="15"/>
                    </a:lnTo>
                    <a:lnTo>
                      <a:pt x="80" y="12"/>
                    </a:lnTo>
                    <a:lnTo>
                      <a:pt x="80" y="12"/>
                    </a:lnTo>
                    <a:lnTo>
                      <a:pt x="46" y="0"/>
                    </a:lnTo>
                    <a:lnTo>
                      <a:pt x="42" y="0"/>
                    </a:lnTo>
                    <a:lnTo>
                      <a:pt x="39" y="0"/>
                    </a:lnTo>
                    <a:lnTo>
                      <a:pt x="16" y="7"/>
                    </a:lnTo>
                    <a:lnTo>
                      <a:pt x="16" y="7"/>
                    </a:lnTo>
                    <a:lnTo>
                      <a:pt x="11" y="10"/>
                    </a:lnTo>
                    <a:lnTo>
                      <a:pt x="10" y="14"/>
                    </a:lnTo>
                    <a:lnTo>
                      <a:pt x="10" y="14"/>
                    </a:lnTo>
                    <a:lnTo>
                      <a:pt x="3" y="29"/>
                    </a:lnTo>
                    <a:lnTo>
                      <a:pt x="5" y="26"/>
                    </a:lnTo>
                    <a:lnTo>
                      <a:pt x="3" y="29"/>
                    </a:lnTo>
                    <a:lnTo>
                      <a:pt x="13"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6" name="Freeform 26"/>
              <p:cNvSpPr>
                <a:spLocks/>
              </p:cNvSpPr>
              <p:nvPr/>
            </p:nvSpPr>
            <p:spPr bwMode="auto">
              <a:xfrm>
                <a:off x="2595" y="3627"/>
                <a:ext cx="182" cy="46"/>
              </a:xfrm>
              <a:custGeom>
                <a:avLst/>
                <a:gdLst>
                  <a:gd name="T0" fmla="*/ 14 w 363"/>
                  <a:gd name="T1" fmla="*/ 45 h 94"/>
                  <a:gd name="T2" fmla="*/ 18 w 363"/>
                  <a:gd name="T3" fmla="*/ 40 h 94"/>
                  <a:gd name="T4" fmla="*/ 27 w 363"/>
                  <a:gd name="T5" fmla="*/ 22 h 94"/>
                  <a:gd name="T6" fmla="*/ 23 w 363"/>
                  <a:gd name="T7" fmla="*/ 27 h 94"/>
                  <a:gd name="T8" fmla="*/ 21 w 363"/>
                  <a:gd name="T9" fmla="*/ 27 h 94"/>
                  <a:gd name="T10" fmla="*/ 40 w 363"/>
                  <a:gd name="T11" fmla="*/ 10 h 94"/>
                  <a:gd name="T12" fmla="*/ 37 w 363"/>
                  <a:gd name="T13" fmla="*/ 19 h 94"/>
                  <a:gd name="T14" fmla="*/ 75 w 363"/>
                  <a:gd name="T15" fmla="*/ 22 h 94"/>
                  <a:gd name="T16" fmla="*/ 72 w 363"/>
                  <a:gd name="T17" fmla="*/ 31 h 94"/>
                  <a:gd name="T18" fmla="*/ 83 w 363"/>
                  <a:gd name="T19" fmla="*/ 51 h 94"/>
                  <a:gd name="T20" fmla="*/ 104 w 363"/>
                  <a:gd name="T21" fmla="*/ 79 h 94"/>
                  <a:gd name="T22" fmla="*/ 109 w 363"/>
                  <a:gd name="T23" fmla="*/ 82 h 94"/>
                  <a:gd name="T24" fmla="*/ 150 w 363"/>
                  <a:gd name="T25" fmla="*/ 94 h 94"/>
                  <a:gd name="T26" fmla="*/ 156 w 363"/>
                  <a:gd name="T27" fmla="*/ 94 h 94"/>
                  <a:gd name="T28" fmla="*/ 181 w 363"/>
                  <a:gd name="T29" fmla="*/ 86 h 94"/>
                  <a:gd name="T30" fmla="*/ 213 w 363"/>
                  <a:gd name="T31" fmla="*/ 69 h 94"/>
                  <a:gd name="T32" fmla="*/ 234 w 363"/>
                  <a:gd name="T33" fmla="*/ 43 h 94"/>
                  <a:gd name="T34" fmla="*/ 230 w 363"/>
                  <a:gd name="T35" fmla="*/ 46 h 94"/>
                  <a:gd name="T36" fmla="*/ 268 w 363"/>
                  <a:gd name="T37" fmla="*/ 25 h 94"/>
                  <a:gd name="T38" fmla="*/ 338 w 363"/>
                  <a:gd name="T39" fmla="*/ 36 h 94"/>
                  <a:gd name="T40" fmla="*/ 337 w 363"/>
                  <a:gd name="T41" fmla="*/ 36 h 94"/>
                  <a:gd name="T42" fmla="*/ 363 w 363"/>
                  <a:gd name="T43" fmla="*/ 20 h 94"/>
                  <a:gd name="T44" fmla="*/ 338 w 363"/>
                  <a:gd name="T45" fmla="*/ 16 h 94"/>
                  <a:gd name="T46" fmla="*/ 268 w 363"/>
                  <a:gd name="T47" fmla="*/ 16 h 94"/>
                  <a:gd name="T48" fmla="*/ 224 w 363"/>
                  <a:gd name="T49" fmla="*/ 28 h 94"/>
                  <a:gd name="T50" fmla="*/ 219 w 363"/>
                  <a:gd name="T51" fmla="*/ 31 h 94"/>
                  <a:gd name="T52" fmla="*/ 197 w 363"/>
                  <a:gd name="T53" fmla="*/ 56 h 94"/>
                  <a:gd name="T54" fmla="*/ 201 w 363"/>
                  <a:gd name="T55" fmla="*/ 54 h 94"/>
                  <a:gd name="T56" fmla="*/ 176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4 w 363"/>
                  <a:gd name="T69" fmla="*/ 17 h 94"/>
                  <a:gd name="T70" fmla="*/ 80 w 363"/>
                  <a:gd name="T71" fmla="*/ 13 h 94"/>
                  <a:gd name="T72" fmla="*/ 43 w 363"/>
                  <a:gd name="T73" fmla="*/ 0 h 94"/>
                  <a:gd name="T74" fmla="*/ 37 w 363"/>
                  <a:gd name="T75" fmla="*/ 0 h 94"/>
                  <a:gd name="T76" fmla="*/ 15 w 363"/>
                  <a:gd name="T77" fmla="*/ 8 h 94"/>
                  <a:gd name="T78" fmla="*/ 11 w 363"/>
                  <a:gd name="T79" fmla="*/ 13 h 94"/>
                  <a:gd name="T80" fmla="*/ 11 w 363"/>
                  <a:gd name="T81" fmla="*/ 33 h 94"/>
                  <a:gd name="T82" fmla="*/ 0 w 363"/>
                  <a:gd name="T83"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1"/>
                    </a:moveTo>
                    <a:lnTo>
                      <a:pt x="14" y="45"/>
                    </a:lnTo>
                    <a:lnTo>
                      <a:pt x="18" y="40"/>
                    </a:lnTo>
                    <a:lnTo>
                      <a:pt x="18" y="40"/>
                    </a:lnTo>
                    <a:lnTo>
                      <a:pt x="20" y="37"/>
                    </a:lnTo>
                    <a:lnTo>
                      <a:pt x="27" y="22"/>
                    </a:lnTo>
                    <a:lnTo>
                      <a:pt x="18" y="17"/>
                    </a:lnTo>
                    <a:lnTo>
                      <a:pt x="23" y="27"/>
                    </a:lnTo>
                    <a:lnTo>
                      <a:pt x="26" y="25"/>
                    </a:lnTo>
                    <a:lnTo>
                      <a:pt x="21" y="27"/>
                    </a:lnTo>
                    <a:lnTo>
                      <a:pt x="43" y="19"/>
                    </a:lnTo>
                    <a:lnTo>
                      <a:pt x="40" y="10"/>
                    </a:lnTo>
                    <a:lnTo>
                      <a:pt x="40" y="19"/>
                    </a:lnTo>
                    <a:lnTo>
                      <a:pt x="37" y="19"/>
                    </a:lnTo>
                    <a:lnTo>
                      <a:pt x="72" y="31"/>
                    </a:lnTo>
                    <a:lnTo>
                      <a:pt x="75" y="22"/>
                    </a:lnTo>
                    <a:lnTo>
                      <a:pt x="67" y="30"/>
                    </a:lnTo>
                    <a:lnTo>
                      <a:pt x="72" y="31"/>
                    </a:lnTo>
                    <a:lnTo>
                      <a:pt x="67" y="28"/>
                    </a:lnTo>
                    <a:lnTo>
                      <a:pt x="83" y="51"/>
                    </a:lnTo>
                    <a:lnTo>
                      <a:pt x="83" y="51"/>
                    </a:lnTo>
                    <a:lnTo>
                      <a:pt x="104" y="79"/>
                    </a:lnTo>
                    <a:lnTo>
                      <a:pt x="104" y="80"/>
                    </a:lnTo>
                    <a:lnTo>
                      <a:pt x="109" y="82"/>
                    </a:lnTo>
                    <a:lnTo>
                      <a:pt x="109" y="82"/>
                    </a:lnTo>
                    <a:lnTo>
                      <a:pt x="150" y="94"/>
                    </a:lnTo>
                    <a:lnTo>
                      <a:pt x="153" y="94"/>
                    </a:lnTo>
                    <a:lnTo>
                      <a:pt x="156" y="94"/>
                    </a:lnTo>
                    <a:lnTo>
                      <a:pt x="179" y="86"/>
                    </a:lnTo>
                    <a:lnTo>
                      <a:pt x="181" y="86"/>
                    </a:lnTo>
                    <a:lnTo>
                      <a:pt x="210" y="71"/>
                    </a:lnTo>
                    <a:lnTo>
                      <a:pt x="213" y="69"/>
                    </a:lnTo>
                    <a:lnTo>
                      <a:pt x="213" y="68"/>
                    </a:lnTo>
                    <a:lnTo>
                      <a:pt x="234" y="43"/>
                    </a:lnTo>
                    <a:lnTo>
                      <a:pt x="227" y="37"/>
                    </a:lnTo>
                    <a:lnTo>
                      <a:pt x="230" y="46"/>
                    </a:lnTo>
                    <a:lnTo>
                      <a:pt x="271" y="34"/>
                    </a:lnTo>
                    <a:lnTo>
                      <a:pt x="268" y="25"/>
                    </a:lnTo>
                    <a:lnTo>
                      <a:pt x="268" y="36"/>
                    </a:lnTo>
                    <a:lnTo>
                      <a:pt x="338" y="36"/>
                    </a:lnTo>
                    <a:lnTo>
                      <a:pt x="338" y="25"/>
                    </a:lnTo>
                    <a:lnTo>
                      <a:pt x="337" y="36"/>
                    </a:lnTo>
                    <a:lnTo>
                      <a:pt x="358" y="40"/>
                    </a:lnTo>
                    <a:lnTo>
                      <a:pt x="363" y="20"/>
                    </a:lnTo>
                    <a:lnTo>
                      <a:pt x="341" y="16"/>
                    </a:lnTo>
                    <a:lnTo>
                      <a:pt x="338" y="16"/>
                    </a:lnTo>
                    <a:lnTo>
                      <a:pt x="268" y="16"/>
                    </a:lnTo>
                    <a:lnTo>
                      <a:pt x="268" y="16"/>
                    </a:lnTo>
                    <a:lnTo>
                      <a:pt x="265" y="16"/>
                    </a:lnTo>
                    <a:lnTo>
                      <a:pt x="224" y="28"/>
                    </a:lnTo>
                    <a:lnTo>
                      <a:pt x="224" y="28"/>
                    </a:lnTo>
                    <a:lnTo>
                      <a:pt x="219" y="31"/>
                    </a:lnTo>
                    <a:lnTo>
                      <a:pt x="219" y="31"/>
                    </a:lnTo>
                    <a:lnTo>
                      <a:pt x="197" y="56"/>
                    </a:lnTo>
                    <a:lnTo>
                      <a:pt x="205" y="62"/>
                    </a:lnTo>
                    <a:lnTo>
                      <a:pt x="201" y="54"/>
                    </a:lnTo>
                    <a:lnTo>
                      <a:pt x="171" y="69"/>
                    </a:lnTo>
                    <a:lnTo>
                      <a:pt x="176" y="77"/>
                    </a:lnTo>
                    <a:lnTo>
                      <a:pt x="173" y="68"/>
                    </a:lnTo>
                    <a:lnTo>
                      <a:pt x="150" y="76"/>
                    </a:lnTo>
                    <a:lnTo>
                      <a:pt x="153" y="76"/>
                    </a:lnTo>
                    <a:lnTo>
                      <a:pt x="153" y="85"/>
                    </a:lnTo>
                    <a:lnTo>
                      <a:pt x="156" y="76"/>
                    </a:lnTo>
                    <a:lnTo>
                      <a:pt x="115" y="63"/>
                    </a:lnTo>
                    <a:lnTo>
                      <a:pt x="112" y="73"/>
                    </a:lnTo>
                    <a:lnTo>
                      <a:pt x="119" y="66"/>
                    </a:lnTo>
                    <a:lnTo>
                      <a:pt x="98" y="39"/>
                    </a:lnTo>
                    <a:lnTo>
                      <a:pt x="90" y="45"/>
                    </a:lnTo>
                    <a:lnTo>
                      <a:pt x="99" y="40"/>
                    </a:lnTo>
                    <a:lnTo>
                      <a:pt x="84" y="17"/>
                    </a:lnTo>
                    <a:lnTo>
                      <a:pt x="83" y="16"/>
                    </a:lnTo>
                    <a:lnTo>
                      <a:pt x="80" y="13"/>
                    </a:lnTo>
                    <a:lnTo>
                      <a:pt x="78" y="13"/>
                    </a:lnTo>
                    <a:lnTo>
                      <a:pt x="43" y="0"/>
                    </a:lnTo>
                    <a:lnTo>
                      <a:pt x="40" y="0"/>
                    </a:lnTo>
                    <a:lnTo>
                      <a:pt x="37" y="0"/>
                    </a:lnTo>
                    <a:lnTo>
                      <a:pt x="15" y="8"/>
                    </a:lnTo>
                    <a:lnTo>
                      <a:pt x="15" y="8"/>
                    </a:lnTo>
                    <a:lnTo>
                      <a:pt x="11" y="11"/>
                    </a:lnTo>
                    <a:lnTo>
                      <a:pt x="11" y="13"/>
                    </a:lnTo>
                    <a:lnTo>
                      <a:pt x="3" y="28"/>
                    </a:lnTo>
                    <a:lnTo>
                      <a:pt x="11" y="33"/>
                    </a:lnTo>
                    <a:lnTo>
                      <a:pt x="4"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7" name="Freeform 27"/>
              <p:cNvSpPr>
                <a:spLocks/>
              </p:cNvSpPr>
              <p:nvPr/>
            </p:nvSpPr>
            <p:spPr bwMode="auto">
              <a:xfrm>
                <a:off x="2684" y="3622"/>
                <a:ext cx="181" cy="48"/>
              </a:xfrm>
              <a:custGeom>
                <a:avLst/>
                <a:gdLst>
                  <a:gd name="T0" fmla="*/ 9 w 361"/>
                  <a:gd name="T1" fmla="*/ 48 h 95"/>
                  <a:gd name="T2" fmla="*/ 19 w 361"/>
                  <a:gd name="T3" fmla="*/ 42 h 95"/>
                  <a:gd name="T4" fmla="*/ 29 w 361"/>
                  <a:gd name="T5" fmla="*/ 22 h 95"/>
                  <a:gd name="T6" fmla="*/ 24 w 361"/>
                  <a:gd name="T7" fmla="*/ 26 h 95"/>
                  <a:gd name="T8" fmla="*/ 23 w 361"/>
                  <a:gd name="T9" fmla="*/ 26 h 95"/>
                  <a:gd name="T10" fmla="*/ 41 w 361"/>
                  <a:gd name="T11" fmla="*/ 9 h 95"/>
                  <a:gd name="T12" fmla="*/ 38 w 361"/>
                  <a:gd name="T13" fmla="*/ 19 h 95"/>
                  <a:gd name="T14" fmla="*/ 76 w 361"/>
                  <a:gd name="T15" fmla="*/ 22 h 95"/>
                  <a:gd name="T16" fmla="*/ 73 w 361"/>
                  <a:gd name="T17" fmla="*/ 31 h 95"/>
                  <a:gd name="T18" fmla="*/ 82 w 361"/>
                  <a:gd name="T19" fmla="*/ 51 h 95"/>
                  <a:gd name="T20" fmla="*/ 102 w 361"/>
                  <a:gd name="T21" fmla="*/ 83 h 95"/>
                  <a:gd name="T22" fmla="*/ 108 w 361"/>
                  <a:gd name="T23" fmla="*/ 85 h 95"/>
                  <a:gd name="T24" fmla="*/ 153 w 361"/>
                  <a:gd name="T25" fmla="*/ 95 h 95"/>
                  <a:gd name="T26" fmla="*/ 177 w 361"/>
                  <a:gd name="T27" fmla="*/ 88 h 95"/>
                  <a:gd name="T28" fmla="*/ 208 w 361"/>
                  <a:gd name="T29" fmla="*/ 72 h 95"/>
                  <a:gd name="T30" fmla="*/ 211 w 361"/>
                  <a:gd name="T31" fmla="*/ 69 h 95"/>
                  <a:gd name="T32" fmla="*/ 223 w 361"/>
                  <a:gd name="T33" fmla="*/ 39 h 95"/>
                  <a:gd name="T34" fmla="*/ 271 w 361"/>
                  <a:gd name="T35" fmla="*/ 36 h 95"/>
                  <a:gd name="T36" fmla="*/ 268 w 361"/>
                  <a:gd name="T37" fmla="*/ 37 h 95"/>
                  <a:gd name="T38" fmla="*/ 338 w 361"/>
                  <a:gd name="T39" fmla="*/ 26 h 95"/>
                  <a:gd name="T40" fmla="*/ 358 w 361"/>
                  <a:gd name="T41" fmla="*/ 40 h 95"/>
                  <a:gd name="T42" fmla="*/ 340 w 361"/>
                  <a:gd name="T43" fmla="*/ 17 h 95"/>
                  <a:gd name="T44" fmla="*/ 268 w 361"/>
                  <a:gd name="T45" fmla="*/ 17 h 95"/>
                  <a:gd name="T46" fmla="*/ 266 w 361"/>
                  <a:gd name="T47" fmla="*/ 17 h 95"/>
                  <a:gd name="T48" fmla="*/ 220 w 361"/>
                  <a:gd name="T49" fmla="*/ 29 h 95"/>
                  <a:gd name="T50" fmla="*/ 216 w 361"/>
                  <a:gd name="T51" fmla="*/ 32 h 95"/>
                  <a:gd name="T52" fmla="*/ 203 w 361"/>
                  <a:gd name="T53" fmla="*/ 63 h 95"/>
                  <a:gd name="T54" fmla="*/ 170 w 361"/>
                  <a:gd name="T55" fmla="*/ 71 h 95"/>
                  <a:gd name="T56" fmla="*/ 171 w 361"/>
                  <a:gd name="T57" fmla="*/ 69 h 95"/>
                  <a:gd name="T58" fmla="*/ 153 w 361"/>
                  <a:gd name="T59" fmla="*/ 77 h 95"/>
                  <a:gd name="T60" fmla="*/ 156 w 361"/>
                  <a:gd name="T61" fmla="*/ 77 h 95"/>
                  <a:gd name="T62" fmla="*/ 117 w 361"/>
                  <a:gd name="T63" fmla="*/ 69 h 95"/>
                  <a:gd name="T64" fmla="*/ 110 w 361"/>
                  <a:gd name="T65" fmla="*/ 75 h 95"/>
                  <a:gd name="T66" fmla="*/ 99 w 361"/>
                  <a:gd name="T67" fmla="*/ 40 h 95"/>
                  <a:gd name="T68" fmla="*/ 84 w 361"/>
                  <a:gd name="T69" fmla="*/ 16 h 95"/>
                  <a:gd name="T70" fmla="*/ 79 w 361"/>
                  <a:gd name="T71" fmla="*/ 13 h 95"/>
                  <a:gd name="T72" fmla="*/ 41 w 361"/>
                  <a:gd name="T73" fmla="*/ 0 h 95"/>
                  <a:gd name="T74" fmla="*/ 16 w 361"/>
                  <a:gd name="T75" fmla="*/ 8 h 95"/>
                  <a:gd name="T76" fmla="*/ 12 w 361"/>
                  <a:gd name="T77" fmla="*/ 11 h 95"/>
                  <a:gd name="T78" fmla="*/ 3 w 361"/>
                  <a:gd name="T79" fmla="*/ 31 h 95"/>
                  <a:gd name="T80" fmla="*/ 12 w 361"/>
                  <a:gd name="T81" fmla="*/ 34 h 95"/>
                  <a:gd name="T82" fmla="*/ 0 w 361"/>
                  <a:gd name="T83"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1"/>
                    </a:moveTo>
                    <a:lnTo>
                      <a:pt x="9" y="48"/>
                    </a:lnTo>
                    <a:lnTo>
                      <a:pt x="16" y="43"/>
                    </a:lnTo>
                    <a:lnTo>
                      <a:pt x="19" y="42"/>
                    </a:lnTo>
                    <a:lnTo>
                      <a:pt x="21" y="39"/>
                    </a:lnTo>
                    <a:lnTo>
                      <a:pt x="29" y="22"/>
                    </a:lnTo>
                    <a:lnTo>
                      <a:pt x="19" y="17"/>
                    </a:lnTo>
                    <a:lnTo>
                      <a:pt x="24" y="26"/>
                    </a:lnTo>
                    <a:lnTo>
                      <a:pt x="27" y="25"/>
                    </a:lnTo>
                    <a:lnTo>
                      <a:pt x="23" y="26"/>
                    </a:lnTo>
                    <a:lnTo>
                      <a:pt x="44" y="19"/>
                    </a:lnTo>
                    <a:lnTo>
                      <a:pt x="41" y="9"/>
                    </a:lnTo>
                    <a:lnTo>
                      <a:pt x="41" y="19"/>
                    </a:lnTo>
                    <a:lnTo>
                      <a:pt x="38" y="19"/>
                    </a:lnTo>
                    <a:lnTo>
                      <a:pt x="73" y="31"/>
                    </a:lnTo>
                    <a:lnTo>
                      <a:pt x="76" y="22"/>
                    </a:lnTo>
                    <a:lnTo>
                      <a:pt x="68" y="29"/>
                    </a:lnTo>
                    <a:lnTo>
                      <a:pt x="73" y="31"/>
                    </a:lnTo>
                    <a:lnTo>
                      <a:pt x="68" y="28"/>
                    </a:lnTo>
                    <a:lnTo>
                      <a:pt x="82" y="51"/>
                    </a:lnTo>
                    <a:lnTo>
                      <a:pt x="102" y="82"/>
                    </a:lnTo>
                    <a:lnTo>
                      <a:pt x="102" y="83"/>
                    </a:lnTo>
                    <a:lnTo>
                      <a:pt x="107" y="85"/>
                    </a:lnTo>
                    <a:lnTo>
                      <a:pt x="108" y="85"/>
                    </a:lnTo>
                    <a:lnTo>
                      <a:pt x="151" y="95"/>
                    </a:lnTo>
                    <a:lnTo>
                      <a:pt x="153" y="95"/>
                    </a:lnTo>
                    <a:lnTo>
                      <a:pt x="156" y="95"/>
                    </a:lnTo>
                    <a:lnTo>
                      <a:pt x="177" y="88"/>
                    </a:lnTo>
                    <a:lnTo>
                      <a:pt x="179" y="88"/>
                    </a:lnTo>
                    <a:lnTo>
                      <a:pt x="208" y="72"/>
                    </a:lnTo>
                    <a:lnTo>
                      <a:pt x="211" y="71"/>
                    </a:lnTo>
                    <a:lnTo>
                      <a:pt x="211" y="69"/>
                    </a:lnTo>
                    <a:lnTo>
                      <a:pt x="231" y="45"/>
                    </a:lnTo>
                    <a:lnTo>
                      <a:pt x="223" y="39"/>
                    </a:lnTo>
                    <a:lnTo>
                      <a:pt x="226" y="48"/>
                    </a:lnTo>
                    <a:lnTo>
                      <a:pt x="271" y="36"/>
                    </a:lnTo>
                    <a:lnTo>
                      <a:pt x="268" y="26"/>
                    </a:lnTo>
                    <a:lnTo>
                      <a:pt x="268" y="37"/>
                    </a:lnTo>
                    <a:lnTo>
                      <a:pt x="338" y="37"/>
                    </a:lnTo>
                    <a:lnTo>
                      <a:pt x="338" y="26"/>
                    </a:lnTo>
                    <a:lnTo>
                      <a:pt x="337" y="37"/>
                    </a:lnTo>
                    <a:lnTo>
                      <a:pt x="358" y="40"/>
                    </a:lnTo>
                    <a:lnTo>
                      <a:pt x="361" y="20"/>
                    </a:lnTo>
                    <a:lnTo>
                      <a:pt x="340" y="17"/>
                    </a:lnTo>
                    <a:lnTo>
                      <a:pt x="338" y="17"/>
                    </a:lnTo>
                    <a:lnTo>
                      <a:pt x="268" y="17"/>
                    </a:lnTo>
                    <a:lnTo>
                      <a:pt x="268" y="17"/>
                    </a:lnTo>
                    <a:lnTo>
                      <a:pt x="266" y="17"/>
                    </a:lnTo>
                    <a:lnTo>
                      <a:pt x="222" y="29"/>
                    </a:lnTo>
                    <a:lnTo>
                      <a:pt x="220" y="29"/>
                    </a:lnTo>
                    <a:lnTo>
                      <a:pt x="216" y="32"/>
                    </a:lnTo>
                    <a:lnTo>
                      <a:pt x="216" y="32"/>
                    </a:lnTo>
                    <a:lnTo>
                      <a:pt x="196" y="57"/>
                    </a:lnTo>
                    <a:lnTo>
                      <a:pt x="203" y="63"/>
                    </a:lnTo>
                    <a:lnTo>
                      <a:pt x="199" y="55"/>
                    </a:lnTo>
                    <a:lnTo>
                      <a:pt x="170" y="71"/>
                    </a:lnTo>
                    <a:lnTo>
                      <a:pt x="174" y="78"/>
                    </a:lnTo>
                    <a:lnTo>
                      <a:pt x="171" y="69"/>
                    </a:lnTo>
                    <a:lnTo>
                      <a:pt x="150" y="77"/>
                    </a:lnTo>
                    <a:lnTo>
                      <a:pt x="153" y="77"/>
                    </a:lnTo>
                    <a:lnTo>
                      <a:pt x="153" y="86"/>
                    </a:lnTo>
                    <a:lnTo>
                      <a:pt x="156" y="77"/>
                    </a:lnTo>
                    <a:lnTo>
                      <a:pt x="113" y="66"/>
                    </a:lnTo>
                    <a:lnTo>
                      <a:pt x="117" y="69"/>
                    </a:lnTo>
                    <a:lnTo>
                      <a:pt x="114" y="66"/>
                    </a:lnTo>
                    <a:lnTo>
                      <a:pt x="110" y="75"/>
                    </a:lnTo>
                    <a:lnTo>
                      <a:pt x="119" y="71"/>
                    </a:lnTo>
                    <a:lnTo>
                      <a:pt x="99" y="40"/>
                    </a:lnTo>
                    <a:lnTo>
                      <a:pt x="85" y="17"/>
                    </a:lnTo>
                    <a:lnTo>
                      <a:pt x="84" y="16"/>
                    </a:lnTo>
                    <a:lnTo>
                      <a:pt x="81" y="13"/>
                    </a:lnTo>
                    <a:lnTo>
                      <a:pt x="79" y="13"/>
                    </a:lnTo>
                    <a:lnTo>
                      <a:pt x="44" y="0"/>
                    </a:lnTo>
                    <a:lnTo>
                      <a:pt x="41" y="0"/>
                    </a:lnTo>
                    <a:lnTo>
                      <a:pt x="38" y="0"/>
                    </a:lnTo>
                    <a:lnTo>
                      <a:pt x="16" y="8"/>
                    </a:lnTo>
                    <a:lnTo>
                      <a:pt x="16" y="8"/>
                    </a:lnTo>
                    <a:lnTo>
                      <a:pt x="12" y="11"/>
                    </a:lnTo>
                    <a:lnTo>
                      <a:pt x="10" y="14"/>
                    </a:lnTo>
                    <a:lnTo>
                      <a:pt x="3" y="31"/>
                    </a:lnTo>
                    <a:lnTo>
                      <a:pt x="4" y="28"/>
                    </a:lnTo>
                    <a:lnTo>
                      <a:pt x="12" y="34"/>
                    </a:lnTo>
                    <a:lnTo>
                      <a:pt x="7"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8" name="Freeform 28"/>
              <p:cNvSpPr>
                <a:spLocks/>
              </p:cNvSpPr>
              <p:nvPr/>
            </p:nvSpPr>
            <p:spPr bwMode="auto">
              <a:xfrm>
                <a:off x="2798" y="3633"/>
                <a:ext cx="180" cy="47"/>
              </a:xfrm>
              <a:custGeom>
                <a:avLst/>
                <a:gdLst>
                  <a:gd name="T0" fmla="*/ 9 w 360"/>
                  <a:gd name="T1" fmla="*/ 46 h 93"/>
                  <a:gd name="T2" fmla="*/ 20 w 360"/>
                  <a:gd name="T3" fmla="*/ 40 h 93"/>
                  <a:gd name="T4" fmla="*/ 29 w 360"/>
                  <a:gd name="T5" fmla="*/ 21 h 93"/>
                  <a:gd name="T6" fmla="*/ 25 w 360"/>
                  <a:gd name="T7" fmla="*/ 26 h 93"/>
                  <a:gd name="T8" fmla="*/ 23 w 360"/>
                  <a:gd name="T9" fmla="*/ 26 h 93"/>
                  <a:gd name="T10" fmla="*/ 42 w 360"/>
                  <a:gd name="T11" fmla="*/ 9 h 93"/>
                  <a:gd name="T12" fmla="*/ 39 w 360"/>
                  <a:gd name="T13" fmla="*/ 18 h 93"/>
                  <a:gd name="T14" fmla="*/ 77 w 360"/>
                  <a:gd name="T15" fmla="*/ 21 h 93"/>
                  <a:gd name="T16" fmla="*/ 74 w 360"/>
                  <a:gd name="T17" fmla="*/ 30 h 93"/>
                  <a:gd name="T18" fmla="*/ 81 w 360"/>
                  <a:gd name="T19" fmla="*/ 50 h 93"/>
                  <a:gd name="T20" fmla="*/ 103 w 360"/>
                  <a:gd name="T21" fmla="*/ 78 h 93"/>
                  <a:gd name="T22" fmla="*/ 107 w 360"/>
                  <a:gd name="T23" fmla="*/ 81 h 93"/>
                  <a:gd name="T24" fmla="*/ 150 w 360"/>
                  <a:gd name="T25" fmla="*/ 93 h 93"/>
                  <a:gd name="T26" fmla="*/ 156 w 360"/>
                  <a:gd name="T27" fmla="*/ 93 h 93"/>
                  <a:gd name="T28" fmla="*/ 179 w 360"/>
                  <a:gd name="T29" fmla="*/ 86 h 93"/>
                  <a:gd name="T30" fmla="*/ 210 w 360"/>
                  <a:gd name="T31" fmla="*/ 69 h 93"/>
                  <a:gd name="T32" fmla="*/ 232 w 360"/>
                  <a:gd name="T33" fmla="*/ 43 h 93"/>
                  <a:gd name="T34" fmla="*/ 227 w 360"/>
                  <a:gd name="T35" fmla="*/ 46 h 93"/>
                  <a:gd name="T36" fmla="*/ 267 w 360"/>
                  <a:gd name="T37" fmla="*/ 24 h 93"/>
                  <a:gd name="T38" fmla="*/ 336 w 360"/>
                  <a:gd name="T39" fmla="*/ 35 h 93"/>
                  <a:gd name="T40" fmla="*/ 333 w 360"/>
                  <a:gd name="T41" fmla="*/ 33 h 93"/>
                  <a:gd name="T42" fmla="*/ 360 w 360"/>
                  <a:gd name="T43" fmla="*/ 21 h 93"/>
                  <a:gd name="T44" fmla="*/ 336 w 360"/>
                  <a:gd name="T45" fmla="*/ 15 h 93"/>
                  <a:gd name="T46" fmla="*/ 267 w 360"/>
                  <a:gd name="T47" fmla="*/ 15 h 93"/>
                  <a:gd name="T48" fmla="*/ 221 w 360"/>
                  <a:gd name="T49" fmla="*/ 27 h 93"/>
                  <a:gd name="T50" fmla="*/ 216 w 360"/>
                  <a:gd name="T51" fmla="*/ 30 h 93"/>
                  <a:gd name="T52" fmla="*/ 195 w 360"/>
                  <a:gd name="T53" fmla="*/ 55 h 93"/>
                  <a:gd name="T54" fmla="*/ 198 w 360"/>
                  <a:gd name="T55" fmla="*/ 53 h 93"/>
                  <a:gd name="T56" fmla="*/ 175 w 360"/>
                  <a:gd name="T57" fmla="*/ 76 h 93"/>
                  <a:gd name="T58" fmla="*/ 150 w 360"/>
                  <a:gd name="T59" fmla="*/ 75 h 93"/>
                  <a:gd name="T60" fmla="*/ 153 w 360"/>
                  <a:gd name="T61" fmla="*/ 84 h 93"/>
                  <a:gd name="T62" fmla="*/ 114 w 360"/>
                  <a:gd name="T63" fmla="*/ 63 h 93"/>
                  <a:gd name="T64" fmla="*/ 118 w 360"/>
                  <a:gd name="T65" fmla="*/ 66 h 93"/>
                  <a:gd name="T66" fmla="*/ 89 w 360"/>
                  <a:gd name="T67" fmla="*/ 46 h 93"/>
                  <a:gd name="T68" fmla="*/ 86 w 360"/>
                  <a:gd name="T69" fmla="*/ 17 h 93"/>
                  <a:gd name="T70" fmla="*/ 81 w 360"/>
                  <a:gd name="T71" fmla="*/ 12 h 93"/>
                  <a:gd name="T72" fmla="*/ 45 w 360"/>
                  <a:gd name="T73" fmla="*/ 0 h 93"/>
                  <a:gd name="T74" fmla="*/ 39 w 360"/>
                  <a:gd name="T75" fmla="*/ 0 h 93"/>
                  <a:gd name="T76" fmla="*/ 17 w 360"/>
                  <a:gd name="T77" fmla="*/ 7 h 93"/>
                  <a:gd name="T78" fmla="*/ 12 w 360"/>
                  <a:gd name="T79" fmla="*/ 12 h 93"/>
                  <a:gd name="T80" fmla="*/ 5 w 360"/>
                  <a:gd name="T81" fmla="*/ 26 h 93"/>
                  <a:gd name="T82" fmla="*/ 8 w 360"/>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 h="93">
                    <a:moveTo>
                      <a:pt x="0" y="29"/>
                    </a:moveTo>
                    <a:lnTo>
                      <a:pt x="9" y="46"/>
                    </a:lnTo>
                    <a:lnTo>
                      <a:pt x="17" y="41"/>
                    </a:lnTo>
                    <a:lnTo>
                      <a:pt x="20" y="40"/>
                    </a:lnTo>
                    <a:lnTo>
                      <a:pt x="22" y="37"/>
                    </a:lnTo>
                    <a:lnTo>
                      <a:pt x="29" y="21"/>
                    </a:lnTo>
                    <a:lnTo>
                      <a:pt x="20" y="17"/>
                    </a:lnTo>
                    <a:lnTo>
                      <a:pt x="25" y="26"/>
                    </a:lnTo>
                    <a:lnTo>
                      <a:pt x="28" y="24"/>
                    </a:lnTo>
                    <a:lnTo>
                      <a:pt x="23" y="26"/>
                    </a:lnTo>
                    <a:lnTo>
                      <a:pt x="45" y="18"/>
                    </a:lnTo>
                    <a:lnTo>
                      <a:pt x="42" y="9"/>
                    </a:lnTo>
                    <a:lnTo>
                      <a:pt x="42" y="18"/>
                    </a:lnTo>
                    <a:lnTo>
                      <a:pt x="39" y="18"/>
                    </a:lnTo>
                    <a:lnTo>
                      <a:pt x="74" y="30"/>
                    </a:lnTo>
                    <a:lnTo>
                      <a:pt x="77" y="21"/>
                    </a:lnTo>
                    <a:lnTo>
                      <a:pt x="69" y="29"/>
                    </a:lnTo>
                    <a:lnTo>
                      <a:pt x="74" y="30"/>
                    </a:lnTo>
                    <a:lnTo>
                      <a:pt x="69" y="26"/>
                    </a:lnTo>
                    <a:lnTo>
                      <a:pt x="81" y="50"/>
                    </a:lnTo>
                    <a:lnTo>
                      <a:pt x="81" y="52"/>
                    </a:lnTo>
                    <a:lnTo>
                      <a:pt x="103" y="78"/>
                    </a:lnTo>
                    <a:lnTo>
                      <a:pt x="103" y="79"/>
                    </a:lnTo>
                    <a:lnTo>
                      <a:pt x="107" y="81"/>
                    </a:lnTo>
                    <a:lnTo>
                      <a:pt x="107" y="81"/>
                    </a:lnTo>
                    <a:lnTo>
                      <a:pt x="150" y="93"/>
                    </a:lnTo>
                    <a:lnTo>
                      <a:pt x="153" y="93"/>
                    </a:lnTo>
                    <a:lnTo>
                      <a:pt x="156" y="93"/>
                    </a:lnTo>
                    <a:lnTo>
                      <a:pt x="178" y="86"/>
                    </a:lnTo>
                    <a:lnTo>
                      <a:pt x="179" y="86"/>
                    </a:lnTo>
                    <a:lnTo>
                      <a:pt x="207" y="70"/>
                    </a:lnTo>
                    <a:lnTo>
                      <a:pt x="210" y="69"/>
                    </a:lnTo>
                    <a:lnTo>
                      <a:pt x="210" y="67"/>
                    </a:lnTo>
                    <a:lnTo>
                      <a:pt x="232" y="43"/>
                    </a:lnTo>
                    <a:lnTo>
                      <a:pt x="224" y="37"/>
                    </a:lnTo>
                    <a:lnTo>
                      <a:pt x="227" y="46"/>
                    </a:lnTo>
                    <a:lnTo>
                      <a:pt x="270" y="33"/>
                    </a:lnTo>
                    <a:lnTo>
                      <a:pt x="267" y="24"/>
                    </a:lnTo>
                    <a:lnTo>
                      <a:pt x="267" y="35"/>
                    </a:lnTo>
                    <a:lnTo>
                      <a:pt x="336" y="35"/>
                    </a:lnTo>
                    <a:lnTo>
                      <a:pt x="336" y="24"/>
                    </a:lnTo>
                    <a:lnTo>
                      <a:pt x="333" y="33"/>
                    </a:lnTo>
                    <a:lnTo>
                      <a:pt x="354" y="40"/>
                    </a:lnTo>
                    <a:lnTo>
                      <a:pt x="360" y="21"/>
                    </a:lnTo>
                    <a:lnTo>
                      <a:pt x="339" y="15"/>
                    </a:lnTo>
                    <a:lnTo>
                      <a:pt x="336" y="15"/>
                    </a:lnTo>
                    <a:lnTo>
                      <a:pt x="267" y="15"/>
                    </a:lnTo>
                    <a:lnTo>
                      <a:pt x="267" y="15"/>
                    </a:lnTo>
                    <a:lnTo>
                      <a:pt x="264" y="15"/>
                    </a:lnTo>
                    <a:lnTo>
                      <a:pt x="221" y="27"/>
                    </a:lnTo>
                    <a:lnTo>
                      <a:pt x="221" y="27"/>
                    </a:lnTo>
                    <a:lnTo>
                      <a:pt x="216" y="30"/>
                    </a:lnTo>
                    <a:lnTo>
                      <a:pt x="216" y="30"/>
                    </a:lnTo>
                    <a:lnTo>
                      <a:pt x="195" y="55"/>
                    </a:lnTo>
                    <a:lnTo>
                      <a:pt x="202" y="61"/>
                    </a:lnTo>
                    <a:lnTo>
                      <a:pt x="198" y="53"/>
                    </a:lnTo>
                    <a:lnTo>
                      <a:pt x="170" y="69"/>
                    </a:lnTo>
                    <a:lnTo>
                      <a:pt x="175" y="76"/>
                    </a:lnTo>
                    <a:lnTo>
                      <a:pt x="172" y="67"/>
                    </a:lnTo>
                    <a:lnTo>
                      <a:pt x="150" y="75"/>
                    </a:lnTo>
                    <a:lnTo>
                      <a:pt x="153" y="75"/>
                    </a:lnTo>
                    <a:lnTo>
                      <a:pt x="153" y="84"/>
                    </a:lnTo>
                    <a:lnTo>
                      <a:pt x="156" y="75"/>
                    </a:lnTo>
                    <a:lnTo>
                      <a:pt x="114" y="63"/>
                    </a:lnTo>
                    <a:lnTo>
                      <a:pt x="111" y="72"/>
                    </a:lnTo>
                    <a:lnTo>
                      <a:pt x="118" y="66"/>
                    </a:lnTo>
                    <a:lnTo>
                      <a:pt x="97" y="40"/>
                    </a:lnTo>
                    <a:lnTo>
                      <a:pt x="89" y="46"/>
                    </a:lnTo>
                    <a:lnTo>
                      <a:pt x="98" y="41"/>
                    </a:lnTo>
                    <a:lnTo>
                      <a:pt x="86" y="17"/>
                    </a:lnTo>
                    <a:lnTo>
                      <a:pt x="84" y="15"/>
                    </a:lnTo>
                    <a:lnTo>
                      <a:pt x="81" y="12"/>
                    </a:lnTo>
                    <a:lnTo>
                      <a:pt x="80" y="12"/>
                    </a:lnTo>
                    <a:lnTo>
                      <a:pt x="45" y="0"/>
                    </a:lnTo>
                    <a:lnTo>
                      <a:pt x="42" y="0"/>
                    </a:lnTo>
                    <a:lnTo>
                      <a:pt x="39"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69" name="Freeform 29"/>
              <p:cNvSpPr>
                <a:spLocks/>
              </p:cNvSpPr>
              <p:nvPr/>
            </p:nvSpPr>
            <p:spPr bwMode="auto">
              <a:xfrm>
                <a:off x="2918" y="3627"/>
                <a:ext cx="181" cy="46"/>
              </a:xfrm>
              <a:custGeom>
                <a:avLst/>
                <a:gdLst>
                  <a:gd name="T0" fmla="*/ 9 w 363"/>
                  <a:gd name="T1" fmla="*/ 46 h 94"/>
                  <a:gd name="T2" fmla="*/ 20 w 363"/>
                  <a:gd name="T3" fmla="*/ 40 h 94"/>
                  <a:gd name="T4" fmla="*/ 29 w 363"/>
                  <a:gd name="T5" fmla="*/ 22 h 94"/>
                  <a:gd name="T6" fmla="*/ 24 w 363"/>
                  <a:gd name="T7" fmla="*/ 27 h 94"/>
                  <a:gd name="T8" fmla="*/ 23 w 363"/>
                  <a:gd name="T9" fmla="*/ 27 h 94"/>
                  <a:gd name="T10" fmla="*/ 41 w 363"/>
                  <a:gd name="T11" fmla="*/ 10 h 94"/>
                  <a:gd name="T12" fmla="*/ 38 w 363"/>
                  <a:gd name="T13" fmla="*/ 19 h 94"/>
                  <a:gd name="T14" fmla="*/ 76 w 363"/>
                  <a:gd name="T15" fmla="*/ 22 h 94"/>
                  <a:gd name="T16" fmla="*/ 73 w 363"/>
                  <a:gd name="T17" fmla="*/ 31 h 94"/>
                  <a:gd name="T18" fmla="*/ 82 w 363"/>
                  <a:gd name="T19" fmla="*/ 51 h 94"/>
                  <a:gd name="T20" fmla="*/ 104 w 363"/>
                  <a:gd name="T21" fmla="*/ 79 h 94"/>
                  <a:gd name="T22" fmla="*/ 108 w 363"/>
                  <a:gd name="T23" fmla="*/ 82 h 94"/>
                  <a:gd name="T24" fmla="*/ 150 w 363"/>
                  <a:gd name="T25" fmla="*/ 94 h 94"/>
                  <a:gd name="T26" fmla="*/ 156 w 363"/>
                  <a:gd name="T27" fmla="*/ 94 h 94"/>
                  <a:gd name="T28" fmla="*/ 179 w 363"/>
                  <a:gd name="T29" fmla="*/ 86 h 94"/>
                  <a:gd name="T30" fmla="*/ 211 w 363"/>
                  <a:gd name="T31" fmla="*/ 69 h 94"/>
                  <a:gd name="T32" fmla="*/ 233 w 363"/>
                  <a:gd name="T33" fmla="*/ 43 h 94"/>
                  <a:gd name="T34" fmla="*/ 228 w 363"/>
                  <a:gd name="T35" fmla="*/ 46 h 94"/>
                  <a:gd name="T36" fmla="*/ 268 w 363"/>
                  <a:gd name="T37" fmla="*/ 25 h 94"/>
                  <a:gd name="T38" fmla="*/ 337 w 363"/>
                  <a:gd name="T39" fmla="*/ 36 h 94"/>
                  <a:gd name="T40" fmla="*/ 335 w 363"/>
                  <a:gd name="T41" fmla="*/ 36 h 94"/>
                  <a:gd name="T42" fmla="*/ 363 w 363"/>
                  <a:gd name="T43" fmla="*/ 20 h 94"/>
                  <a:gd name="T44" fmla="*/ 337 w 363"/>
                  <a:gd name="T45" fmla="*/ 16 h 94"/>
                  <a:gd name="T46" fmla="*/ 268 w 363"/>
                  <a:gd name="T47" fmla="*/ 16 h 94"/>
                  <a:gd name="T48" fmla="*/ 222 w 363"/>
                  <a:gd name="T49" fmla="*/ 28 h 94"/>
                  <a:gd name="T50" fmla="*/ 217 w 363"/>
                  <a:gd name="T51" fmla="*/ 31 h 94"/>
                  <a:gd name="T52" fmla="*/ 196 w 363"/>
                  <a:gd name="T53" fmla="*/ 56 h 94"/>
                  <a:gd name="T54" fmla="*/ 199 w 363"/>
                  <a:gd name="T55" fmla="*/ 54 h 94"/>
                  <a:gd name="T56" fmla="*/ 174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5 w 363"/>
                  <a:gd name="T69" fmla="*/ 17 h 94"/>
                  <a:gd name="T70" fmla="*/ 81 w 363"/>
                  <a:gd name="T71" fmla="*/ 13 h 94"/>
                  <a:gd name="T72" fmla="*/ 44 w 363"/>
                  <a:gd name="T73" fmla="*/ 0 h 94"/>
                  <a:gd name="T74" fmla="*/ 38 w 363"/>
                  <a:gd name="T75" fmla="*/ 0 h 94"/>
                  <a:gd name="T76" fmla="*/ 17 w 363"/>
                  <a:gd name="T77" fmla="*/ 8 h 94"/>
                  <a:gd name="T78" fmla="*/ 12 w 363"/>
                  <a:gd name="T79" fmla="*/ 13 h 94"/>
                  <a:gd name="T80" fmla="*/ 4 w 363"/>
                  <a:gd name="T81" fmla="*/ 27 h 94"/>
                  <a:gd name="T82" fmla="*/ 7 w 363"/>
                  <a:gd name="T83"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0"/>
                    </a:moveTo>
                    <a:lnTo>
                      <a:pt x="9" y="46"/>
                    </a:lnTo>
                    <a:lnTo>
                      <a:pt x="17" y="42"/>
                    </a:lnTo>
                    <a:lnTo>
                      <a:pt x="20" y="40"/>
                    </a:lnTo>
                    <a:lnTo>
                      <a:pt x="21" y="37"/>
                    </a:lnTo>
                    <a:lnTo>
                      <a:pt x="29" y="22"/>
                    </a:lnTo>
                    <a:lnTo>
                      <a:pt x="20" y="17"/>
                    </a:lnTo>
                    <a:lnTo>
                      <a:pt x="24" y="27"/>
                    </a:lnTo>
                    <a:lnTo>
                      <a:pt x="27" y="25"/>
                    </a:lnTo>
                    <a:lnTo>
                      <a:pt x="23" y="27"/>
                    </a:lnTo>
                    <a:lnTo>
                      <a:pt x="44" y="19"/>
                    </a:lnTo>
                    <a:lnTo>
                      <a:pt x="41" y="10"/>
                    </a:lnTo>
                    <a:lnTo>
                      <a:pt x="41" y="19"/>
                    </a:lnTo>
                    <a:lnTo>
                      <a:pt x="38" y="19"/>
                    </a:lnTo>
                    <a:lnTo>
                      <a:pt x="73" y="31"/>
                    </a:lnTo>
                    <a:lnTo>
                      <a:pt x="76" y="22"/>
                    </a:lnTo>
                    <a:lnTo>
                      <a:pt x="69" y="30"/>
                    </a:lnTo>
                    <a:lnTo>
                      <a:pt x="73" y="31"/>
                    </a:lnTo>
                    <a:lnTo>
                      <a:pt x="69" y="28"/>
                    </a:lnTo>
                    <a:lnTo>
                      <a:pt x="82" y="51"/>
                    </a:lnTo>
                    <a:lnTo>
                      <a:pt x="82" y="51"/>
                    </a:lnTo>
                    <a:lnTo>
                      <a:pt x="104" y="79"/>
                    </a:lnTo>
                    <a:lnTo>
                      <a:pt x="104" y="80"/>
                    </a:lnTo>
                    <a:lnTo>
                      <a:pt x="108" y="82"/>
                    </a:lnTo>
                    <a:lnTo>
                      <a:pt x="108" y="82"/>
                    </a:lnTo>
                    <a:lnTo>
                      <a:pt x="150" y="94"/>
                    </a:lnTo>
                    <a:lnTo>
                      <a:pt x="153" y="94"/>
                    </a:lnTo>
                    <a:lnTo>
                      <a:pt x="156" y="94"/>
                    </a:lnTo>
                    <a:lnTo>
                      <a:pt x="177" y="86"/>
                    </a:lnTo>
                    <a:lnTo>
                      <a:pt x="179" y="86"/>
                    </a:lnTo>
                    <a:lnTo>
                      <a:pt x="208" y="71"/>
                    </a:lnTo>
                    <a:lnTo>
                      <a:pt x="211" y="69"/>
                    </a:lnTo>
                    <a:lnTo>
                      <a:pt x="211" y="68"/>
                    </a:lnTo>
                    <a:lnTo>
                      <a:pt x="233" y="43"/>
                    </a:lnTo>
                    <a:lnTo>
                      <a:pt x="225" y="37"/>
                    </a:lnTo>
                    <a:lnTo>
                      <a:pt x="228" y="46"/>
                    </a:lnTo>
                    <a:lnTo>
                      <a:pt x="271" y="34"/>
                    </a:lnTo>
                    <a:lnTo>
                      <a:pt x="268" y="25"/>
                    </a:lnTo>
                    <a:lnTo>
                      <a:pt x="268" y="36"/>
                    </a:lnTo>
                    <a:lnTo>
                      <a:pt x="337" y="36"/>
                    </a:lnTo>
                    <a:lnTo>
                      <a:pt x="337" y="25"/>
                    </a:lnTo>
                    <a:lnTo>
                      <a:pt x="335" y="36"/>
                    </a:lnTo>
                    <a:lnTo>
                      <a:pt x="358" y="40"/>
                    </a:lnTo>
                    <a:lnTo>
                      <a:pt x="363" y="20"/>
                    </a:lnTo>
                    <a:lnTo>
                      <a:pt x="340" y="16"/>
                    </a:lnTo>
                    <a:lnTo>
                      <a:pt x="337" y="16"/>
                    </a:lnTo>
                    <a:lnTo>
                      <a:pt x="268" y="16"/>
                    </a:lnTo>
                    <a:lnTo>
                      <a:pt x="268" y="16"/>
                    </a:lnTo>
                    <a:lnTo>
                      <a:pt x="265" y="16"/>
                    </a:lnTo>
                    <a:lnTo>
                      <a:pt x="222" y="28"/>
                    </a:lnTo>
                    <a:lnTo>
                      <a:pt x="222" y="28"/>
                    </a:lnTo>
                    <a:lnTo>
                      <a:pt x="217" y="31"/>
                    </a:lnTo>
                    <a:lnTo>
                      <a:pt x="217" y="31"/>
                    </a:lnTo>
                    <a:lnTo>
                      <a:pt x="196" y="56"/>
                    </a:lnTo>
                    <a:lnTo>
                      <a:pt x="203" y="62"/>
                    </a:lnTo>
                    <a:lnTo>
                      <a:pt x="199" y="54"/>
                    </a:lnTo>
                    <a:lnTo>
                      <a:pt x="170" y="69"/>
                    </a:lnTo>
                    <a:lnTo>
                      <a:pt x="174" y="77"/>
                    </a:lnTo>
                    <a:lnTo>
                      <a:pt x="171" y="68"/>
                    </a:lnTo>
                    <a:lnTo>
                      <a:pt x="150" y="76"/>
                    </a:lnTo>
                    <a:lnTo>
                      <a:pt x="153" y="76"/>
                    </a:lnTo>
                    <a:lnTo>
                      <a:pt x="153" y="85"/>
                    </a:lnTo>
                    <a:lnTo>
                      <a:pt x="156" y="76"/>
                    </a:lnTo>
                    <a:lnTo>
                      <a:pt x="115" y="63"/>
                    </a:lnTo>
                    <a:lnTo>
                      <a:pt x="112" y="73"/>
                    </a:lnTo>
                    <a:lnTo>
                      <a:pt x="119" y="66"/>
                    </a:lnTo>
                    <a:lnTo>
                      <a:pt x="98" y="39"/>
                    </a:lnTo>
                    <a:lnTo>
                      <a:pt x="90" y="45"/>
                    </a:lnTo>
                    <a:lnTo>
                      <a:pt x="99" y="40"/>
                    </a:lnTo>
                    <a:lnTo>
                      <a:pt x="85" y="17"/>
                    </a:lnTo>
                    <a:lnTo>
                      <a:pt x="84" y="16"/>
                    </a:lnTo>
                    <a:lnTo>
                      <a:pt x="81" y="13"/>
                    </a:lnTo>
                    <a:lnTo>
                      <a:pt x="79" y="13"/>
                    </a:lnTo>
                    <a:lnTo>
                      <a:pt x="44" y="0"/>
                    </a:lnTo>
                    <a:lnTo>
                      <a:pt x="41" y="0"/>
                    </a:lnTo>
                    <a:lnTo>
                      <a:pt x="38" y="0"/>
                    </a:lnTo>
                    <a:lnTo>
                      <a:pt x="17" y="8"/>
                    </a:lnTo>
                    <a:lnTo>
                      <a:pt x="17" y="8"/>
                    </a:lnTo>
                    <a:lnTo>
                      <a:pt x="12" y="11"/>
                    </a:lnTo>
                    <a:lnTo>
                      <a:pt x="12" y="13"/>
                    </a:lnTo>
                    <a:lnTo>
                      <a:pt x="4" y="28"/>
                    </a:lnTo>
                    <a:lnTo>
                      <a:pt x="4" y="27"/>
                    </a:lnTo>
                    <a:lnTo>
                      <a:pt x="12" y="33"/>
                    </a:lnTo>
                    <a:lnTo>
                      <a:pt x="7" y="25"/>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0" name="Freeform 30"/>
              <p:cNvSpPr>
                <a:spLocks/>
              </p:cNvSpPr>
              <p:nvPr/>
            </p:nvSpPr>
            <p:spPr bwMode="auto">
              <a:xfrm>
                <a:off x="3044" y="3628"/>
                <a:ext cx="181" cy="48"/>
              </a:xfrm>
              <a:custGeom>
                <a:avLst/>
                <a:gdLst>
                  <a:gd name="T0" fmla="*/ 13 w 362"/>
                  <a:gd name="T1" fmla="*/ 47 h 95"/>
                  <a:gd name="T2" fmla="*/ 22 w 362"/>
                  <a:gd name="T3" fmla="*/ 41 h 95"/>
                  <a:gd name="T4" fmla="*/ 23 w 362"/>
                  <a:gd name="T5" fmla="*/ 38 h 95"/>
                  <a:gd name="T6" fmla="*/ 20 w 362"/>
                  <a:gd name="T7" fmla="*/ 16 h 95"/>
                  <a:gd name="T8" fmla="*/ 28 w 362"/>
                  <a:gd name="T9" fmla="*/ 24 h 95"/>
                  <a:gd name="T10" fmla="*/ 23 w 362"/>
                  <a:gd name="T11" fmla="*/ 26 h 95"/>
                  <a:gd name="T12" fmla="*/ 42 w 362"/>
                  <a:gd name="T13" fmla="*/ 9 h 95"/>
                  <a:gd name="T14" fmla="*/ 39 w 362"/>
                  <a:gd name="T15" fmla="*/ 18 h 95"/>
                  <a:gd name="T16" fmla="*/ 79 w 362"/>
                  <a:gd name="T17" fmla="*/ 21 h 95"/>
                  <a:gd name="T18" fmla="*/ 75 w 362"/>
                  <a:gd name="T19" fmla="*/ 30 h 95"/>
                  <a:gd name="T20" fmla="*/ 83 w 362"/>
                  <a:gd name="T21" fmla="*/ 49 h 95"/>
                  <a:gd name="T22" fmla="*/ 105 w 362"/>
                  <a:gd name="T23" fmla="*/ 79 h 95"/>
                  <a:gd name="T24" fmla="*/ 109 w 362"/>
                  <a:gd name="T25" fmla="*/ 82 h 95"/>
                  <a:gd name="T26" fmla="*/ 154 w 362"/>
                  <a:gd name="T27" fmla="*/ 95 h 95"/>
                  <a:gd name="T28" fmla="*/ 161 w 362"/>
                  <a:gd name="T29" fmla="*/ 95 h 95"/>
                  <a:gd name="T30" fmla="*/ 181 w 362"/>
                  <a:gd name="T31" fmla="*/ 87 h 95"/>
                  <a:gd name="T32" fmla="*/ 213 w 362"/>
                  <a:gd name="T33" fmla="*/ 70 h 95"/>
                  <a:gd name="T34" fmla="*/ 235 w 362"/>
                  <a:gd name="T35" fmla="*/ 47 h 95"/>
                  <a:gd name="T36" fmla="*/ 230 w 362"/>
                  <a:gd name="T37" fmla="*/ 49 h 95"/>
                  <a:gd name="T38" fmla="*/ 270 w 362"/>
                  <a:gd name="T39" fmla="*/ 26 h 95"/>
                  <a:gd name="T40" fmla="*/ 339 w 362"/>
                  <a:gd name="T41" fmla="*/ 36 h 95"/>
                  <a:gd name="T42" fmla="*/ 337 w 362"/>
                  <a:gd name="T43" fmla="*/ 36 h 95"/>
                  <a:gd name="T44" fmla="*/ 362 w 362"/>
                  <a:gd name="T45" fmla="*/ 19 h 95"/>
                  <a:gd name="T46" fmla="*/ 339 w 362"/>
                  <a:gd name="T47" fmla="*/ 16 h 95"/>
                  <a:gd name="T48" fmla="*/ 270 w 362"/>
                  <a:gd name="T49" fmla="*/ 16 h 95"/>
                  <a:gd name="T50" fmla="*/ 224 w 362"/>
                  <a:gd name="T51" fmla="*/ 30 h 95"/>
                  <a:gd name="T52" fmla="*/ 219 w 362"/>
                  <a:gd name="T53" fmla="*/ 33 h 95"/>
                  <a:gd name="T54" fmla="*/ 200 w 362"/>
                  <a:gd name="T55" fmla="*/ 56 h 95"/>
                  <a:gd name="T56" fmla="*/ 201 w 362"/>
                  <a:gd name="T57" fmla="*/ 55 h 95"/>
                  <a:gd name="T58" fmla="*/ 177 w 362"/>
                  <a:gd name="T59" fmla="*/ 78 h 95"/>
                  <a:gd name="T60" fmla="*/ 154 w 362"/>
                  <a:gd name="T61" fmla="*/ 76 h 95"/>
                  <a:gd name="T62" fmla="*/ 157 w 362"/>
                  <a:gd name="T63" fmla="*/ 85 h 95"/>
                  <a:gd name="T64" fmla="*/ 115 w 362"/>
                  <a:gd name="T65" fmla="*/ 64 h 95"/>
                  <a:gd name="T66" fmla="*/ 120 w 362"/>
                  <a:gd name="T67" fmla="*/ 67 h 95"/>
                  <a:gd name="T68" fmla="*/ 91 w 362"/>
                  <a:gd name="T69" fmla="*/ 44 h 95"/>
                  <a:gd name="T70" fmla="*/ 88 w 362"/>
                  <a:gd name="T71" fmla="*/ 16 h 95"/>
                  <a:gd name="T72" fmla="*/ 83 w 362"/>
                  <a:gd name="T73" fmla="*/ 12 h 95"/>
                  <a:gd name="T74" fmla="*/ 45 w 362"/>
                  <a:gd name="T75" fmla="*/ 0 h 95"/>
                  <a:gd name="T76" fmla="*/ 39 w 362"/>
                  <a:gd name="T77" fmla="*/ 0 h 95"/>
                  <a:gd name="T78" fmla="*/ 17 w 362"/>
                  <a:gd name="T79" fmla="*/ 7 h 95"/>
                  <a:gd name="T80" fmla="*/ 11 w 362"/>
                  <a:gd name="T81" fmla="*/ 13 h 95"/>
                  <a:gd name="T82" fmla="*/ 5 w 362"/>
                  <a:gd name="T83" fmla="*/ 30 h 95"/>
                  <a:gd name="T84" fmla="*/ 8 w 362"/>
                  <a:gd name="T85"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95">
                    <a:moveTo>
                      <a:pt x="0" y="32"/>
                    </a:moveTo>
                    <a:lnTo>
                      <a:pt x="13" y="47"/>
                    </a:lnTo>
                    <a:lnTo>
                      <a:pt x="20" y="41"/>
                    </a:lnTo>
                    <a:lnTo>
                      <a:pt x="22" y="41"/>
                    </a:lnTo>
                    <a:lnTo>
                      <a:pt x="23" y="36"/>
                    </a:lnTo>
                    <a:lnTo>
                      <a:pt x="23" y="38"/>
                    </a:lnTo>
                    <a:lnTo>
                      <a:pt x="30" y="21"/>
                    </a:lnTo>
                    <a:lnTo>
                      <a:pt x="20" y="16"/>
                    </a:lnTo>
                    <a:lnTo>
                      <a:pt x="25" y="26"/>
                    </a:lnTo>
                    <a:lnTo>
                      <a:pt x="28" y="24"/>
                    </a:lnTo>
                    <a:lnTo>
                      <a:pt x="30" y="19"/>
                    </a:lnTo>
                    <a:lnTo>
                      <a:pt x="23" y="26"/>
                    </a:lnTo>
                    <a:lnTo>
                      <a:pt x="45" y="18"/>
                    </a:lnTo>
                    <a:lnTo>
                      <a:pt x="42" y="9"/>
                    </a:lnTo>
                    <a:lnTo>
                      <a:pt x="42" y="18"/>
                    </a:lnTo>
                    <a:lnTo>
                      <a:pt x="39" y="18"/>
                    </a:lnTo>
                    <a:lnTo>
                      <a:pt x="75" y="30"/>
                    </a:lnTo>
                    <a:lnTo>
                      <a:pt x="79" y="21"/>
                    </a:lnTo>
                    <a:lnTo>
                      <a:pt x="71" y="29"/>
                    </a:lnTo>
                    <a:lnTo>
                      <a:pt x="75" y="30"/>
                    </a:lnTo>
                    <a:lnTo>
                      <a:pt x="71" y="26"/>
                    </a:lnTo>
                    <a:lnTo>
                      <a:pt x="83" y="49"/>
                    </a:lnTo>
                    <a:lnTo>
                      <a:pt x="83" y="50"/>
                    </a:lnTo>
                    <a:lnTo>
                      <a:pt x="105" y="79"/>
                    </a:lnTo>
                    <a:lnTo>
                      <a:pt x="105" y="81"/>
                    </a:lnTo>
                    <a:lnTo>
                      <a:pt x="109" y="82"/>
                    </a:lnTo>
                    <a:lnTo>
                      <a:pt x="109" y="82"/>
                    </a:lnTo>
                    <a:lnTo>
                      <a:pt x="154" y="95"/>
                    </a:lnTo>
                    <a:lnTo>
                      <a:pt x="157" y="95"/>
                    </a:lnTo>
                    <a:lnTo>
                      <a:pt x="161" y="95"/>
                    </a:lnTo>
                    <a:lnTo>
                      <a:pt x="181" y="87"/>
                    </a:lnTo>
                    <a:lnTo>
                      <a:pt x="181" y="87"/>
                    </a:lnTo>
                    <a:lnTo>
                      <a:pt x="210" y="72"/>
                    </a:lnTo>
                    <a:lnTo>
                      <a:pt x="213" y="70"/>
                    </a:lnTo>
                    <a:lnTo>
                      <a:pt x="213" y="70"/>
                    </a:lnTo>
                    <a:lnTo>
                      <a:pt x="235" y="47"/>
                    </a:lnTo>
                    <a:lnTo>
                      <a:pt x="227" y="39"/>
                    </a:lnTo>
                    <a:lnTo>
                      <a:pt x="230" y="49"/>
                    </a:lnTo>
                    <a:lnTo>
                      <a:pt x="273" y="35"/>
                    </a:lnTo>
                    <a:lnTo>
                      <a:pt x="270" y="26"/>
                    </a:lnTo>
                    <a:lnTo>
                      <a:pt x="270" y="36"/>
                    </a:lnTo>
                    <a:lnTo>
                      <a:pt x="339" y="36"/>
                    </a:lnTo>
                    <a:lnTo>
                      <a:pt x="339" y="26"/>
                    </a:lnTo>
                    <a:lnTo>
                      <a:pt x="337" y="36"/>
                    </a:lnTo>
                    <a:lnTo>
                      <a:pt x="359" y="39"/>
                    </a:lnTo>
                    <a:lnTo>
                      <a:pt x="362" y="19"/>
                    </a:lnTo>
                    <a:lnTo>
                      <a:pt x="340" y="16"/>
                    </a:lnTo>
                    <a:lnTo>
                      <a:pt x="339" y="16"/>
                    </a:lnTo>
                    <a:lnTo>
                      <a:pt x="270" y="16"/>
                    </a:lnTo>
                    <a:lnTo>
                      <a:pt x="270" y="16"/>
                    </a:lnTo>
                    <a:lnTo>
                      <a:pt x="267" y="16"/>
                    </a:lnTo>
                    <a:lnTo>
                      <a:pt x="224" y="30"/>
                    </a:lnTo>
                    <a:lnTo>
                      <a:pt x="224" y="30"/>
                    </a:lnTo>
                    <a:lnTo>
                      <a:pt x="219" y="33"/>
                    </a:lnTo>
                    <a:lnTo>
                      <a:pt x="221" y="33"/>
                    </a:lnTo>
                    <a:lnTo>
                      <a:pt x="200" y="56"/>
                    </a:lnTo>
                    <a:lnTo>
                      <a:pt x="206" y="62"/>
                    </a:lnTo>
                    <a:lnTo>
                      <a:pt x="201" y="55"/>
                    </a:lnTo>
                    <a:lnTo>
                      <a:pt x="172" y="70"/>
                    </a:lnTo>
                    <a:lnTo>
                      <a:pt x="177" y="78"/>
                    </a:lnTo>
                    <a:lnTo>
                      <a:pt x="173" y="69"/>
                    </a:lnTo>
                    <a:lnTo>
                      <a:pt x="154" y="76"/>
                    </a:lnTo>
                    <a:lnTo>
                      <a:pt x="157" y="76"/>
                    </a:lnTo>
                    <a:lnTo>
                      <a:pt x="157" y="85"/>
                    </a:lnTo>
                    <a:lnTo>
                      <a:pt x="160" y="76"/>
                    </a:lnTo>
                    <a:lnTo>
                      <a:pt x="115" y="64"/>
                    </a:lnTo>
                    <a:lnTo>
                      <a:pt x="112" y="73"/>
                    </a:lnTo>
                    <a:lnTo>
                      <a:pt x="120" y="67"/>
                    </a:lnTo>
                    <a:lnTo>
                      <a:pt x="98" y="38"/>
                    </a:lnTo>
                    <a:lnTo>
                      <a:pt x="91" y="44"/>
                    </a:lnTo>
                    <a:lnTo>
                      <a:pt x="100" y="39"/>
                    </a:lnTo>
                    <a:lnTo>
                      <a:pt x="88" y="16"/>
                    </a:lnTo>
                    <a:lnTo>
                      <a:pt x="86" y="15"/>
                    </a:lnTo>
                    <a:lnTo>
                      <a:pt x="83" y="12"/>
                    </a:lnTo>
                    <a:lnTo>
                      <a:pt x="82" y="12"/>
                    </a:lnTo>
                    <a:lnTo>
                      <a:pt x="45" y="0"/>
                    </a:lnTo>
                    <a:lnTo>
                      <a:pt x="42" y="0"/>
                    </a:lnTo>
                    <a:lnTo>
                      <a:pt x="39" y="0"/>
                    </a:lnTo>
                    <a:lnTo>
                      <a:pt x="17" y="7"/>
                    </a:lnTo>
                    <a:lnTo>
                      <a:pt x="17" y="7"/>
                    </a:lnTo>
                    <a:lnTo>
                      <a:pt x="13" y="10"/>
                    </a:lnTo>
                    <a:lnTo>
                      <a:pt x="11" y="13"/>
                    </a:lnTo>
                    <a:lnTo>
                      <a:pt x="11"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1" name="Freeform 31"/>
              <p:cNvSpPr>
                <a:spLocks/>
              </p:cNvSpPr>
              <p:nvPr/>
            </p:nvSpPr>
            <p:spPr bwMode="auto">
              <a:xfrm>
                <a:off x="3130" y="3633"/>
                <a:ext cx="181" cy="47"/>
              </a:xfrm>
              <a:custGeom>
                <a:avLst/>
                <a:gdLst>
                  <a:gd name="T0" fmla="*/ 9 w 361"/>
                  <a:gd name="T1" fmla="*/ 46 h 93"/>
                  <a:gd name="T2" fmla="*/ 20 w 361"/>
                  <a:gd name="T3" fmla="*/ 40 h 93"/>
                  <a:gd name="T4" fmla="*/ 29 w 361"/>
                  <a:gd name="T5" fmla="*/ 21 h 93"/>
                  <a:gd name="T6" fmla="*/ 24 w 361"/>
                  <a:gd name="T7" fmla="*/ 26 h 93"/>
                  <a:gd name="T8" fmla="*/ 23 w 361"/>
                  <a:gd name="T9" fmla="*/ 26 h 93"/>
                  <a:gd name="T10" fmla="*/ 41 w 361"/>
                  <a:gd name="T11" fmla="*/ 9 h 93"/>
                  <a:gd name="T12" fmla="*/ 38 w 361"/>
                  <a:gd name="T13" fmla="*/ 18 h 93"/>
                  <a:gd name="T14" fmla="*/ 77 w 361"/>
                  <a:gd name="T15" fmla="*/ 21 h 93"/>
                  <a:gd name="T16" fmla="*/ 73 w 361"/>
                  <a:gd name="T17" fmla="*/ 30 h 93"/>
                  <a:gd name="T18" fmla="*/ 81 w 361"/>
                  <a:gd name="T19" fmla="*/ 50 h 93"/>
                  <a:gd name="T20" fmla="*/ 103 w 361"/>
                  <a:gd name="T21" fmla="*/ 78 h 93"/>
                  <a:gd name="T22" fmla="*/ 107 w 361"/>
                  <a:gd name="T23" fmla="*/ 81 h 93"/>
                  <a:gd name="T24" fmla="*/ 152 w 361"/>
                  <a:gd name="T25" fmla="*/ 93 h 93"/>
                  <a:gd name="T26" fmla="*/ 159 w 361"/>
                  <a:gd name="T27" fmla="*/ 93 h 93"/>
                  <a:gd name="T28" fmla="*/ 179 w 361"/>
                  <a:gd name="T29" fmla="*/ 86 h 93"/>
                  <a:gd name="T30" fmla="*/ 211 w 361"/>
                  <a:gd name="T31" fmla="*/ 69 h 93"/>
                  <a:gd name="T32" fmla="*/ 233 w 361"/>
                  <a:gd name="T33" fmla="*/ 43 h 93"/>
                  <a:gd name="T34" fmla="*/ 228 w 361"/>
                  <a:gd name="T35" fmla="*/ 46 h 93"/>
                  <a:gd name="T36" fmla="*/ 268 w 361"/>
                  <a:gd name="T37" fmla="*/ 24 h 93"/>
                  <a:gd name="T38" fmla="*/ 337 w 361"/>
                  <a:gd name="T39" fmla="*/ 35 h 93"/>
                  <a:gd name="T40" fmla="*/ 334 w 361"/>
                  <a:gd name="T41" fmla="*/ 33 h 93"/>
                  <a:gd name="T42" fmla="*/ 361 w 361"/>
                  <a:gd name="T43" fmla="*/ 21 h 93"/>
                  <a:gd name="T44" fmla="*/ 337 w 361"/>
                  <a:gd name="T45" fmla="*/ 15 h 93"/>
                  <a:gd name="T46" fmla="*/ 268 w 361"/>
                  <a:gd name="T47" fmla="*/ 15 h 93"/>
                  <a:gd name="T48" fmla="*/ 222 w 361"/>
                  <a:gd name="T49" fmla="*/ 27 h 93"/>
                  <a:gd name="T50" fmla="*/ 217 w 361"/>
                  <a:gd name="T51" fmla="*/ 30 h 93"/>
                  <a:gd name="T52" fmla="*/ 196 w 361"/>
                  <a:gd name="T53" fmla="*/ 55 h 93"/>
                  <a:gd name="T54" fmla="*/ 199 w 361"/>
                  <a:gd name="T55" fmla="*/ 53 h 93"/>
                  <a:gd name="T56" fmla="*/ 175 w 361"/>
                  <a:gd name="T57" fmla="*/ 76 h 93"/>
                  <a:gd name="T58" fmla="*/ 152 w 361"/>
                  <a:gd name="T59" fmla="*/ 75 h 93"/>
                  <a:gd name="T60" fmla="*/ 155 w 361"/>
                  <a:gd name="T61" fmla="*/ 84 h 93"/>
                  <a:gd name="T62" fmla="*/ 113 w 361"/>
                  <a:gd name="T63" fmla="*/ 63 h 93"/>
                  <a:gd name="T64" fmla="*/ 118 w 361"/>
                  <a:gd name="T65" fmla="*/ 66 h 93"/>
                  <a:gd name="T66" fmla="*/ 89 w 361"/>
                  <a:gd name="T67" fmla="*/ 46 h 93"/>
                  <a:gd name="T68" fmla="*/ 86 w 361"/>
                  <a:gd name="T69" fmla="*/ 17 h 93"/>
                  <a:gd name="T70" fmla="*/ 81 w 361"/>
                  <a:gd name="T71" fmla="*/ 12 h 93"/>
                  <a:gd name="T72" fmla="*/ 44 w 361"/>
                  <a:gd name="T73" fmla="*/ 0 h 93"/>
                  <a:gd name="T74" fmla="*/ 38 w 361"/>
                  <a:gd name="T75" fmla="*/ 0 h 93"/>
                  <a:gd name="T76" fmla="*/ 17 w 361"/>
                  <a:gd name="T77" fmla="*/ 7 h 93"/>
                  <a:gd name="T78" fmla="*/ 12 w 361"/>
                  <a:gd name="T79" fmla="*/ 12 h 93"/>
                  <a:gd name="T80" fmla="*/ 5 w 361"/>
                  <a:gd name="T81" fmla="*/ 26 h 93"/>
                  <a:gd name="T82" fmla="*/ 8 w 361"/>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3">
                    <a:moveTo>
                      <a:pt x="0" y="29"/>
                    </a:moveTo>
                    <a:lnTo>
                      <a:pt x="9" y="46"/>
                    </a:lnTo>
                    <a:lnTo>
                      <a:pt x="17" y="41"/>
                    </a:lnTo>
                    <a:lnTo>
                      <a:pt x="20" y="40"/>
                    </a:lnTo>
                    <a:lnTo>
                      <a:pt x="21" y="37"/>
                    </a:lnTo>
                    <a:lnTo>
                      <a:pt x="29" y="21"/>
                    </a:lnTo>
                    <a:lnTo>
                      <a:pt x="20" y="17"/>
                    </a:lnTo>
                    <a:lnTo>
                      <a:pt x="24" y="26"/>
                    </a:lnTo>
                    <a:lnTo>
                      <a:pt x="28" y="24"/>
                    </a:lnTo>
                    <a:lnTo>
                      <a:pt x="23" y="26"/>
                    </a:lnTo>
                    <a:lnTo>
                      <a:pt x="44" y="18"/>
                    </a:lnTo>
                    <a:lnTo>
                      <a:pt x="41" y="9"/>
                    </a:lnTo>
                    <a:lnTo>
                      <a:pt x="41" y="18"/>
                    </a:lnTo>
                    <a:lnTo>
                      <a:pt x="38" y="18"/>
                    </a:lnTo>
                    <a:lnTo>
                      <a:pt x="73" y="30"/>
                    </a:lnTo>
                    <a:lnTo>
                      <a:pt x="77" y="21"/>
                    </a:lnTo>
                    <a:lnTo>
                      <a:pt x="69" y="29"/>
                    </a:lnTo>
                    <a:lnTo>
                      <a:pt x="73" y="30"/>
                    </a:lnTo>
                    <a:lnTo>
                      <a:pt x="69" y="26"/>
                    </a:lnTo>
                    <a:lnTo>
                      <a:pt x="81" y="50"/>
                    </a:lnTo>
                    <a:lnTo>
                      <a:pt x="81" y="52"/>
                    </a:lnTo>
                    <a:lnTo>
                      <a:pt x="103" y="78"/>
                    </a:lnTo>
                    <a:lnTo>
                      <a:pt x="103" y="79"/>
                    </a:lnTo>
                    <a:lnTo>
                      <a:pt x="107" y="81"/>
                    </a:lnTo>
                    <a:lnTo>
                      <a:pt x="107" y="81"/>
                    </a:lnTo>
                    <a:lnTo>
                      <a:pt x="152" y="93"/>
                    </a:lnTo>
                    <a:lnTo>
                      <a:pt x="155" y="93"/>
                    </a:lnTo>
                    <a:lnTo>
                      <a:pt x="159" y="93"/>
                    </a:lnTo>
                    <a:lnTo>
                      <a:pt x="179" y="86"/>
                    </a:lnTo>
                    <a:lnTo>
                      <a:pt x="179" y="86"/>
                    </a:lnTo>
                    <a:lnTo>
                      <a:pt x="208" y="70"/>
                    </a:lnTo>
                    <a:lnTo>
                      <a:pt x="211" y="69"/>
                    </a:lnTo>
                    <a:lnTo>
                      <a:pt x="211" y="67"/>
                    </a:lnTo>
                    <a:lnTo>
                      <a:pt x="233" y="43"/>
                    </a:lnTo>
                    <a:lnTo>
                      <a:pt x="225" y="37"/>
                    </a:lnTo>
                    <a:lnTo>
                      <a:pt x="228" y="46"/>
                    </a:lnTo>
                    <a:lnTo>
                      <a:pt x="271" y="33"/>
                    </a:lnTo>
                    <a:lnTo>
                      <a:pt x="268" y="24"/>
                    </a:lnTo>
                    <a:lnTo>
                      <a:pt x="268" y="35"/>
                    </a:lnTo>
                    <a:lnTo>
                      <a:pt x="337" y="35"/>
                    </a:lnTo>
                    <a:lnTo>
                      <a:pt x="337" y="24"/>
                    </a:lnTo>
                    <a:lnTo>
                      <a:pt x="334" y="33"/>
                    </a:lnTo>
                    <a:lnTo>
                      <a:pt x="355" y="40"/>
                    </a:lnTo>
                    <a:lnTo>
                      <a:pt x="361" y="21"/>
                    </a:lnTo>
                    <a:lnTo>
                      <a:pt x="340" y="15"/>
                    </a:lnTo>
                    <a:lnTo>
                      <a:pt x="337" y="15"/>
                    </a:lnTo>
                    <a:lnTo>
                      <a:pt x="268" y="15"/>
                    </a:lnTo>
                    <a:lnTo>
                      <a:pt x="268" y="15"/>
                    </a:lnTo>
                    <a:lnTo>
                      <a:pt x="265" y="15"/>
                    </a:lnTo>
                    <a:lnTo>
                      <a:pt x="222" y="27"/>
                    </a:lnTo>
                    <a:lnTo>
                      <a:pt x="222" y="27"/>
                    </a:lnTo>
                    <a:lnTo>
                      <a:pt x="217" y="30"/>
                    </a:lnTo>
                    <a:lnTo>
                      <a:pt x="217" y="30"/>
                    </a:lnTo>
                    <a:lnTo>
                      <a:pt x="196" y="55"/>
                    </a:lnTo>
                    <a:lnTo>
                      <a:pt x="204" y="61"/>
                    </a:lnTo>
                    <a:lnTo>
                      <a:pt x="199" y="53"/>
                    </a:lnTo>
                    <a:lnTo>
                      <a:pt x="170" y="69"/>
                    </a:lnTo>
                    <a:lnTo>
                      <a:pt x="175" y="76"/>
                    </a:lnTo>
                    <a:lnTo>
                      <a:pt x="172" y="67"/>
                    </a:lnTo>
                    <a:lnTo>
                      <a:pt x="152" y="75"/>
                    </a:lnTo>
                    <a:lnTo>
                      <a:pt x="155" y="75"/>
                    </a:lnTo>
                    <a:lnTo>
                      <a:pt x="155" y="84"/>
                    </a:lnTo>
                    <a:lnTo>
                      <a:pt x="158" y="75"/>
                    </a:lnTo>
                    <a:lnTo>
                      <a:pt x="113" y="63"/>
                    </a:lnTo>
                    <a:lnTo>
                      <a:pt x="110" y="72"/>
                    </a:lnTo>
                    <a:lnTo>
                      <a:pt x="118" y="66"/>
                    </a:lnTo>
                    <a:lnTo>
                      <a:pt x="96" y="40"/>
                    </a:lnTo>
                    <a:lnTo>
                      <a:pt x="89" y="46"/>
                    </a:lnTo>
                    <a:lnTo>
                      <a:pt x="98" y="41"/>
                    </a:lnTo>
                    <a:lnTo>
                      <a:pt x="86" y="17"/>
                    </a:lnTo>
                    <a:lnTo>
                      <a:pt x="84" y="15"/>
                    </a:lnTo>
                    <a:lnTo>
                      <a:pt x="81" y="12"/>
                    </a:lnTo>
                    <a:lnTo>
                      <a:pt x="80" y="12"/>
                    </a:lnTo>
                    <a:lnTo>
                      <a:pt x="44" y="0"/>
                    </a:lnTo>
                    <a:lnTo>
                      <a:pt x="41" y="0"/>
                    </a:lnTo>
                    <a:lnTo>
                      <a:pt x="38"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2" name="Freeform 32"/>
              <p:cNvSpPr>
                <a:spLocks/>
              </p:cNvSpPr>
              <p:nvPr/>
            </p:nvSpPr>
            <p:spPr bwMode="auto">
              <a:xfrm>
                <a:off x="3145" y="3638"/>
                <a:ext cx="179" cy="48"/>
              </a:xfrm>
              <a:custGeom>
                <a:avLst/>
                <a:gdLst>
                  <a:gd name="T0" fmla="*/ 9 w 360"/>
                  <a:gd name="T1" fmla="*/ 48 h 96"/>
                  <a:gd name="T2" fmla="*/ 20 w 360"/>
                  <a:gd name="T3" fmla="*/ 42 h 96"/>
                  <a:gd name="T4" fmla="*/ 22 w 360"/>
                  <a:gd name="T5" fmla="*/ 39 h 96"/>
                  <a:gd name="T6" fmla="*/ 18 w 360"/>
                  <a:gd name="T7" fmla="*/ 19 h 96"/>
                  <a:gd name="T8" fmla="*/ 28 w 360"/>
                  <a:gd name="T9" fmla="*/ 22 h 96"/>
                  <a:gd name="T10" fmla="*/ 44 w 360"/>
                  <a:gd name="T11" fmla="*/ 19 h 96"/>
                  <a:gd name="T12" fmla="*/ 40 w 360"/>
                  <a:gd name="T13" fmla="*/ 19 h 96"/>
                  <a:gd name="T14" fmla="*/ 37 w 360"/>
                  <a:gd name="T15" fmla="*/ 19 h 96"/>
                  <a:gd name="T16" fmla="*/ 77 w 360"/>
                  <a:gd name="T17" fmla="*/ 22 h 96"/>
                  <a:gd name="T18" fmla="*/ 74 w 360"/>
                  <a:gd name="T19" fmla="*/ 31 h 96"/>
                  <a:gd name="T20" fmla="*/ 81 w 360"/>
                  <a:gd name="T21" fmla="*/ 51 h 96"/>
                  <a:gd name="T22" fmla="*/ 101 w 360"/>
                  <a:gd name="T23" fmla="*/ 80 h 96"/>
                  <a:gd name="T24" fmla="*/ 106 w 360"/>
                  <a:gd name="T25" fmla="*/ 83 h 96"/>
                  <a:gd name="T26" fmla="*/ 150 w 360"/>
                  <a:gd name="T27" fmla="*/ 96 h 96"/>
                  <a:gd name="T28" fmla="*/ 156 w 360"/>
                  <a:gd name="T29" fmla="*/ 96 h 96"/>
                  <a:gd name="T30" fmla="*/ 179 w 360"/>
                  <a:gd name="T31" fmla="*/ 88 h 96"/>
                  <a:gd name="T32" fmla="*/ 210 w 360"/>
                  <a:gd name="T33" fmla="*/ 69 h 96"/>
                  <a:gd name="T34" fmla="*/ 231 w 360"/>
                  <a:gd name="T35" fmla="*/ 46 h 96"/>
                  <a:gd name="T36" fmla="*/ 227 w 360"/>
                  <a:gd name="T37" fmla="*/ 48 h 96"/>
                  <a:gd name="T38" fmla="*/ 267 w 360"/>
                  <a:gd name="T39" fmla="*/ 25 h 96"/>
                  <a:gd name="T40" fmla="*/ 335 w 360"/>
                  <a:gd name="T41" fmla="*/ 36 h 96"/>
                  <a:gd name="T42" fmla="*/ 332 w 360"/>
                  <a:gd name="T43" fmla="*/ 34 h 96"/>
                  <a:gd name="T44" fmla="*/ 360 w 360"/>
                  <a:gd name="T45" fmla="*/ 22 h 96"/>
                  <a:gd name="T46" fmla="*/ 335 w 360"/>
                  <a:gd name="T47" fmla="*/ 16 h 96"/>
                  <a:gd name="T48" fmla="*/ 267 w 360"/>
                  <a:gd name="T49" fmla="*/ 16 h 96"/>
                  <a:gd name="T50" fmla="*/ 221 w 360"/>
                  <a:gd name="T51" fmla="*/ 30 h 96"/>
                  <a:gd name="T52" fmla="*/ 216 w 360"/>
                  <a:gd name="T53" fmla="*/ 33 h 96"/>
                  <a:gd name="T54" fmla="*/ 196 w 360"/>
                  <a:gd name="T55" fmla="*/ 56 h 96"/>
                  <a:gd name="T56" fmla="*/ 198 w 360"/>
                  <a:gd name="T57" fmla="*/ 54 h 96"/>
                  <a:gd name="T58" fmla="*/ 175 w 360"/>
                  <a:gd name="T59" fmla="*/ 79 h 96"/>
                  <a:gd name="T60" fmla="*/ 150 w 360"/>
                  <a:gd name="T61" fmla="*/ 77 h 96"/>
                  <a:gd name="T62" fmla="*/ 153 w 360"/>
                  <a:gd name="T63" fmla="*/ 86 h 96"/>
                  <a:gd name="T64" fmla="*/ 112 w 360"/>
                  <a:gd name="T65" fmla="*/ 65 h 96"/>
                  <a:gd name="T66" fmla="*/ 116 w 360"/>
                  <a:gd name="T67" fmla="*/ 69 h 96"/>
                  <a:gd name="T68" fmla="*/ 89 w 360"/>
                  <a:gd name="T69" fmla="*/ 46 h 96"/>
                  <a:gd name="T70" fmla="*/ 86 w 360"/>
                  <a:gd name="T71" fmla="*/ 17 h 96"/>
                  <a:gd name="T72" fmla="*/ 81 w 360"/>
                  <a:gd name="T73" fmla="*/ 13 h 96"/>
                  <a:gd name="T74" fmla="*/ 43 w 360"/>
                  <a:gd name="T75" fmla="*/ 0 h 96"/>
                  <a:gd name="T76" fmla="*/ 37 w 360"/>
                  <a:gd name="T77" fmla="*/ 0 h 96"/>
                  <a:gd name="T78" fmla="*/ 15 w 360"/>
                  <a:gd name="T79" fmla="*/ 10 h 96"/>
                  <a:gd name="T80" fmla="*/ 9 w 360"/>
                  <a:gd name="T81" fmla="*/ 16 h 96"/>
                  <a:gd name="T82" fmla="*/ 3 w 360"/>
                  <a:gd name="T83" fmla="*/ 31 h 96"/>
                  <a:gd name="T84" fmla="*/ 3 w 360"/>
                  <a:gd name="T85" fmla="*/ 31 h 96"/>
                  <a:gd name="T86" fmla="*/ 8 w 360"/>
                  <a:gd name="T87"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6">
                    <a:moveTo>
                      <a:pt x="0" y="31"/>
                    </a:moveTo>
                    <a:lnTo>
                      <a:pt x="9" y="48"/>
                    </a:lnTo>
                    <a:lnTo>
                      <a:pt x="17" y="43"/>
                    </a:lnTo>
                    <a:lnTo>
                      <a:pt x="20" y="42"/>
                    </a:lnTo>
                    <a:lnTo>
                      <a:pt x="22" y="37"/>
                    </a:lnTo>
                    <a:lnTo>
                      <a:pt x="22" y="39"/>
                    </a:lnTo>
                    <a:lnTo>
                      <a:pt x="28" y="23"/>
                    </a:lnTo>
                    <a:lnTo>
                      <a:pt x="18" y="19"/>
                    </a:lnTo>
                    <a:lnTo>
                      <a:pt x="26" y="27"/>
                    </a:lnTo>
                    <a:lnTo>
                      <a:pt x="28" y="22"/>
                    </a:lnTo>
                    <a:lnTo>
                      <a:pt x="23" y="28"/>
                    </a:lnTo>
                    <a:lnTo>
                      <a:pt x="44" y="19"/>
                    </a:lnTo>
                    <a:lnTo>
                      <a:pt x="40" y="10"/>
                    </a:lnTo>
                    <a:lnTo>
                      <a:pt x="40" y="19"/>
                    </a:lnTo>
                    <a:lnTo>
                      <a:pt x="44" y="19"/>
                    </a:lnTo>
                    <a:lnTo>
                      <a:pt x="37" y="19"/>
                    </a:lnTo>
                    <a:lnTo>
                      <a:pt x="74" y="31"/>
                    </a:lnTo>
                    <a:lnTo>
                      <a:pt x="77" y="22"/>
                    </a:lnTo>
                    <a:lnTo>
                      <a:pt x="69" y="30"/>
                    </a:lnTo>
                    <a:lnTo>
                      <a:pt x="74" y="31"/>
                    </a:lnTo>
                    <a:lnTo>
                      <a:pt x="69" y="27"/>
                    </a:lnTo>
                    <a:lnTo>
                      <a:pt x="81" y="51"/>
                    </a:lnTo>
                    <a:lnTo>
                      <a:pt x="81" y="53"/>
                    </a:lnTo>
                    <a:lnTo>
                      <a:pt x="101" y="80"/>
                    </a:lnTo>
                    <a:lnTo>
                      <a:pt x="101" y="82"/>
                    </a:lnTo>
                    <a:lnTo>
                      <a:pt x="106" y="83"/>
                    </a:lnTo>
                    <a:lnTo>
                      <a:pt x="106" y="83"/>
                    </a:lnTo>
                    <a:lnTo>
                      <a:pt x="150" y="96"/>
                    </a:lnTo>
                    <a:lnTo>
                      <a:pt x="153" y="96"/>
                    </a:lnTo>
                    <a:lnTo>
                      <a:pt x="156" y="96"/>
                    </a:lnTo>
                    <a:lnTo>
                      <a:pt x="178" y="88"/>
                    </a:lnTo>
                    <a:lnTo>
                      <a:pt x="179" y="88"/>
                    </a:lnTo>
                    <a:lnTo>
                      <a:pt x="207" y="71"/>
                    </a:lnTo>
                    <a:lnTo>
                      <a:pt x="210" y="69"/>
                    </a:lnTo>
                    <a:lnTo>
                      <a:pt x="210" y="69"/>
                    </a:lnTo>
                    <a:lnTo>
                      <a:pt x="231" y="46"/>
                    </a:lnTo>
                    <a:lnTo>
                      <a:pt x="224" y="39"/>
                    </a:lnTo>
                    <a:lnTo>
                      <a:pt x="227" y="48"/>
                    </a:lnTo>
                    <a:lnTo>
                      <a:pt x="270" y="34"/>
                    </a:lnTo>
                    <a:lnTo>
                      <a:pt x="267" y="25"/>
                    </a:lnTo>
                    <a:lnTo>
                      <a:pt x="267" y="36"/>
                    </a:lnTo>
                    <a:lnTo>
                      <a:pt x="335" y="36"/>
                    </a:lnTo>
                    <a:lnTo>
                      <a:pt x="335" y="25"/>
                    </a:lnTo>
                    <a:lnTo>
                      <a:pt x="332" y="34"/>
                    </a:lnTo>
                    <a:lnTo>
                      <a:pt x="354" y="40"/>
                    </a:lnTo>
                    <a:lnTo>
                      <a:pt x="360" y="22"/>
                    </a:lnTo>
                    <a:lnTo>
                      <a:pt x="339" y="16"/>
                    </a:lnTo>
                    <a:lnTo>
                      <a:pt x="335" y="16"/>
                    </a:lnTo>
                    <a:lnTo>
                      <a:pt x="267" y="16"/>
                    </a:lnTo>
                    <a:lnTo>
                      <a:pt x="267" y="16"/>
                    </a:lnTo>
                    <a:lnTo>
                      <a:pt x="263" y="16"/>
                    </a:lnTo>
                    <a:lnTo>
                      <a:pt x="221" y="30"/>
                    </a:lnTo>
                    <a:lnTo>
                      <a:pt x="221" y="30"/>
                    </a:lnTo>
                    <a:lnTo>
                      <a:pt x="216" y="33"/>
                    </a:lnTo>
                    <a:lnTo>
                      <a:pt x="218" y="33"/>
                    </a:lnTo>
                    <a:lnTo>
                      <a:pt x="196" y="56"/>
                    </a:lnTo>
                    <a:lnTo>
                      <a:pt x="202" y="62"/>
                    </a:lnTo>
                    <a:lnTo>
                      <a:pt x="198" y="54"/>
                    </a:lnTo>
                    <a:lnTo>
                      <a:pt x="170" y="71"/>
                    </a:lnTo>
                    <a:lnTo>
                      <a:pt x="175" y="79"/>
                    </a:lnTo>
                    <a:lnTo>
                      <a:pt x="172" y="69"/>
                    </a:lnTo>
                    <a:lnTo>
                      <a:pt x="150" y="77"/>
                    </a:lnTo>
                    <a:lnTo>
                      <a:pt x="153" y="77"/>
                    </a:lnTo>
                    <a:lnTo>
                      <a:pt x="153" y="86"/>
                    </a:lnTo>
                    <a:lnTo>
                      <a:pt x="156" y="77"/>
                    </a:lnTo>
                    <a:lnTo>
                      <a:pt x="112" y="65"/>
                    </a:lnTo>
                    <a:lnTo>
                      <a:pt x="109" y="74"/>
                    </a:lnTo>
                    <a:lnTo>
                      <a:pt x="116" y="69"/>
                    </a:lnTo>
                    <a:lnTo>
                      <a:pt x="97" y="42"/>
                    </a:lnTo>
                    <a:lnTo>
                      <a:pt x="89" y="46"/>
                    </a:lnTo>
                    <a:lnTo>
                      <a:pt x="98" y="42"/>
                    </a:lnTo>
                    <a:lnTo>
                      <a:pt x="86" y="17"/>
                    </a:lnTo>
                    <a:lnTo>
                      <a:pt x="84" y="16"/>
                    </a:lnTo>
                    <a:lnTo>
                      <a:pt x="81" y="13"/>
                    </a:lnTo>
                    <a:lnTo>
                      <a:pt x="80" y="13"/>
                    </a:lnTo>
                    <a:lnTo>
                      <a:pt x="43" y="0"/>
                    </a:lnTo>
                    <a:lnTo>
                      <a:pt x="40" y="0"/>
                    </a:lnTo>
                    <a:lnTo>
                      <a:pt x="37" y="0"/>
                    </a:lnTo>
                    <a:lnTo>
                      <a:pt x="37" y="0"/>
                    </a:lnTo>
                    <a:lnTo>
                      <a:pt x="15" y="10"/>
                    </a:lnTo>
                    <a:lnTo>
                      <a:pt x="11" y="13"/>
                    </a:lnTo>
                    <a:lnTo>
                      <a:pt x="9" y="16"/>
                    </a:lnTo>
                    <a:lnTo>
                      <a:pt x="9" y="16"/>
                    </a:lnTo>
                    <a:lnTo>
                      <a:pt x="3" y="31"/>
                    </a:lnTo>
                    <a:lnTo>
                      <a:pt x="5" y="28"/>
                    </a:lnTo>
                    <a:lnTo>
                      <a:pt x="3" y="31"/>
                    </a:lnTo>
                    <a:lnTo>
                      <a:pt x="12" y="34"/>
                    </a:lnTo>
                    <a:lnTo>
                      <a:pt x="8"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3" name="Freeform 33"/>
              <p:cNvSpPr>
                <a:spLocks/>
              </p:cNvSpPr>
              <p:nvPr/>
            </p:nvSpPr>
            <p:spPr bwMode="auto">
              <a:xfrm>
                <a:off x="3275" y="3631"/>
                <a:ext cx="180" cy="47"/>
              </a:xfrm>
              <a:custGeom>
                <a:avLst/>
                <a:gdLst>
                  <a:gd name="T0" fmla="*/ 9 w 360"/>
                  <a:gd name="T1" fmla="*/ 46 h 95"/>
                  <a:gd name="T2" fmla="*/ 18 w 360"/>
                  <a:gd name="T3" fmla="*/ 42 h 95"/>
                  <a:gd name="T4" fmla="*/ 20 w 360"/>
                  <a:gd name="T5" fmla="*/ 38 h 95"/>
                  <a:gd name="T6" fmla="*/ 17 w 360"/>
                  <a:gd name="T7" fmla="*/ 17 h 95"/>
                  <a:gd name="T8" fmla="*/ 24 w 360"/>
                  <a:gd name="T9" fmla="*/ 25 h 95"/>
                  <a:gd name="T10" fmla="*/ 20 w 360"/>
                  <a:gd name="T11" fmla="*/ 26 h 95"/>
                  <a:gd name="T12" fmla="*/ 38 w 360"/>
                  <a:gd name="T13" fmla="*/ 9 h 95"/>
                  <a:gd name="T14" fmla="*/ 35 w 360"/>
                  <a:gd name="T15" fmla="*/ 19 h 95"/>
                  <a:gd name="T16" fmla="*/ 75 w 360"/>
                  <a:gd name="T17" fmla="*/ 22 h 95"/>
                  <a:gd name="T18" fmla="*/ 72 w 360"/>
                  <a:gd name="T19" fmla="*/ 31 h 95"/>
                  <a:gd name="T20" fmla="*/ 83 w 360"/>
                  <a:gd name="T21" fmla="*/ 52 h 95"/>
                  <a:gd name="T22" fmla="*/ 103 w 360"/>
                  <a:gd name="T23" fmla="*/ 80 h 95"/>
                  <a:gd name="T24" fmla="*/ 107 w 360"/>
                  <a:gd name="T25" fmla="*/ 83 h 95"/>
                  <a:gd name="T26" fmla="*/ 149 w 360"/>
                  <a:gd name="T27" fmla="*/ 95 h 95"/>
                  <a:gd name="T28" fmla="*/ 155 w 360"/>
                  <a:gd name="T29" fmla="*/ 95 h 95"/>
                  <a:gd name="T30" fmla="*/ 179 w 360"/>
                  <a:gd name="T31" fmla="*/ 88 h 95"/>
                  <a:gd name="T32" fmla="*/ 210 w 360"/>
                  <a:gd name="T33" fmla="*/ 69 h 95"/>
                  <a:gd name="T34" fmla="*/ 231 w 360"/>
                  <a:gd name="T35" fmla="*/ 43 h 95"/>
                  <a:gd name="T36" fmla="*/ 227 w 360"/>
                  <a:gd name="T37" fmla="*/ 46 h 95"/>
                  <a:gd name="T38" fmla="*/ 265 w 360"/>
                  <a:gd name="T39" fmla="*/ 25 h 95"/>
                  <a:gd name="T40" fmla="*/ 337 w 360"/>
                  <a:gd name="T41" fmla="*/ 35 h 95"/>
                  <a:gd name="T42" fmla="*/ 335 w 360"/>
                  <a:gd name="T43" fmla="*/ 35 h 95"/>
                  <a:gd name="T44" fmla="*/ 360 w 360"/>
                  <a:gd name="T45" fmla="*/ 19 h 95"/>
                  <a:gd name="T46" fmla="*/ 337 w 360"/>
                  <a:gd name="T47" fmla="*/ 15 h 95"/>
                  <a:gd name="T48" fmla="*/ 265 w 360"/>
                  <a:gd name="T49" fmla="*/ 15 h 95"/>
                  <a:gd name="T50" fmla="*/ 221 w 360"/>
                  <a:gd name="T51" fmla="*/ 28 h 95"/>
                  <a:gd name="T52" fmla="*/ 216 w 360"/>
                  <a:gd name="T53" fmla="*/ 31 h 95"/>
                  <a:gd name="T54" fmla="*/ 194 w 360"/>
                  <a:gd name="T55" fmla="*/ 55 h 95"/>
                  <a:gd name="T56" fmla="*/ 198 w 360"/>
                  <a:gd name="T57" fmla="*/ 54 h 95"/>
                  <a:gd name="T58" fmla="*/ 175 w 360"/>
                  <a:gd name="T59" fmla="*/ 78 h 95"/>
                  <a:gd name="T60" fmla="*/ 149 w 360"/>
                  <a:gd name="T61" fmla="*/ 77 h 95"/>
                  <a:gd name="T62" fmla="*/ 152 w 360"/>
                  <a:gd name="T63" fmla="*/ 86 h 95"/>
                  <a:gd name="T64" fmla="*/ 113 w 360"/>
                  <a:gd name="T65" fmla="*/ 65 h 95"/>
                  <a:gd name="T66" fmla="*/ 118 w 360"/>
                  <a:gd name="T67" fmla="*/ 69 h 95"/>
                  <a:gd name="T68" fmla="*/ 90 w 360"/>
                  <a:gd name="T69" fmla="*/ 46 h 95"/>
                  <a:gd name="T70" fmla="*/ 84 w 360"/>
                  <a:gd name="T71" fmla="*/ 17 h 95"/>
                  <a:gd name="T72" fmla="*/ 80 w 360"/>
                  <a:gd name="T73" fmla="*/ 12 h 95"/>
                  <a:gd name="T74" fmla="*/ 41 w 360"/>
                  <a:gd name="T75" fmla="*/ 0 h 95"/>
                  <a:gd name="T76" fmla="*/ 35 w 360"/>
                  <a:gd name="T77" fmla="*/ 0 h 95"/>
                  <a:gd name="T78" fmla="*/ 14 w 360"/>
                  <a:gd name="T79" fmla="*/ 8 h 95"/>
                  <a:gd name="T80" fmla="*/ 8 w 360"/>
                  <a:gd name="T81" fmla="*/ 14 h 95"/>
                  <a:gd name="T82" fmla="*/ 1 w 360"/>
                  <a:gd name="T83" fmla="*/ 31 h 95"/>
                  <a:gd name="T84" fmla="*/ 1 w 360"/>
                  <a:gd name="T85" fmla="*/ 31 h 95"/>
                  <a:gd name="T86" fmla="*/ 6 w 360"/>
                  <a:gd name="T87"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5">
                    <a:moveTo>
                      <a:pt x="0" y="28"/>
                    </a:moveTo>
                    <a:lnTo>
                      <a:pt x="9" y="46"/>
                    </a:lnTo>
                    <a:lnTo>
                      <a:pt x="15" y="43"/>
                    </a:lnTo>
                    <a:lnTo>
                      <a:pt x="18" y="42"/>
                    </a:lnTo>
                    <a:lnTo>
                      <a:pt x="20" y="37"/>
                    </a:lnTo>
                    <a:lnTo>
                      <a:pt x="20" y="38"/>
                    </a:lnTo>
                    <a:lnTo>
                      <a:pt x="26" y="22"/>
                    </a:lnTo>
                    <a:lnTo>
                      <a:pt x="17" y="17"/>
                    </a:lnTo>
                    <a:lnTo>
                      <a:pt x="21" y="26"/>
                    </a:lnTo>
                    <a:lnTo>
                      <a:pt x="24" y="25"/>
                    </a:lnTo>
                    <a:lnTo>
                      <a:pt x="26" y="20"/>
                    </a:lnTo>
                    <a:lnTo>
                      <a:pt x="20" y="26"/>
                    </a:lnTo>
                    <a:lnTo>
                      <a:pt x="41" y="19"/>
                    </a:lnTo>
                    <a:lnTo>
                      <a:pt x="38" y="9"/>
                    </a:lnTo>
                    <a:lnTo>
                      <a:pt x="38" y="19"/>
                    </a:lnTo>
                    <a:lnTo>
                      <a:pt x="35" y="19"/>
                    </a:lnTo>
                    <a:lnTo>
                      <a:pt x="72" y="31"/>
                    </a:lnTo>
                    <a:lnTo>
                      <a:pt x="75" y="22"/>
                    </a:lnTo>
                    <a:lnTo>
                      <a:pt x="67" y="29"/>
                    </a:lnTo>
                    <a:lnTo>
                      <a:pt x="72" y="31"/>
                    </a:lnTo>
                    <a:lnTo>
                      <a:pt x="67" y="28"/>
                    </a:lnTo>
                    <a:lnTo>
                      <a:pt x="83" y="52"/>
                    </a:lnTo>
                    <a:lnTo>
                      <a:pt x="83" y="52"/>
                    </a:lnTo>
                    <a:lnTo>
                      <a:pt x="103" y="80"/>
                    </a:lnTo>
                    <a:lnTo>
                      <a:pt x="103" y="81"/>
                    </a:lnTo>
                    <a:lnTo>
                      <a:pt x="107" y="83"/>
                    </a:lnTo>
                    <a:lnTo>
                      <a:pt x="107" y="83"/>
                    </a:lnTo>
                    <a:lnTo>
                      <a:pt x="149" y="95"/>
                    </a:lnTo>
                    <a:lnTo>
                      <a:pt x="152" y="95"/>
                    </a:lnTo>
                    <a:lnTo>
                      <a:pt x="155" y="95"/>
                    </a:lnTo>
                    <a:lnTo>
                      <a:pt x="178" y="88"/>
                    </a:lnTo>
                    <a:lnTo>
                      <a:pt x="179" y="88"/>
                    </a:lnTo>
                    <a:lnTo>
                      <a:pt x="207" y="71"/>
                    </a:lnTo>
                    <a:lnTo>
                      <a:pt x="210" y="69"/>
                    </a:lnTo>
                    <a:lnTo>
                      <a:pt x="210" y="68"/>
                    </a:lnTo>
                    <a:lnTo>
                      <a:pt x="231" y="43"/>
                    </a:lnTo>
                    <a:lnTo>
                      <a:pt x="224" y="37"/>
                    </a:lnTo>
                    <a:lnTo>
                      <a:pt x="227" y="46"/>
                    </a:lnTo>
                    <a:lnTo>
                      <a:pt x="268" y="34"/>
                    </a:lnTo>
                    <a:lnTo>
                      <a:pt x="265" y="25"/>
                    </a:lnTo>
                    <a:lnTo>
                      <a:pt x="265" y="35"/>
                    </a:lnTo>
                    <a:lnTo>
                      <a:pt x="337" y="35"/>
                    </a:lnTo>
                    <a:lnTo>
                      <a:pt x="337" y="25"/>
                    </a:lnTo>
                    <a:lnTo>
                      <a:pt x="335" y="35"/>
                    </a:lnTo>
                    <a:lnTo>
                      <a:pt x="357" y="38"/>
                    </a:lnTo>
                    <a:lnTo>
                      <a:pt x="360" y="19"/>
                    </a:lnTo>
                    <a:lnTo>
                      <a:pt x="338" y="15"/>
                    </a:lnTo>
                    <a:lnTo>
                      <a:pt x="337" y="15"/>
                    </a:lnTo>
                    <a:lnTo>
                      <a:pt x="265" y="15"/>
                    </a:lnTo>
                    <a:lnTo>
                      <a:pt x="265" y="15"/>
                    </a:lnTo>
                    <a:lnTo>
                      <a:pt x="262" y="15"/>
                    </a:lnTo>
                    <a:lnTo>
                      <a:pt x="221" y="28"/>
                    </a:lnTo>
                    <a:lnTo>
                      <a:pt x="221" y="28"/>
                    </a:lnTo>
                    <a:lnTo>
                      <a:pt x="216" y="31"/>
                    </a:lnTo>
                    <a:lnTo>
                      <a:pt x="216" y="31"/>
                    </a:lnTo>
                    <a:lnTo>
                      <a:pt x="194" y="55"/>
                    </a:lnTo>
                    <a:lnTo>
                      <a:pt x="202" y="61"/>
                    </a:lnTo>
                    <a:lnTo>
                      <a:pt x="198" y="54"/>
                    </a:lnTo>
                    <a:lnTo>
                      <a:pt x="170" y="71"/>
                    </a:lnTo>
                    <a:lnTo>
                      <a:pt x="175" y="78"/>
                    </a:lnTo>
                    <a:lnTo>
                      <a:pt x="172" y="69"/>
                    </a:lnTo>
                    <a:lnTo>
                      <a:pt x="149" y="77"/>
                    </a:lnTo>
                    <a:lnTo>
                      <a:pt x="152" y="77"/>
                    </a:lnTo>
                    <a:lnTo>
                      <a:pt x="152" y="86"/>
                    </a:lnTo>
                    <a:lnTo>
                      <a:pt x="155" y="77"/>
                    </a:lnTo>
                    <a:lnTo>
                      <a:pt x="113" y="65"/>
                    </a:lnTo>
                    <a:lnTo>
                      <a:pt x="110" y="74"/>
                    </a:lnTo>
                    <a:lnTo>
                      <a:pt x="118" y="69"/>
                    </a:lnTo>
                    <a:lnTo>
                      <a:pt x="98" y="42"/>
                    </a:lnTo>
                    <a:lnTo>
                      <a:pt x="90" y="46"/>
                    </a:lnTo>
                    <a:lnTo>
                      <a:pt x="100" y="42"/>
                    </a:lnTo>
                    <a:lnTo>
                      <a:pt x="84" y="17"/>
                    </a:lnTo>
                    <a:lnTo>
                      <a:pt x="83" y="15"/>
                    </a:lnTo>
                    <a:lnTo>
                      <a:pt x="80" y="12"/>
                    </a:lnTo>
                    <a:lnTo>
                      <a:pt x="78" y="12"/>
                    </a:lnTo>
                    <a:lnTo>
                      <a:pt x="41" y="0"/>
                    </a:lnTo>
                    <a:lnTo>
                      <a:pt x="38" y="0"/>
                    </a:lnTo>
                    <a:lnTo>
                      <a:pt x="35" y="0"/>
                    </a:lnTo>
                    <a:lnTo>
                      <a:pt x="14" y="8"/>
                    </a:lnTo>
                    <a:lnTo>
                      <a:pt x="14" y="8"/>
                    </a:lnTo>
                    <a:lnTo>
                      <a:pt x="9" y="11"/>
                    </a:lnTo>
                    <a:lnTo>
                      <a:pt x="8" y="14"/>
                    </a:lnTo>
                    <a:lnTo>
                      <a:pt x="8" y="14"/>
                    </a:lnTo>
                    <a:lnTo>
                      <a:pt x="1" y="31"/>
                    </a:lnTo>
                    <a:lnTo>
                      <a:pt x="3" y="28"/>
                    </a:lnTo>
                    <a:lnTo>
                      <a:pt x="1" y="31"/>
                    </a:lnTo>
                    <a:lnTo>
                      <a:pt x="11" y="34"/>
                    </a:lnTo>
                    <a:lnTo>
                      <a:pt x="6"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4" name="Freeform 34"/>
              <p:cNvSpPr>
                <a:spLocks/>
              </p:cNvSpPr>
              <p:nvPr/>
            </p:nvSpPr>
            <p:spPr bwMode="auto">
              <a:xfrm>
                <a:off x="3403" y="3637"/>
                <a:ext cx="180" cy="47"/>
              </a:xfrm>
              <a:custGeom>
                <a:avLst/>
                <a:gdLst>
                  <a:gd name="T0" fmla="*/ 11 w 360"/>
                  <a:gd name="T1" fmla="*/ 46 h 95"/>
                  <a:gd name="T2" fmla="*/ 19 w 360"/>
                  <a:gd name="T3" fmla="*/ 42 h 95"/>
                  <a:gd name="T4" fmla="*/ 28 w 360"/>
                  <a:gd name="T5" fmla="*/ 22 h 95"/>
                  <a:gd name="T6" fmla="*/ 23 w 360"/>
                  <a:gd name="T7" fmla="*/ 26 h 95"/>
                  <a:gd name="T8" fmla="*/ 22 w 360"/>
                  <a:gd name="T9" fmla="*/ 26 h 95"/>
                  <a:gd name="T10" fmla="*/ 40 w 360"/>
                  <a:gd name="T11" fmla="*/ 10 h 95"/>
                  <a:gd name="T12" fmla="*/ 37 w 360"/>
                  <a:gd name="T13" fmla="*/ 19 h 95"/>
                  <a:gd name="T14" fmla="*/ 77 w 360"/>
                  <a:gd name="T15" fmla="*/ 23 h 95"/>
                  <a:gd name="T16" fmla="*/ 74 w 360"/>
                  <a:gd name="T17" fmla="*/ 33 h 95"/>
                  <a:gd name="T18" fmla="*/ 81 w 360"/>
                  <a:gd name="T19" fmla="*/ 51 h 95"/>
                  <a:gd name="T20" fmla="*/ 104 w 360"/>
                  <a:gd name="T21" fmla="*/ 80 h 95"/>
                  <a:gd name="T22" fmla="*/ 109 w 360"/>
                  <a:gd name="T23" fmla="*/ 83 h 95"/>
                  <a:gd name="T24" fmla="*/ 150 w 360"/>
                  <a:gd name="T25" fmla="*/ 95 h 95"/>
                  <a:gd name="T26" fmla="*/ 156 w 360"/>
                  <a:gd name="T27" fmla="*/ 95 h 95"/>
                  <a:gd name="T28" fmla="*/ 179 w 360"/>
                  <a:gd name="T29" fmla="*/ 88 h 95"/>
                  <a:gd name="T30" fmla="*/ 210 w 360"/>
                  <a:gd name="T31" fmla="*/ 69 h 95"/>
                  <a:gd name="T32" fmla="*/ 225 w 360"/>
                  <a:gd name="T33" fmla="*/ 39 h 95"/>
                  <a:gd name="T34" fmla="*/ 270 w 360"/>
                  <a:gd name="T35" fmla="*/ 34 h 95"/>
                  <a:gd name="T36" fmla="*/ 267 w 360"/>
                  <a:gd name="T37" fmla="*/ 36 h 95"/>
                  <a:gd name="T38" fmla="*/ 337 w 360"/>
                  <a:gd name="T39" fmla="*/ 25 h 95"/>
                  <a:gd name="T40" fmla="*/ 357 w 360"/>
                  <a:gd name="T41" fmla="*/ 39 h 95"/>
                  <a:gd name="T42" fmla="*/ 339 w 360"/>
                  <a:gd name="T43" fmla="*/ 16 h 95"/>
                  <a:gd name="T44" fmla="*/ 267 w 360"/>
                  <a:gd name="T45" fmla="*/ 16 h 95"/>
                  <a:gd name="T46" fmla="*/ 264 w 360"/>
                  <a:gd name="T47" fmla="*/ 16 h 95"/>
                  <a:gd name="T48" fmla="*/ 222 w 360"/>
                  <a:gd name="T49" fmla="*/ 30 h 95"/>
                  <a:gd name="T50" fmla="*/ 196 w 360"/>
                  <a:gd name="T51" fmla="*/ 56 h 95"/>
                  <a:gd name="T52" fmla="*/ 198 w 360"/>
                  <a:gd name="T53" fmla="*/ 54 h 95"/>
                  <a:gd name="T54" fmla="*/ 175 w 360"/>
                  <a:gd name="T55" fmla="*/ 79 h 95"/>
                  <a:gd name="T56" fmla="*/ 150 w 360"/>
                  <a:gd name="T57" fmla="*/ 77 h 95"/>
                  <a:gd name="T58" fmla="*/ 153 w 360"/>
                  <a:gd name="T59" fmla="*/ 86 h 95"/>
                  <a:gd name="T60" fmla="*/ 115 w 360"/>
                  <a:gd name="T61" fmla="*/ 65 h 95"/>
                  <a:gd name="T62" fmla="*/ 120 w 360"/>
                  <a:gd name="T63" fmla="*/ 68 h 95"/>
                  <a:gd name="T64" fmla="*/ 89 w 360"/>
                  <a:gd name="T65" fmla="*/ 46 h 95"/>
                  <a:gd name="T66" fmla="*/ 86 w 360"/>
                  <a:gd name="T67" fmla="*/ 19 h 95"/>
                  <a:gd name="T68" fmla="*/ 81 w 360"/>
                  <a:gd name="T69" fmla="*/ 14 h 95"/>
                  <a:gd name="T70" fmla="*/ 45 w 360"/>
                  <a:gd name="T71" fmla="*/ 0 h 95"/>
                  <a:gd name="T72" fmla="*/ 37 w 360"/>
                  <a:gd name="T73" fmla="*/ 0 h 95"/>
                  <a:gd name="T74" fmla="*/ 16 w 360"/>
                  <a:gd name="T75" fmla="*/ 8 h 95"/>
                  <a:gd name="T76" fmla="*/ 9 w 360"/>
                  <a:gd name="T77" fmla="*/ 14 h 95"/>
                  <a:gd name="T78" fmla="*/ 11 w 360"/>
                  <a:gd name="T79" fmla="*/ 34 h 95"/>
                  <a:gd name="T80" fmla="*/ 0 w 360"/>
                  <a:gd name="T81"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95">
                    <a:moveTo>
                      <a:pt x="0" y="31"/>
                    </a:moveTo>
                    <a:lnTo>
                      <a:pt x="11" y="46"/>
                    </a:lnTo>
                    <a:lnTo>
                      <a:pt x="17" y="42"/>
                    </a:lnTo>
                    <a:lnTo>
                      <a:pt x="19" y="42"/>
                    </a:lnTo>
                    <a:lnTo>
                      <a:pt x="20" y="39"/>
                    </a:lnTo>
                    <a:lnTo>
                      <a:pt x="28" y="22"/>
                    </a:lnTo>
                    <a:lnTo>
                      <a:pt x="19" y="17"/>
                    </a:lnTo>
                    <a:lnTo>
                      <a:pt x="23" y="26"/>
                    </a:lnTo>
                    <a:lnTo>
                      <a:pt x="26" y="25"/>
                    </a:lnTo>
                    <a:lnTo>
                      <a:pt x="22" y="26"/>
                    </a:lnTo>
                    <a:lnTo>
                      <a:pt x="43" y="19"/>
                    </a:lnTo>
                    <a:lnTo>
                      <a:pt x="40" y="10"/>
                    </a:lnTo>
                    <a:lnTo>
                      <a:pt x="40" y="19"/>
                    </a:lnTo>
                    <a:lnTo>
                      <a:pt x="37" y="19"/>
                    </a:lnTo>
                    <a:lnTo>
                      <a:pt x="74" y="33"/>
                    </a:lnTo>
                    <a:lnTo>
                      <a:pt x="77" y="23"/>
                    </a:lnTo>
                    <a:lnTo>
                      <a:pt x="69" y="31"/>
                    </a:lnTo>
                    <a:lnTo>
                      <a:pt x="74" y="33"/>
                    </a:lnTo>
                    <a:lnTo>
                      <a:pt x="69" y="28"/>
                    </a:lnTo>
                    <a:lnTo>
                      <a:pt x="81" y="51"/>
                    </a:lnTo>
                    <a:lnTo>
                      <a:pt x="81" y="53"/>
                    </a:lnTo>
                    <a:lnTo>
                      <a:pt x="104" y="80"/>
                    </a:lnTo>
                    <a:lnTo>
                      <a:pt x="104" y="82"/>
                    </a:lnTo>
                    <a:lnTo>
                      <a:pt x="109" y="83"/>
                    </a:lnTo>
                    <a:lnTo>
                      <a:pt x="109" y="83"/>
                    </a:lnTo>
                    <a:lnTo>
                      <a:pt x="150" y="95"/>
                    </a:lnTo>
                    <a:lnTo>
                      <a:pt x="153" y="95"/>
                    </a:lnTo>
                    <a:lnTo>
                      <a:pt x="156" y="95"/>
                    </a:lnTo>
                    <a:lnTo>
                      <a:pt x="178" y="88"/>
                    </a:lnTo>
                    <a:lnTo>
                      <a:pt x="179" y="88"/>
                    </a:lnTo>
                    <a:lnTo>
                      <a:pt x="207" y="71"/>
                    </a:lnTo>
                    <a:lnTo>
                      <a:pt x="210" y="69"/>
                    </a:lnTo>
                    <a:lnTo>
                      <a:pt x="233" y="46"/>
                    </a:lnTo>
                    <a:lnTo>
                      <a:pt x="225" y="39"/>
                    </a:lnTo>
                    <a:lnTo>
                      <a:pt x="228" y="48"/>
                    </a:lnTo>
                    <a:lnTo>
                      <a:pt x="270" y="34"/>
                    </a:lnTo>
                    <a:lnTo>
                      <a:pt x="267" y="25"/>
                    </a:lnTo>
                    <a:lnTo>
                      <a:pt x="267" y="36"/>
                    </a:lnTo>
                    <a:lnTo>
                      <a:pt x="337" y="36"/>
                    </a:lnTo>
                    <a:lnTo>
                      <a:pt x="337" y="25"/>
                    </a:lnTo>
                    <a:lnTo>
                      <a:pt x="336" y="36"/>
                    </a:lnTo>
                    <a:lnTo>
                      <a:pt x="357" y="39"/>
                    </a:lnTo>
                    <a:lnTo>
                      <a:pt x="360" y="19"/>
                    </a:lnTo>
                    <a:lnTo>
                      <a:pt x="339" y="16"/>
                    </a:lnTo>
                    <a:lnTo>
                      <a:pt x="337" y="16"/>
                    </a:lnTo>
                    <a:lnTo>
                      <a:pt x="267" y="16"/>
                    </a:lnTo>
                    <a:lnTo>
                      <a:pt x="267" y="16"/>
                    </a:lnTo>
                    <a:lnTo>
                      <a:pt x="264" y="16"/>
                    </a:lnTo>
                    <a:lnTo>
                      <a:pt x="222" y="30"/>
                    </a:lnTo>
                    <a:lnTo>
                      <a:pt x="222" y="30"/>
                    </a:lnTo>
                    <a:lnTo>
                      <a:pt x="219" y="33"/>
                    </a:lnTo>
                    <a:lnTo>
                      <a:pt x="196" y="56"/>
                    </a:lnTo>
                    <a:lnTo>
                      <a:pt x="202" y="62"/>
                    </a:lnTo>
                    <a:lnTo>
                      <a:pt x="198" y="54"/>
                    </a:lnTo>
                    <a:lnTo>
                      <a:pt x="170" y="71"/>
                    </a:lnTo>
                    <a:lnTo>
                      <a:pt x="175" y="79"/>
                    </a:lnTo>
                    <a:lnTo>
                      <a:pt x="172" y="69"/>
                    </a:lnTo>
                    <a:lnTo>
                      <a:pt x="150" y="77"/>
                    </a:lnTo>
                    <a:lnTo>
                      <a:pt x="153" y="77"/>
                    </a:lnTo>
                    <a:lnTo>
                      <a:pt x="153" y="86"/>
                    </a:lnTo>
                    <a:lnTo>
                      <a:pt x="156" y="77"/>
                    </a:lnTo>
                    <a:lnTo>
                      <a:pt x="115" y="65"/>
                    </a:lnTo>
                    <a:lnTo>
                      <a:pt x="112" y="74"/>
                    </a:lnTo>
                    <a:lnTo>
                      <a:pt x="120" y="68"/>
                    </a:lnTo>
                    <a:lnTo>
                      <a:pt x="97" y="40"/>
                    </a:lnTo>
                    <a:lnTo>
                      <a:pt x="89" y="46"/>
                    </a:lnTo>
                    <a:lnTo>
                      <a:pt x="98" y="42"/>
                    </a:lnTo>
                    <a:lnTo>
                      <a:pt x="86" y="19"/>
                    </a:lnTo>
                    <a:lnTo>
                      <a:pt x="84" y="17"/>
                    </a:lnTo>
                    <a:lnTo>
                      <a:pt x="81" y="14"/>
                    </a:lnTo>
                    <a:lnTo>
                      <a:pt x="81" y="14"/>
                    </a:lnTo>
                    <a:lnTo>
                      <a:pt x="45" y="0"/>
                    </a:lnTo>
                    <a:lnTo>
                      <a:pt x="40" y="0"/>
                    </a:lnTo>
                    <a:lnTo>
                      <a:pt x="37" y="0"/>
                    </a:lnTo>
                    <a:lnTo>
                      <a:pt x="16" y="8"/>
                    </a:lnTo>
                    <a:lnTo>
                      <a:pt x="16" y="8"/>
                    </a:lnTo>
                    <a:lnTo>
                      <a:pt x="11" y="11"/>
                    </a:lnTo>
                    <a:lnTo>
                      <a:pt x="9" y="14"/>
                    </a:lnTo>
                    <a:lnTo>
                      <a:pt x="2" y="31"/>
                    </a:lnTo>
                    <a:lnTo>
                      <a:pt x="11" y="34"/>
                    </a:lnTo>
                    <a:lnTo>
                      <a:pt x="6"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5" name="Freeform 35"/>
              <p:cNvSpPr>
                <a:spLocks/>
              </p:cNvSpPr>
              <p:nvPr/>
            </p:nvSpPr>
            <p:spPr bwMode="auto">
              <a:xfrm>
                <a:off x="3504" y="3628"/>
                <a:ext cx="181" cy="48"/>
              </a:xfrm>
              <a:custGeom>
                <a:avLst/>
                <a:gdLst>
                  <a:gd name="T0" fmla="*/ 12 w 361"/>
                  <a:gd name="T1" fmla="*/ 47 h 95"/>
                  <a:gd name="T2" fmla="*/ 21 w 361"/>
                  <a:gd name="T3" fmla="*/ 41 h 95"/>
                  <a:gd name="T4" fmla="*/ 31 w 361"/>
                  <a:gd name="T5" fmla="*/ 21 h 95"/>
                  <a:gd name="T6" fmla="*/ 26 w 361"/>
                  <a:gd name="T7" fmla="*/ 26 h 95"/>
                  <a:gd name="T8" fmla="*/ 24 w 361"/>
                  <a:gd name="T9" fmla="*/ 26 h 95"/>
                  <a:gd name="T10" fmla="*/ 43 w 361"/>
                  <a:gd name="T11" fmla="*/ 9 h 95"/>
                  <a:gd name="T12" fmla="*/ 40 w 361"/>
                  <a:gd name="T13" fmla="*/ 18 h 95"/>
                  <a:gd name="T14" fmla="*/ 78 w 361"/>
                  <a:gd name="T15" fmla="*/ 21 h 95"/>
                  <a:gd name="T16" fmla="*/ 75 w 361"/>
                  <a:gd name="T17" fmla="*/ 30 h 95"/>
                  <a:gd name="T18" fmla="*/ 84 w 361"/>
                  <a:gd name="T19" fmla="*/ 50 h 95"/>
                  <a:gd name="T20" fmla="*/ 104 w 361"/>
                  <a:gd name="T21" fmla="*/ 79 h 95"/>
                  <a:gd name="T22" fmla="*/ 109 w 361"/>
                  <a:gd name="T23" fmla="*/ 82 h 95"/>
                  <a:gd name="T24" fmla="*/ 152 w 361"/>
                  <a:gd name="T25" fmla="*/ 95 h 95"/>
                  <a:gd name="T26" fmla="*/ 158 w 361"/>
                  <a:gd name="T27" fmla="*/ 95 h 95"/>
                  <a:gd name="T28" fmla="*/ 182 w 361"/>
                  <a:gd name="T29" fmla="*/ 87 h 95"/>
                  <a:gd name="T30" fmla="*/ 211 w 361"/>
                  <a:gd name="T31" fmla="*/ 70 h 95"/>
                  <a:gd name="T32" fmla="*/ 233 w 361"/>
                  <a:gd name="T33" fmla="*/ 47 h 95"/>
                  <a:gd name="T34" fmla="*/ 228 w 361"/>
                  <a:gd name="T35" fmla="*/ 49 h 95"/>
                  <a:gd name="T36" fmla="*/ 269 w 361"/>
                  <a:gd name="T37" fmla="*/ 26 h 95"/>
                  <a:gd name="T38" fmla="*/ 338 w 361"/>
                  <a:gd name="T39" fmla="*/ 36 h 95"/>
                  <a:gd name="T40" fmla="*/ 337 w 361"/>
                  <a:gd name="T41" fmla="*/ 36 h 95"/>
                  <a:gd name="T42" fmla="*/ 361 w 361"/>
                  <a:gd name="T43" fmla="*/ 19 h 95"/>
                  <a:gd name="T44" fmla="*/ 338 w 361"/>
                  <a:gd name="T45" fmla="*/ 16 h 95"/>
                  <a:gd name="T46" fmla="*/ 269 w 361"/>
                  <a:gd name="T47" fmla="*/ 16 h 95"/>
                  <a:gd name="T48" fmla="*/ 222 w 361"/>
                  <a:gd name="T49" fmla="*/ 30 h 95"/>
                  <a:gd name="T50" fmla="*/ 217 w 361"/>
                  <a:gd name="T51" fmla="*/ 33 h 95"/>
                  <a:gd name="T52" fmla="*/ 197 w 361"/>
                  <a:gd name="T53" fmla="*/ 56 h 95"/>
                  <a:gd name="T54" fmla="*/ 199 w 361"/>
                  <a:gd name="T55" fmla="*/ 55 h 95"/>
                  <a:gd name="T56" fmla="*/ 178 w 361"/>
                  <a:gd name="T57" fmla="*/ 78 h 95"/>
                  <a:gd name="T58" fmla="*/ 152 w 361"/>
                  <a:gd name="T59" fmla="*/ 76 h 95"/>
                  <a:gd name="T60" fmla="*/ 155 w 361"/>
                  <a:gd name="T61" fmla="*/ 85 h 95"/>
                  <a:gd name="T62" fmla="*/ 115 w 361"/>
                  <a:gd name="T63" fmla="*/ 64 h 95"/>
                  <a:gd name="T64" fmla="*/ 119 w 361"/>
                  <a:gd name="T65" fmla="*/ 69 h 95"/>
                  <a:gd name="T66" fmla="*/ 92 w 361"/>
                  <a:gd name="T67" fmla="*/ 44 h 95"/>
                  <a:gd name="T68" fmla="*/ 87 w 361"/>
                  <a:gd name="T69" fmla="*/ 16 h 95"/>
                  <a:gd name="T70" fmla="*/ 83 w 361"/>
                  <a:gd name="T71" fmla="*/ 12 h 95"/>
                  <a:gd name="T72" fmla="*/ 46 w 361"/>
                  <a:gd name="T73" fmla="*/ 0 h 95"/>
                  <a:gd name="T74" fmla="*/ 40 w 361"/>
                  <a:gd name="T75" fmla="*/ 0 h 95"/>
                  <a:gd name="T76" fmla="*/ 18 w 361"/>
                  <a:gd name="T77" fmla="*/ 7 h 95"/>
                  <a:gd name="T78" fmla="*/ 12 w 361"/>
                  <a:gd name="T79" fmla="*/ 13 h 95"/>
                  <a:gd name="T80" fmla="*/ 14 w 361"/>
                  <a:gd name="T81" fmla="*/ 33 h 95"/>
                  <a:gd name="T82" fmla="*/ 0 w 361"/>
                  <a:gd name="T83"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2"/>
                    </a:moveTo>
                    <a:lnTo>
                      <a:pt x="12" y="47"/>
                    </a:lnTo>
                    <a:lnTo>
                      <a:pt x="20" y="41"/>
                    </a:lnTo>
                    <a:lnTo>
                      <a:pt x="21" y="41"/>
                    </a:lnTo>
                    <a:lnTo>
                      <a:pt x="23" y="38"/>
                    </a:lnTo>
                    <a:lnTo>
                      <a:pt x="31" y="21"/>
                    </a:lnTo>
                    <a:lnTo>
                      <a:pt x="21" y="16"/>
                    </a:lnTo>
                    <a:lnTo>
                      <a:pt x="26" y="26"/>
                    </a:lnTo>
                    <a:lnTo>
                      <a:pt x="29" y="24"/>
                    </a:lnTo>
                    <a:lnTo>
                      <a:pt x="24" y="26"/>
                    </a:lnTo>
                    <a:lnTo>
                      <a:pt x="46" y="18"/>
                    </a:lnTo>
                    <a:lnTo>
                      <a:pt x="43" y="9"/>
                    </a:lnTo>
                    <a:lnTo>
                      <a:pt x="43" y="18"/>
                    </a:lnTo>
                    <a:lnTo>
                      <a:pt x="40" y="18"/>
                    </a:lnTo>
                    <a:lnTo>
                      <a:pt x="75" y="30"/>
                    </a:lnTo>
                    <a:lnTo>
                      <a:pt x="78" y="21"/>
                    </a:lnTo>
                    <a:lnTo>
                      <a:pt x="70" y="29"/>
                    </a:lnTo>
                    <a:lnTo>
                      <a:pt x="75" y="30"/>
                    </a:lnTo>
                    <a:lnTo>
                      <a:pt x="70" y="27"/>
                    </a:lnTo>
                    <a:lnTo>
                      <a:pt x="84" y="50"/>
                    </a:lnTo>
                    <a:lnTo>
                      <a:pt x="84" y="50"/>
                    </a:lnTo>
                    <a:lnTo>
                      <a:pt x="104" y="79"/>
                    </a:lnTo>
                    <a:lnTo>
                      <a:pt x="104" y="81"/>
                    </a:lnTo>
                    <a:lnTo>
                      <a:pt x="109" y="82"/>
                    </a:lnTo>
                    <a:lnTo>
                      <a:pt x="109" y="82"/>
                    </a:lnTo>
                    <a:lnTo>
                      <a:pt x="152" y="95"/>
                    </a:lnTo>
                    <a:lnTo>
                      <a:pt x="155" y="95"/>
                    </a:lnTo>
                    <a:lnTo>
                      <a:pt x="158" y="95"/>
                    </a:lnTo>
                    <a:lnTo>
                      <a:pt x="181" y="87"/>
                    </a:lnTo>
                    <a:lnTo>
                      <a:pt x="182" y="87"/>
                    </a:lnTo>
                    <a:lnTo>
                      <a:pt x="208" y="72"/>
                    </a:lnTo>
                    <a:lnTo>
                      <a:pt x="211" y="70"/>
                    </a:lnTo>
                    <a:lnTo>
                      <a:pt x="211" y="70"/>
                    </a:lnTo>
                    <a:lnTo>
                      <a:pt x="233" y="47"/>
                    </a:lnTo>
                    <a:lnTo>
                      <a:pt x="225" y="39"/>
                    </a:lnTo>
                    <a:lnTo>
                      <a:pt x="228" y="49"/>
                    </a:lnTo>
                    <a:lnTo>
                      <a:pt x="273" y="35"/>
                    </a:lnTo>
                    <a:lnTo>
                      <a:pt x="269" y="26"/>
                    </a:lnTo>
                    <a:lnTo>
                      <a:pt x="269" y="36"/>
                    </a:lnTo>
                    <a:lnTo>
                      <a:pt x="338" y="36"/>
                    </a:lnTo>
                    <a:lnTo>
                      <a:pt x="338" y="26"/>
                    </a:lnTo>
                    <a:lnTo>
                      <a:pt x="337" y="36"/>
                    </a:lnTo>
                    <a:lnTo>
                      <a:pt x="358" y="39"/>
                    </a:lnTo>
                    <a:lnTo>
                      <a:pt x="361" y="19"/>
                    </a:lnTo>
                    <a:lnTo>
                      <a:pt x="340" y="16"/>
                    </a:lnTo>
                    <a:lnTo>
                      <a:pt x="338" y="16"/>
                    </a:lnTo>
                    <a:lnTo>
                      <a:pt x="269" y="16"/>
                    </a:lnTo>
                    <a:lnTo>
                      <a:pt x="269" y="16"/>
                    </a:lnTo>
                    <a:lnTo>
                      <a:pt x="266" y="16"/>
                    </a:lnTo>
                    <a:lnTo>
                      <a:pt x="222" y="30"/>
                    </a:lnTo>
                    <a:lnTo>
                      <a:pt x="222" y="30"/>
                    </a:lnTo>
                    <a:lnTo>
                      <a:pt x="217" y="33"/>
                    </a:lnTo>
                    <a:lnTo>
                      <a:pt x="219" y="33"/>
                    </a:lnTo>
                    <a:lnTo>
                      <a:pt x="197" y="56"/>
                    </a:lnTo>
                    <a:lnTo>
                      <a:pt x="204" y="62"/>
                    </a:lnTo>
                    <a:lnTo>
                      <a:pt x="199" y="55"/>
                    </a:lnTo>
                    <a:lnTo>
                      <a:pt x="173" y="70"/>
                    </a:lnTo>
                    <a:lnTo>
                      <a:pt x="178" y="78"/>
                    </a:lnTo>
                    <a:lnTo>
                      <a:pt x="175" y="69"/>
                    </a:lnTo>
                    <a:lnTo>
                      <a:pt x="152" y="76"/>
                    </a:lnTo>
                    <a:lnTo>
                      <a:pt x="155" y="76"/>
                    </a:lnTo>
                    <a:lnTo>
                      <a:pt x="155" y="85"/>
                    </a:lnTo>
                    <a:lnTo>
                      <a:pt x="158" y="76"/>
                    </a:lnTo>
                    <a:lnTo>
                      <a:pt x="115" y="64"/>
                    </a:lnTo>
                    <a:lnTo>
                      <a:pt x="112" y="73"/>
                    </a:lnTo>
                    <a:lnTo>
                      <a:pt x="119" y="69"/>
                    </a:lnTo>
                    <a:lnTo>
                      <a:pt x="99" y="39"/>
                    </a:lnTo>
                    <a:lnTo>
                      <a:pt x="92" y="44"/>
                    </a:lnTo>
                    <a:lnTo>
                      <a:pt x="101" y="39"/>
                    </a:lnTo>
                    <a:lnTo>
                      <a:pt x="87" y="16"/>
                    </a:lnTo>
                    <a:lnTo>
                      <a:pt x="86" y="15"/>
                    </a:lnTo>
                    <a:lnTo>
                      <a:pt x="83" y="12"/>
                    </a:lnTo>
                    <a:lnTo>
                      <a:pt x="81" y="12"/>
                    </a:lnTo>
                    <a:lnTo>
                      <a:pt x="46" y="0"/>
                    </a:lnTo>
                    <a:lnTo>
                      <a:pt x="43" y="0"/>
                    </a:lnTo>
                    <a:lnTo>
                      <a:pt x="40" y="0"/>
                    </a:lnTo>
                    <a:lnTo>
                      <a:pt x="18" y="7"/>
                    </a:lnTo>
                    <a:lnTo>
                      <a:pt x="18" y="7"/>
                    </a:lnTo>
                    <a:lnTo>
                      <a:pt x="14" y="10"/>
                    </a:lnTo>
                    <a:lnTo>
                      <a:pt x="12"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6" name="Freeform 36"/>
              <p:cNvSpPr>
                <a:spLocks/>
              </p:cNvSpPr>
              <p:nvPr/>
            </p:nvSpPr>
            <p:spPr bwMode="auto">
              <a:xfrm>
                <a:off x="2147" y="3637"/>
                <a:ext cx="179" cy="47"/>
              </a:xfrm>
              <a:custGeom>
                <a:avLst/>
                <a:gdLst>
                  <a:gd name="T0" fmla="*/ 10 w 359"/>
                  <a:gd name="T1" fmla="*/ 48 h 95"/>
                  <a:gd name="T2" fmla="*/ 20 w 359"/>
                  <a:gd name="T3" fmla="*/ 42 h 95"/>
                  <a:gd name="T4" fmla="*/ 29 w 359"/>
                  <a:gd name="T5" fmla="*/ 22 h 95"/>
                  <a:gd name="T6" fmla="*/ 25 w 359"/>
                  <a:gd name="T7" fmla="*/ 26 h 95"/>
                  <a:gd name="T8" fmla="*/ 23 w 359"/>
                  <a:gd name="T9" fmla="*/ 26 h 95"/>
                  <a:gd name="T10" fmla="*/ 42 w 359"/>
                  <a:gd name="T11" fmla="*/ 10 h 95"/>
                  <a:gd name="T12" fmla="*/ 39 w 359"/>
                  <a:gd name="T13" fmla="*/ 19 h 95"/>
                  <a:gd name="T14" fmla="*/ 77 w 359"/>
                  <a:gd name="T15" fmla="*/ 23 h 95"/>
                  <a:gd name="T16" fmla="*/ 74 w 359"/>
                  <a:gd name="T17" fmla="*/ 33 h 95"/>
                  <a:gd name="T18" fmla="*/ 82 w 359"/>
                  <a:gd name="T19" fmla="*/ 51 h 95"/>
                  <a:gd name="T20" fmla="*/ 101 w 359"/>
                  <a:gd name="T21" fmla="*/ 80 h 95"/>
                  <a:gd name="T22" fmla="*/ 106 w 359"/>
                  <a:gd name="T23" fmla="*/ 83 h 95"/>
                  <a:gd name="T24" fmla="*/ 150 w 359"/>
                  <a:gd name="T25" fmla="*/ 95 h 95"/>
                  <a:gd name="T26" fmla="*/ 157 w 359"/>
                  <a:gd name="T27" fmla="*/ 95 h 95"/>
                  <a:gd name="T28" fmla="*/ 180 w 359"/>
                  <a:gd name="T29" fmla="*/ 88 h 95"/>
                  <a:gd name="T30" fmla="*/ 210 w 359"/>
                  <a:gd name="T31" fmla="*/ 69 h 95"/>
                  <a:gd name="T32" fmla="*/ 232 w 359"/>
                  <a:gd name="T33" fmla="*/ 46 h 95"/>
                  <a:gd name="T34" fmla="*/ 227 w 359"/>
                  <a:gd name="T35" fmla="*/ 48 h 95"/>
                  <a:gd name="T36" fmla="*/ 267 w 359"/>
                  <a:gd name="T37" fmla="*/ 25 h 95"/>
                  <a:gd name="T38" fmla="*/ 336 w 359"/>
                  <a:gd name="T39" fmla="*/ 36 h 95"/>
                  <a:gd name="T40" fmla="*/ 334 w 359"/>
                  <a:gd name="T41" fmla="*/ 36 h 95"/>
                  <a:gd name="T42" fmla="*/ 359 w 359"/>
                  <a:gd name="T43" fmla="*/ 19 h 95"/>
                  <a:gd name="T44" fmla="*/ 336 w 359"/>
                  <a:gd name="T45" fmla="*/ 16 h 95"/>
                  <a:gd name="T46" fmla="*/ 267 w 359"/>
                  <a:gd name="T47" fmla="*/ 16 h 95"/>
                  <a:gd name="T48" fmla="*/ 221 w 359"/>
                  <a:gd name="T49" fmla="*/ 30 h 95"/>
                  <a:gd name="T50" fmla="*/ 216 w 359"/>
                  <a:gd name="T51" fmla="*/ 33 h 95"/>
                  <a:gd name="T52" fmla="*/ 196 w 359"/>
                  <a:gd name="T53" fmla="*/ 56 h 95"/>
                  <a:gd name="T54" fmla="*/ 198 w 359"/>
                  <a:gd name="T55" fmla="*/ 54 h 95"/>
                  <a:gd name="T56" fmla="*/ 175 w 359"/>
                  <a:gd name="T57" fmla="*/ 79 h 95"/>
                  <a:gd name="T58" fmla="*/ 150 w 359"/>
                  <a:gd name="T59" fmla="*/ 77 h 95"/>
                  <a:gd name="T60" fmla="*/ 154 w 359"/>
                  <a:gd name="T61" fmla="*/ 86 h 95"/>
                  <a:gd name="T62" fmla="*/ 112 w 359"/>
                  <a:gd name="T63" fmla="*/ 65 h 95"/>
                  <a:gd name="T64" fmla="*/ 117 w 359"/>
                  <a:gd name="T65" fmla="*/ 69 h 95"/>
                  <a:gd name="T66" fmla="*/ 89 w 359"/>
                  <a:gd name="T67" fmla="*/ 46 h 95"/>
                  <a:gd name="T68" fmla="*/ 86 w 359"/>
                  <a:gd name="T69" fmla="*/ 19 h 95"/>
                  <a:gd name="T70" fmla="*/ 82 w 359"/>
                  <a:gd name="T71" fmla="*/ 14 h 95"/>
                  <a:gd name="T72" fmla="*/ 46 w 359"/>
                  <a:gd name="T73" fmla="*/ 0 h 95"/>
                  <a:gd name="T74" fmla="*/ 39 w 359"/>
                  <a:gd name="T75" fmla="*/ 0 h 95"/>
                  <a:gd name="T76" fmla="*/ 17 w 359"/>
                  <a:gd name="T77" fmla="*/ 8 h 95"/>
                  <a:gd name="T78" fmla="*/ 11 w 359"/>
                  <a:gd name="T79" fmla="*/ 14 h 95"/>
                  <a:gd name="T80" fmla="*/ 5 w 359"/>
                  <a:gd name="T81" fmla="*/ 28 h 95"/>
                  <a:gd name="T82" fmla="*/ 8 w 359"/>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 h="95">
                    <a:moveTo>
                      <a:pt x="0" y="31"/>
                    </a:moveTo>
                    <a:lnTo>
                      <a:pt x="10" y="48"/>
                    </a:lnTo>
                    <a:lnTo>
                      <a:pt x="17" y="43"/>
                    </a:lnTo>
                    <a:lnTo>
                      <a:pt x="20" y="42"/>
                    </a:lnTo>
                    <a:lnTo>
                      <a:pt x="22" y="39"/>
                    </a:lnTo>
                    <a:lnTo>
                      <a:pt x="29" y="22"/>
                    </a:lnTo>
                    <a:lnTo>
                      <a:pt x="20" y="17"/>
                    </a:lnTo>
                    <a:lnTo>
                      <a:pt x="25" y="26"/>
                    </a:lnTo>
                    <a:lnTo>
                      <a:pt x="28" y="25"/>
                    </a:lnTo>
                    <a:lnTo>
                      <a:pt x="23" y="26"/>
                    </a:lnTo>
                    <a:lnTo>
                      <a:pt x="45" y="19"/>
                    </a:lnTo>
                    <a:lnTo>
                      <a:pt x="42" y="10"/>
                    </a:lnTo>
                    <a:lnTo>
                      <a:pt x="42" y="19"/>
                    </a:lnTo>
                    <a:lnTo>
                      <a:pt x="39" y="19"/>
                    </a:lnTo>
                    <a:lnTo>
                      <a:pt x="74" y="33"/>
                    </a:lnTo>
                    <a:lnTo>
                      <a:pt x="77" y="23"/>
                    </a:lnTo>
                    <a:lnTo>
                      <a:pt x="69" y="31"/>
                    </a:lnTo>
                    <a:lnTo>
                      <a:pt x="74" y="33"/>
                    </a:lnTo>
                    <a:lnTo>
                      <a:pt x="69" y="28"/>
                    </a:lnTo>
                    <a:lnTo>
                      <a:pt x="82" y="51"/>
                    </a:lnTo>
                    <a:lnTo>
                      <a:pt x="82" y="53"/>
                    </a:lnTo>
                    <a:lnTo>
                      <a:pt x="101" y="80"/>
                    </a:lnTo>
                    <a:lnTo>
                      <a:pt x="101" y="82"/>
                    </a:lnTo>
                    <a:lnTo>
                      <a:pt x="106" y="83"/>
                    </a:lnTo>
                    <a:lnTo>
                      <a:pt x="106" y="83"/>
                    </a:lnTo>
                    <a:lnTo>
                      <a:pt x="150" y="95"/>
                    </a:lnTo>
                    <a:lnTo>
                      <a:pt x="154" y="95"/>
                    </a:lnTo>
                    <a:lnTo>
                      <a:pt x="157" y="95"/>
                    </a:lnTo>
                    <a:lnTo>
                      <a:pt x="178" y="88"/>
                    </a:lnTo>
                    <a:lnTo>
                      <a:pt x="180" y="88"/>
                    </a:lnTo>
                    <a:lnTo>
                      <a:pt x="207" y="71"/>
                    </a:lnTo>
                    <a:lnTo>
                      <a:pt x="210" y="69"/>
                    </a:lnTo>
                    <a:lnTo>
                      <a:pt x="210" y="69"/>
                    </a:lnTo>
                    <a:lnTo>
                      <a:pt x="232" y="46"/>
                    </a:lnTo>
                    <a:lnTo>
                      <a:pt x="224" y="39"/>
                    </a:lnTo>
                    <a:lnTo>
                      <a:pt x="227" y="48"/>
                    </a:lnTo>
                    <a:lnTo>
                      <a:pt x="270" y="34"/>
                    </a:lnTo>
                    <a:lnTo>
                      <a:pt x="267" y="25"/>
                    </a:lnTo>
                    <a:lnTo>
                      <a:pt x="267" y="36"/>
                    </a:lnTo>
                    <a:lnTo>
                      <a:pt x="336" y="36"/>
                    </a:lnTo>
                    <a:lnTo>
                      <a:pt x="336" y="25"/>
                    </a:lnTo>
                    <a:lnTo>
                      <a:pt x="334" y="36"/>
                    </a:lnTo>
                    <a:lnTo>
                      <a:pt x="356" y="39"/>
                    </a:lnTo>
                    <a:lnTo>
                      <a:pt x="359" y="19"/>
                    </a:lnTo>
                    <a:lnTo>
                      <a:pt x="337" y="16"/>
                    </a:lnTo>
                    <a:lnTo>
                      <a:pt x="336" y="16"/>
                    </a:lnTo>
                    <a:lnTo>
                      <a:pt x="267" y="16"/>
                    </a:lnTo>
                    <a:lnTo>
                      <a:pt x="267" y="16"/>
                    </a:lnTo>
                    <a:lnTo>
                      <a:pt x="264" y="16"/>
                    </a:lnTo>
                    <a:lnTo>
                      <a:pt x="221" y="30"/>
                    </a:lnTo>
                    <a:lnTo>
                      <a:pt x="221" y="30"/>
                    </a:lnTo>
                    <a:lnTo>
                      <a:pt x="216" y="33"/>
                    </a:lnTo>
                    <a:lnTo>
                      <a:pt x="218" y="33"/>
                    </a:lnTo>
                    <a:lnTo>
                      <a:pt x="196" y="56"/>
                    </a:lnTo>
                    <a:lnTo>
                      <a:pt x="203" y="62"/>
                    </a:lnTo>
                    <a:lnTo>
                      <a:pt x="198" y="54"/>
                    </a:lnTo>
                    <a:lnTo>
                      <a:pt x="170" y="71"/>
                    </a:lnTo>
                    <a:lnTo>
                      <a:pt x="175" y="79"/>
                    </a:lnTo>
                    <a:lnTo>
                      <a:pt x="172" y="69"/>
                    </a:lnTo>
                    <a:lnTo>
                      <a:pt x="150" y="77"/>
                    </a:lnTo>
                    <a:lnTo>
                      <a:pt x="154" y="77"/>
                    </a:lnTo>
                    <a:lnTo>
                      <a:pt x="154" y="86"/>
                    </a:lnTo>
                    <a:lnTo>
                      <a:pt x="157" y="77"/>
                    </a:lnTo>
                    <a:lnTo>
                      <a:pt x="112" y="65"/>
                    </a:lnTo>
                    <a:lnTo>
                      <a:pt x="109" y="74"/>
                    </a:lnTo>
                    <a:lnTo>
                      <a:pt x="117" y="69"/>
                    </a:lnTo>
                    <a:lnTo>
                      <a:pt x="97" y="42"/>
                    </a:lnTo>
                    <a:lnTo>
                      <a:pt x="89" y="46"/>
                    </a:lnTo>
                    <a:lnTo>
                      <a:pt x="98" y="42"/>
                    </a:lnTo>
                    <a:lnTo>
                      <a:pt x="86" y="19"/>
                    </a:lnTo>
                    <a:lnTo>
                      <a:pt x="85" y="17"/>
                    </a:lnTo>
                    <a:lnTo>
                      <a:pt x="82" y="14"/>
                    </a:lnTo>
                    <a:lnTo>
                      <a:pt x="82" y="14"/>
                    </a:lnTo>
                    <a:lnTo>
                      <a:pt x="46" y="0"/>
                    </a:lnTo>
                    <a:lnTo>
                      <a:pt x="42" y="0"/>
                    </a:lnTo>
                    <a:lnTo>
                      <a:pt x="39" y="0"/>
                    </a:lnTo>
                    <a:lnTo>
                      <a:pt x="17" y="8"/>
                    </a:lnTo>
                    <a:lnTo>
                      <a:pt x="17" y="8"/>
                    </a:lnTo>
                    <a:lnTo>
                      <a:pt x="13" y="11"/>
                    </a:lnTo>
                    <a:lnTo>
                      <a:pt x="11" y="14"/>
                    </a:lnTo>
                    <a:lnTo>
                      <a:pt x="3" y="31"/>
                    </a:lnTo>
                    <a:lnTo>
                      <a:pt x="5" y="28"/>
                    </a:lnTo>
                    <a:lnTo>
                      <a:pt x="13" y="34"/>
                    </a:lnTo>
                    <a:lnTo>
                      <a:pt x="8"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277" name="Group 37"/>
            <p:cNvGrpSpPr>
              <a:grpSpLocks/>
            </p:cNvGrpSpPr>
            <p:nvPr/>
          </p:nvGrpSpPr>
          <p:grpSpPr bwMode="auto">
            <a:xfrm>
              <a:off x="2125" y="3672"/>
              <a:ext cx="1620" cy="172"/>
              <a:chOff x="2125" y="3672"/>
              <a:chExt cx="1620" cy="172"/>
            </a:xfrm>
          </p:grpSpPr>
          <p:sp>
            <p:nvSpPr>
              <p:cNvPr id="10278" name="Freeform 38"/>
              <p:cNvSpPr>
                <a:spLocks/>
              </p:cNvSpPr>
              <p:nvPr/>
            </p:nvSpPr>
            <p:spPr bwMode="auto">
              <a:xfrm>
                <a:off x="2235" y="3689"/>
                <a:ext cx="194" cy="60"/>
              </a:xfrm>
              <a:custGeom>
                <a:avLst/>
                <a:gdLst>
                  <a:gd name="T0" fmla="*/ 29 w 389"/>
                  <a:gd name="T1" fmla="*/ 46 h 121"/>
                  <a:gd name="T2" fmla="*/ 13 w 389"/>
                  <a:gd name="T3" fmla="*/ 38 h 121"/>
                  <a:gd name="T4" fmla="*/ 27 w 389"/>
                  <a:gd name="T5" fmla="*/ 44 h 121"/>
                  <a:gd name="T6" fmla="*/ 21 w 389"/>
                  <a:gd name="T7" fmla="*/ 21 h 121"/>
                  <a:gd name="T8" fmla="*/ 39 w 389"/>
                  <a:gd name="T9" fmla="*/ 24 h 121"/>
                  <a:gd name="T10" fmla="*/ 29 w 389"/>
                  <a:gd name="T11" fmla="*/ 27 h 121"/>
                  <a:gd name="T12" fmla="*/ 29 w 389"/>
                  <a:gd name="T13" fmla="*/ 29 h 121"/>
                  <a:gd name="T14" fmla="*/ 50 w 389"/>
                  <a:gd name="T15" fmla="*/ 13 h 121"/>
                  <a:gd name="T16" fmla="*/ 71 w 389"/>
                  <a:gd name="T17" fmla="*/ 40 h 121"/>
                  <a:gd name="T18" fmla="*/ 67 w 389"/>
                  <a:gd name="T19" fmla="*/ 35 h 121"/>
                  <a:gd name="T20" fmla="*/ 87 w 389"/>
                  <a:gd name="T21" fmla="*/ 38 h 121"/>
                  <a:gd name="T22" fmla="*/ 87 w 389"/>
                  <a:gd name="T23" fmla="*/ 67 h 121"/>
                  <a:gd name="T24" fmla="*/ 87 w 389"/>
                  <a:gd name="T25" fmla="*/ 66 h 121"/>
                  <a:gd name="T26" fmla="*/ 102 w 389"/>
                  <a:gd name="T27" fmla="*/ 101 h 121"/>
                  <a:gd name="T28" fmla="*/ 122 w 389"/>
                  <a:gd name="T29" fmla="*/ 112 h 121"/>
                  <a:gd name="T30" fmla="*/ 145 w 389"/>
                  <a:gd name="T31" fmla="*/ 119 h 121"/>
                  <a:gd name="T32" fmla="*/ 151 w 389"/>
                  <a:gd name="T33" fmla="*/ 121 h 121"/>
                  <a:gd name="T34" fmla="*/ 174 w 389"/>
                  <a:gd name="T35" fmla="*/ 116 h 121"/>
                  <a:gd name="T36" fmla="*/ 197 w 389"/>
                  <a:gd name="T37" fmla="*/ 112 h 121"/>
                  <a:gd name="T38" fmla="*/ 229 w 389"/>
                  <a:gd name="T39" fmla="*/ 87 h 121"/>
                  <a:gd name="T40" fmla="*/ 260 w 389"/>
                  <a:gd name="T41" fmla="*/ 56 h 121"/>
                  <a:gd name="T42" fmla="*/ 257 w 389"/>
                  <a:gd name="T43" fmla="*/ 58 h 121"/>
                  <a:gd name="T44" fmla="*/ 284 w 389"/>
                  <a:gd name="T45" fmla="*/ 26 h 121"/>
                  <a:gd name="T46" fmla="*/ 333 w 389"/>
                  <a:gd name="T47" fmla="*/ 41 h 121"/>
                  <a:gd name="T48" fmla="*/ 330 w 389"/>
                  <a:gd name="T49" fmla="*/ 40 h 121"/>
                  <a:gd name="T50" fmla="*/ 370 w 389"/>
                  <a:gd name="T51" fmla="*/ 33 h 121"/>
                  <a:gd name="T52" fmla="*/ 378 w 389"/>
                  <a:gd name="T53" fmla="*/ 52 h 121"/>
                  <a:gd name="T54" fmla="*/ 376 w 389"/>
                  <a:gd name="T55" fmla="*/ 20 h 121"/>
                  <a:gd name="T56" fmla="*/ 336 w 389"/>
                  <a:gd name="T57" fmla="*/ 12 h 121"/>
                  <a:gd name="T58" fmla="*/ 284 w 389"/>
                  <a:gd name="T59" fmla="*/ 12 h 121"/>
                  <a:gd name="T60" fmla="*/ 278 w 389"/>
                  <a:gd name="T61" fmla="*/ 12 h 121"/>
                  <a:gd name="T62" fmla="*/ 243 w 389"/>
                  <a:gd name="T63" fmla="*/ 33 h 121"/>
                  <a:gd name="T64" fmla="*/ 211 w 389"/>
                  <a:gd name="T65" fmla="*/ 66 h 121"/>
                  <a:gd name="T66" fmla="*/ 212 w 389"/>
                  <a:gd name="T67" fmla="*/ 64 h 121"/>
                  <a:gd name="T68" fmla="*/ 191 w 389"/>
                  <a:gd name="T69" fmla="*/ 98 h 121"/>
                  <a:gd name="T70" fmla="*/ 168 w 389"/>
                  <a:gd name="T71" fmla="*/ 89 h 121"/>
                  <a:gd name="T72" fmla="*/ 170 w 389"/>
                  <a:gd name="T73" fmla="*/ 89 h 121"/>
                  <a:gd name="T74" fmla="*/ 150 w 389"/>
                  <a:gd name="T75" fmla="*/ 105 h 121"/>
                  <a:gd name="T76" fmla="*/ 133 w 389"/>
                  <a:gd name="T77" fmla="*/ 84 h 121"/>
                  <a:gd name="T78" fmla="*/ 134 w 389"/>
                  <a:gd name="T79" fmla="*/ 85 h 121"/>
                  <a:gd name="T80" fmla="*/ 124 w 389"/>
                  <a:gd name="T81" fmla="*/ 79 h 121"/>
                  <a:gd name="T82" fmla="*/ 127 w 389"/>
                  <a:gd name="T83" fmla="*/ 84 h 121"/>
                  <a:gd name="T84" fmla="*/ 111 w 389"/>
                  <a:gd name="T85" fmla="*/ 53 h 121"/>
                  <a:gd name="T86" fmla="*/ 99 w 389"/>
                  <a:gd name="T87" fmla="*/ 30 h 121"/>
                  <a:gd name="T88" fmla="*/ 88 w 389"/>
                  <a:gd name="T89" fmla="*/ 15 h 121"/>
                  <a:gd name="T90" fmla="*/ 56 w 389"/>
                  <a:gd name="T91" fmla="*/ 1 h 121"/>
                  <a:gd name="T92" fmla="*/ 50 w 389"/>
                  <a:gd name="T93" fmla="*/ 0 h 121"/>
                  <a:gd name="T94" fmla="*/ 29 w 389"/>
                  <a:gd name="T95" fmla="*/ 0 h 121"/>
                  <a:gd name="T96" fmla="*/ 19 w 389"/>
                  <a:gd name="T97" fmla="*/ 4 h 121"/>
                  <a:gd name="T98" fmla="*/ 10 w 389"/>
                  <a:gd name="T99" fmla="*/ 10 h 121"/>
                  <a:gd name="T100" fmla="*/ 1 w 389"/>
                  <a:gd name="T101" fmla="*/ 32 h 121"/>
                  <a:gd name="T102" fmla="*/ 0 w 389"/>
                  <a:gd name="T103" fmla="*/ 38 h 121"/>
                  <a:gd name="T104" fmla="*/ 0 w 389"/>
                  <a:gd name="T105"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121">
                    <a:moveTo>
                      <a:pt x="0" y="46"/>
                    </a:moveTo>
                    <a:lnTo>
                      <a:pt x="29" y="46"/>
                    </a:lnTo>
                    <a:lnTo>
                      <a:pt x="29" y="38"/>
                    </a:lnTo>
                    <a:lnTo>
                      <a:pt x="13" y="38"/>
                    </a:lnTo>
                    <a:lnTo>
                      <a:pt x="27" y="44"/>
                    </a:lnTo>
                    <a:lnTo>
                      <a:pt x="27" y="44"/>
                    </a:lnTo>
                    <a:lnTo>
                      <a:pt x="35" y="27"/>
                    </a:lnTo>
                    <a:lnTo>
                      <a:pt x="21" y="21"/>
                    </a:lnTo>
                    <a:lnTo>
                      <a:pt x="32" y="32"/>
                    </a:lnTo>
                    <a:lnTo>
                      <a:pt x="39" y="24"/>
                    </a:lnTo>
                    <a:lnTo>
                      <a:pt x="29" y="13"/>
                    </a:lnTo>
                    <a:lnTo>
                      <a:pt x="29" y="27"/>
                    </a:lnTo>
                    <a:lnTo>
                      <a:pt x="35" y="27"/>
                    </a:lnTo>
                    <a:lnTo>
                      <a:pt x="29" y="29"/>
                    </a:lnTo>
                    <a:lnTo>
                      <a:pt x="50" y="29"/>
                    </a:lnTo>
                    <a:lnTo>
                      <a:pt x="50" y="13"/>
                    </a:lnTo>
                    <a:lnTo>
                      <a:pt x="44" y="27"/>
                    </a:lnTo>
                    <a:lnTo>
                      <a:pt x="71" y="40"/>
                    </a:lnTo>
                    <a:lnTo>
                      <a:pt x="78" y="26"/>
                    </a:lnTo>
                    <a:lnTo>
                      <a:pt x="67" y="35"/>
                    </a:lnTo>
                    <a:lnTo>
                      <a:pt x="76" y="47"/>
                    </a:lnTo>
                    <a:lnTo>
                      <a:pt x="87" y="38"/>
                    </a:lnTo>
                    <a:lnTo>
                      <a:pt x="75" y="46"/>
                    </a:lnTo>
                    <a:lnTo>
                      <a:pt x="87" y="67"/>
                    </a:lnTo>
                    <a:lnTo>
                      <a:pt x="99" y="59"/>
                    </a:lnTo>
                    <a:lnTo>
                      <a:pt x="87" y="66"/>
                    </a:lnTo>
                    <a:lnTo>
                      <a:pt x="101" y="96"/>
                    </a:lnTo>
                    <a:lnTo>
                      <a:pt x="102" y="101"/>
                    </a:lnTo>
                    <a:lnTo>
                      <a:pt x="107" y="104"/>
                    </a:lnTo>
                    <a:lnTo>
                      <a:pt x="122" y="112"/>
                    </a:lnTo>
                    <a:lnTo>
                      <a:pt x="124" y="112"/>
                    </a:lnTo>
                    <a:lnTo>
                      <a:pt x="145" y="119"/>
                    </a:lnTo>
                    <a:lnTo>
                      <a:pt x="150" y="119"/>
                    </a:lnTo>
                    <a:lnTo>
                      <a:pt x="151" y="121"/>
                    </a:lnTo>
                    <a:lnTo>
                      <a:pt x="173" y="118"/>
                    </a:lnTo>
                    <a:lnTo>
                      <a:pt x="174" y="116"/>
                    </a:lnTo>
                    <a:lnTo>
                      <a:pt x="194" y="112"/>
                    </a:lnTo>
                    <a:lnTo>
                      <a:pt x="197" y="112"/>
                    </a:lnTo>
                    <a:lnTo>
                      <a:pt x="200" y="110"/>
                    </a:lnTo>
                    <a:lnTo>
                      <a:pt x="229" y="87"/>
                    </a:lnTo>
                    <a:lnTo>
                      <a:pt x="231" y="85"/>
                    </a:lnTo>
                    <a:lnTo>
                      <a:pt x="260" y="56"/>
                    </a:lnTo>
                    <a:lnTo>
                      <a:pt x="249" y="46"/>
                    </a:lnTo>
                    <a:lnTo>
                      <a:pt x="257" y="58"/>
                    </a:lnTo>
                    <a:lnTo>
                      <a:pt x="292" y="38"/>
                    </a:lnTo>
                    <a:lnTo>
                      <a:pt x="284" y="26"/>
                    </a:lnTo>
                    <a:lnTo>
                      <a:pt x="284" y="41"/>
                    </a:lnTo>
                    <a:lnTo>
                      <a:pt x="333" y="41"/>
                    </a:lnTo>
                    <a:lnTo>
                      <a:pt x="333" y="26"/>
                    </a:lnTo>
                    <a:lnTo>
                      <a:pt x="330" y="40"/>
                    </a:lnTo>
                    <a:lnTo>
                      <a:pt x="367" y="47"/>
                    </a:lnTo>
                    <a:lnTo>
                      <a:pt x="370" y="33"/>
                    </a:lnTo>
                    <a:lnTo>
                      <a:pt x="366" y="47"/>
                    </a:lnTo>
                    <a:lnTo>
                      <a:pt x="378" y="52"/>
                    </a:lnTo>
                    <a:lnTo>
                      <a:pt x="389" y="24"/>
                    </a:lnTo>
                    <a:lnTo>
                      <a:pt x="376" y="20"/>
                    </a:lnTo>
                    <a:lnTo>
                      <a:pt x="373" y="20"/>
                    </a:lnTo>
                    <a:lnTo>
                      <a:pt x="336" y="12"/>
                    </a:lnTo>
                    <a:lnTo>
                      <a:pt x="333" y="12"/>
                    </a:lnTo>
                    <a:lnTo>
                      <a:pt x="284" y="12"/>
                    </a:lnTo>
                    <a:lnTo>
                      <a:pt x="284" y="12"/>
                    </a:lnTo>
                    <a:lnTo>
                      <a:pt x="278" y="12"/>
                    </a:lnTo>
                    <a:lnTo>
                      <a:pt x="278" y="13"/>
                    </a:lnTo>
                    <a:lnTo>
                      <a:pt x="243" y="33"/>
                    </a:lnTo>
                    <a:lnTo>
                      <a:pt x="240" y="36"/>
                    </a:lnTo>
                    <a:lnTo>
                      <a:pt x="211" y="66"/>
                    </a:lnTo>
                    <a:lnTo>
                      <a:pt x="220" y="75"/>
                    </a:lnTo>
                    <a:lnTo>
                      <a:pt x="212" y="64"/>
                    </a:lnTo>
                    <a:lnTo>
                      <a:pt x="183" y="87"/>
                    </a:lnTo>
                    <a:lnTo>
                      <a:pt x="191" y="98"/>
                    </a:lnTo>
                    <a:lnTo>
                      <a:pt x="188" y="84"/>
                    </a:lnTo>
                    <a:lnTo>
                      <a:pt x="168" y="89"/>
                    </a:lnTo>
                    <a:lnTo>
                      <a:pt x="171" y="102"/>
                    </a:lnTo>
                    <a:lnTo>
                      <a:pt x="170" y="89"/>
                    </a:lnTo>
                    <a:lnTo>
                      <a:pt x="148" y="92"/>
                    </a:lnTo>
                    <a:lnTo>
                      <a:pt x="150" y="105"/>
                    </a:lnTo>
                    <a:lnTo>
                      <a:pt x="154" y="92"/>
                    </a:lnTo>
                    <a:lnTo>
                      <a:pt x="133" y="84"/>
                    </a:lnTo>
                    <a:lnTo>
                      <a:pt x="128" y="98"/>
                    </a:lnTo>
                    <a:lnTo>
                      <a:pt x="134" y="85"/>
                    </a:lnTo>
                    <a:lnTo>
                      <a:pt x="119" y="78"/>
                    </a:lnTo>
                    <a:lnTo>
                      <a:pt x="124" y="79"/>
                    </a:lnTo>
                    <a:lnTo>
                      <a:pt x="113" y="90"/>
                    </a:lnTo>
                    <a:lnTo>
                      <a:pt x="127" y="84"/>
                    </a:lnTo>
                    <a:lnTo>
                      <a:pt x="113" y="53"/>
                    </a:lnTo>
                    <a:lnTo>
                      <a:pt x="111" y="53"/>
                    </a:lnTo>
                    <a:lnTo>
                      <a:pt x="99" y="32"/>
                    </a:lnTo>
                    <a:lnTo>
                      <a:pt x="99" y="30"/>
                    </a:lnTo>
                    <a:lnTo>
                      <a:pt x="90" y="18"/>
                    </a:lnTo>
                    <a:lnTo>
                      <a:pt x="88" y="15"/>
                    </a:lnTo>
                    <a:lnTo>
                      <a:pt x="84" y="13"/>
                    </a:lnTo>
                    <a:lnTo>
                      <a:pt x="56" y="1"/>
                    </a:lnTo>
                    <a:lnTo>
                      <a:pt x="56" y="0"/>
                    </a:lnTo>
                    <a:lnTo>
                      <a:pt x="50" y="0"/>
                    </a:lnTo>
                    <a:lnTo>
                      <a:pt x="29" y="0"/>
                    </a:lnTo>
                    <a:lnTo>
                      <a:pt x="29" y="0"/>
                    </a:lnTo>
                    <a:lnTo>
                      <a:pt x="22" y="0"/>
                    </a:lnTo>
                    <a:lnTo>
                      <a:pt x="19" y="4"/>
                    </a:lnTo>
                    <a:lnTo>
                      <a:pt x="12" y="12"/>
                    </a:lnTo>
                    <a:lnTo>
                      <a:pt x="10" y="10"/>
                    </a:lnTo>
                    <a:lnTo>
                      <a:pt x="9" y="15"/>
                    </a:lnTo>
                    <a:lnTo>
                      <a:pt x="1"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79" name="Freeform 39"/>
              <p:cNvSpPr>
                <a:spLocks/>
              </p:cNvSpPr>
              <p:nvPr/>
            </p:nvSpPr>
            <p:spPr bwMode="auto">
              <a:xfrm>
                <a:off x="2338" y="3689"/>
                <a:ext cx="193" cy="60"/>
              </a:xfrm>
              <a:custGeom>
                <a:avLst/>
                <a:gdLst>
                  <a:gd name="T0" fmla="*/ 29 w 386"/>
                  <a:gd name="T1" fmla="*/ 46 h 121"/>
                  <a:gd name="T2" fmla="*/ 14 w 386"/>
                  <a:gd name="T3" fmla="*/ 38 h 121"/>
                  <a:gd name="T4" fmla="*/ 28 w 386"/>
                  <a:gd name="T5" fmla="*/ 44 h 121"/>
                  <a:gd name="T6" fmla="*/ 22 w 386"/>
                  <a:gd name="T7" fmla="*/ 21 h 121"/>
                  <a:gd name="T8" fmla="*/ 40 w 386"/>
                  <a:gd name="T9" fmla="*/ 24 h 121"/>
                  <a:gd name="T10" fmla="*/ 29 w 386"/>
                  <a:gd name="T11" fmla="*/ 27 h 121"/>
                  <a:gd name="T12" fmla="*/ 29 w 386"/>
                  <a:gd name="T13" fmla="*/ 29 h 121"/>
                  <a:gd name="T14" fmla="*/ 51 w 386"/>
                  <a:gd name="T15" fmla="*/ 13 h 121"/>
                  <a:gd name="T16" fmla="*/ 72 w 386"/>
                  <a:gd name="T17" fmla="*/ 40 h 121"/>
                  <a:gd name="T18" fmla="*/ 68 w 386"/>
                  <a:gd name="T19" fmla="*/ 36 h 121"/>
                  <a:gd name="T20" fmla="*/ 72 w 386"/>
                  <a:gd name="T21" fmla="*/ 46 h 121"/>
                  <a:gd name="T22" fmla="*/ 89 w 386"/>
                  <a:gd name="T23" fmla="*/ 69 h 121"/>
                  <a:gd name="T24" fmla="*/ 88 w 386"/>
                  <a:gd name="T25" fmla="*/ 66 h 121"/>
                  <a:gd name="T26" fmla="*/ 98 w 386"/>
                  <a:gd name="T27" fmla="*/ 96 h 121"/>
                  <a:gd name="T28" fmla="*/ 106 w 386"/>
                  <a:gd name="T29" fmla="*/ 104 h 121"/>
                  <a:gd name="T30" fmla="*/ 123 w 386"/>
                  <a:gd name="T31" fmla="*/ 112 h 121"/>
                  <a:gd name="T32" fmla="*/ 147 w 386"/>
                  <a:gd name="T33" fmla="*/ 119 h 121"/>
                  <a:gd name="T34" fmla="*/ 170 w 386"/>
                  <a:gd name="T35" fmla="*/ 118 h 121"/>
                  <a:gd name="T36" fmla="*/ 195 w 386"/>
                  <a:gd name="T37" fmla="*/ 112 h 121"/>
                  <a:gd name="T38" fmla="*/ 201 w 386"/>
                  <a:gd name="T39" fmla="*/ 108 h 121"/>
                  <a:gd name="T40" fmla="*/ 230 w 386"/>
                  <a:gd name="T41" fmla="*/ 85 h 121"/>
                  <a:gd name="T42" fmla="*/ 248 w 386"/>
                  <a:gd name="T43" fmla="*/ 46 h 121"/>
                  <a:gd name="T44" fmla="*/ 290 w 386"/>
                  <a:gd name="T45" fmla="*/ 38 h 121"/>
                  <a:gd name="T46" fmla="*/ 282 w 386"/>
                  <a:gd name="T47" fmla="*/ 41 h 121"/>
                  <a:gd name="T48" fmla="*/ 333 w 386"/>
                  <a:gd name="T49" fmla="*/ 26 h 121"/>
                  <a:gd name="T50" fmla="*/ 363 w 386"/>
                  <a:gd name="T51" fmla="*/ 47 h 121"/>
                  <a:gd name="T52" fmla="*/ 363 w 386"/>
                  <a:gd name="T53" fmla="*/ 47 h 121"/>
                  <a:gd name="T54" fmla="*/ 386 w 386"/>
                  <a:gd name="T55" fmla="*/ 24 h 121"/>
                  <a:gd name="T56" fmla="*/ 369 w 386"/>
                  <a:gd name="T57" fmla="*/ 20 h 121"/>
                  <a:gd name="T58" fmla="*/ 333 w 386"/>
                  <a:gd name="T59" fmla="*/ 12 h 121"/>
                  <a:gd name="T60" fmla="*/ 282 w 386"/>
                  <a:gd name="T61" fmla="*/ 12 h 121"/>
                  <a:gd name="T62" fmla="*/ 276 w 386"/>
                  <a:gd name="T63" fmla="*/ 13 h 121"/>
                  <a:gd name="T64" fmla="*/ 239 w 386"/>
                  <a:gd name="T65" fmla="*/ 36 h 121"/>
                  <a:gd name="T66" fmla="*/ 219 w 386"/>
                  <a:gd name="T67" fmla="*/ 75 h 121"/>
                  <a:gd name="T68" fmla="*/ 183 w 386"/>
                  <a:gd name="T69" fmla="*/ 87 h 121"/>
                  <a:gd name="T70" fmla="*/ 192 w 386"/>
                  <a:gd name="T71" fmla="*/ 98 h 121"/>
                  <a:gd name="T72" fmla="*/ 166 w 386"/>
                  <a:gd name="T73" fmla="*/ 89 h 121"/>
                  <a:gd name="T74" fmla="*/ 167 w 386"/>
                  <a:gd name="T75" fmla="*/ 89 h 121"/>
                  <a:gd name="T76" fmla="*/ 147 w 386"/>
                  <a:gd name="T77" fmla="*/ 105 h 121"/>
                  <a:gd name="T78" fmla="*/ 134 w 386"/>
                  <a:gd name="T79" fmla="*/ 84 h 121"/>
                  <a:gd name="T80" fmla="*/ 134 w 386"/>
                  <a:gd name="T81" fmla="*/ 85 h 121"/>
                  <a:gd name="T82" fmla="*/ 126 w 386"/>
                  <a:gd name="T83" fmla="*/ 84 h 121"/>
                  <a:gd name="T84" fmla="*/ 112 w 386"/>
                  <a:gd name="T85" fmla="*/ 90 h 121"/>
                  <a:gd name="T86" fmla="*/ 114 w 386"/>
                  <a:gd name="T87" fmla="*/ 55 h 121"/>
                  <a:gd name="T88" fmla="*/ 112 w 386"/>
                  <a:gd name="T89" fmla="*/ 52 h 121"/>
                  <a:gd name="T90" fmla="*/ 85 w 386"/>
                  <a:gd name="T91" fmla="*/ 38 h 121"/>
                  <a:gd name="T92" fmla="*/ 92 w 386"/>
                  <a:gd name="T93" fmla="*/ 20 h 121"/>
                  <a:gd name="T94" fmla="*/ 85 w 386"/>
                  <a:gd name="T95" fmla="*/ 13 h 121"/>
                  <a:gd name="T96" fmla="*/ 57 w 386"/>
                  <a:gd name="T97" fmla="*/ 0 h 121"/>
                  <a:gd name="T98" fmla="*/ 29 w 386"/>
                  <a:gd name="T99" fmla="*/ 0 h 121"/>
                  <a:gd name="T100" fmla="*/ 23 w 386"/>
                  <a:gd name="T101" fmla="*/ 0 h 121"/>
                  <a:gd name="T102" fmla="*/ 13 w 386"/>
                  <a:gd name="T103" fmla="*/ 12 h 121"/>
                  <a:gd name="T104" fmla="*/ 9 w 386"/>
                  <a:gd name="T105" fmla="*/ 15 h 121"/>
                  <a:gd name="T106" fmla="*/ 0 w 386"/>
                  <a:gd name="T107" fmla="*/ 32 h 121"/>
                  <a:gd name="T108" fmla="*/ 0 w 386"/>
                  <a:gd name="T109"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 h="121">
                    <a:moveTo>
                      <a:pt x="0" y="46"/>
                    </a:moveTo>
                    <a:lnTo>
                      <a:pt x="29" y="46"/>
                    </a:lnTo>
                    <a:lnTo>
                      <a:pt x="29" y="38"/>
                    </a:lnTo>
                    <a:lnTo>
                      <a:pt x="14" y="38"/>
                    </a:lnTo>
                    <a:lnTo>
                      <a:pt x="28" y="44"/>
                    </a:lnTo>
                    <a:lnTo>
                      <a:pt x="28" y="44"/>
                    </a:lnTo>
                    <a:lnTo>
                      <a:pt x="36" y="27"/>
                    </a:lnTo>
                    <a:lnTo>
                      <a:pt x="22" y="21"/>
                    </a:lnTo>
                    <a:lnTo>
                      <a:pt x="32" y="32"/>
                    </a:lnTo>
                    <a:lnTo>
                      <a:pt x="40" y="24"/>
                    </a:lnTo>
                    <a:lnTo>
                      <a:pt x="29" y="13"/>
                    </a:lnTo>
                    <a:lnTo>
                      <a:pt x="29" y="27"/>
                    </a:lnTo>
                    <a:lnTo>
                      <a:pt x="36" y="27"/>
                    </a:lnTo>
                    <a:lnTo>
                      <a:pt x="29" y="29"/>
                    </a:lnTo>
                    <a:lnTo>
                      <a:pt x="51" y="29"/>
                    </a:lnTo>
                    <a:lnTo>
                      <a:pt x="51" y="13"/>
                    </a:lnTo>
                    <a:lnTo>
                      <a:pt x="45" y="27"/>
                    </a:lnTo>
                    <a:lnTo>
                      <a:pt x="72" y="40"/>
                    </a:lnTo>
                    <a:lnTo>
                      <a:pt x="78" y="26"/>
                    </a:lnTo>
                    <a:lnTo>
                      <a:pt x="68" y="36"/>
                    </a:lnTo>
                    <a:lnTo>
                      <a:pt x="66" y="33"/>
                    </a:lnTo>
                    <a:lnTo>
                      <a:pt x="72" y="46"/>
                    </a:lnTo>
                    <a:lnTo>
                      <a:pt x="74" y="47"/>
                    </a:lnTo>
                    <a:lnTo>
                      <a:pt x="89" y="69"/>
                    </a:lnTo>
                    <a:lnTo>
                      <a:pt x="100" y="59"/>
                    </a:lnTo>
                    <a:lnTo>
                      <a:pt x="88" y="66"/>
                    </a:lnTo>
                    <a:lnTo>
                      <a:pt x="100" y="96"/>
                    </a:lnTo>
                    <a:lnTo>
                      <a:pt x="98" y="96"/>
                    </a:lnTo>
                    <a:lnTo>
                      <a:pt x="101" y="101"/>
                    </a:lnTo>
                    <a:lnTo>
                      <a:pt x="106" y="104"/>
                    </a:lnTo>
                    <a:lnTo>
                      <a:pt x="121" y="112"/>
                    </a:lnTo>
                    <a:lnTo>
                      <a:pt x="123" y="112"/>
                    </a:lnTo>
                    <a:lnTo>
                      <a:pt x="143" y="119"/>
                    </a:lnTo>
                    <a:lnTo>
                      <a:pt x="147" y="119"/>
                    </a:lnTo>
                    <a:lnTo>
                      <a:pt x="149" y="121"/>
                    </a:lnTo>
                    <a:lnTo>
                      <a:pt x="170" y="118"/>
                    </a:lnTo>
                    <a:lnTo>
                      <a:pt x="172" y="116"/>
                    </a:lnTo>
                    <a:lnTo>
                      <a:pt x="195" y="112"/>
                    </a:lnTo>
                    <a:lnTo>
                      <a:pt x="198" y="112"/>
                    </a:lnTo>
                    <a:lnTo>
                      <a:pt x="201" y="108"/>
                    </a:lnTo>
                    <a:lnTo>
                      <a:pt x="228" y="85"/>
                    </a:lnTo>
                    <a:lnTo>
                      <a:pt x="230" y="85"/>
                    </a:lnTo>
                    <a:lnTo>
                      <a:pt x="259" y="56"/>
                    </a:lnTo>
                    <a:lnTo>
                      <a:pt x="248" y="46"/>
                    </a:lnTo>
                    <a:lnTo>
                      <a:pt x="256" y="58"/>
                    </a:lnTo>
                    <a:lnTo>
                      <a:pt x="290" y="38"/>
                    </a:lnTo>
                    <a:lnTo>
                      <a:pt x="282" y="26"/>
                    </a:lnTo>
                    <a:lnTo>
                      <a:pt x="282" y="41"/>
                    </a:lnTo>
                    <a:lnTo>
                      <a:pt x="333" y="41"/>
                    </a:lnTo>
                    <a:lnTo>
                      <a:pt x="333" y="26"/>
                    </a:lnTo>
                    <a:lnTo>
                      <a:pt x="330" y="40"/>
                    </a:lnTo>
                    <a:lnTo>
                      <a:pt x="363" y="47"/>
                    </a:lnTo>
                    <a:lnTo>
                      <a:pt x="366" y="33"/>
                    </a:lnTo>
                    <a:lnTo>
                      <a:pt x="363" y="47"/>
                    </a:lnTo>
                    <a:lnTo>
                      <a:pt x="379" y="52"/>
                    </a:lnTo>
                    <a:lnTo>
                      <a:pt x="386" y="24"/>
                    </a:lnTo>
                    <a:lnTo>
                      <a:pt x="371" y="20"/>
                    </a:lnTo>
                    <a:lnTo>
                      <a:pt x="369" y="20"/>
                    </a:lnTo>
                    <a:lnTo>
                      <a:pt x="336" y="12"/>
                    </a:lnTo>
                    <a:lnTo>
                      <a:pt x="333" y="12"/>
                    </a:lnTo>
                    <a:lnTo>
                      <a:pt x="282" y="12"/>
                    </a:lnTo>
                    <a:lnTo>
                      <a:pt x="282" y="12"/>
                    </a:lnTo>
                    <a:lnTo>
                      <a:pt x="276" y="12"/>
                    </a:lnTo>
                    <a:lnTo>
                      <a:pt x="276" y="13"/>
                    </a:lnTo>
                    <a:lnTo>
                      <a:pt x="242" y="33"/>
                    </a:lnTo>
                    <a:lnTo>
                      <a:pt x="239" y="36"/>
                    </a:lnTo>
                    <a:lnTo>
                      <a:pt x="210" y="66"/>
                    </a:lnTo>
                    <a:lnTo>
                      <a:pt x="219" y="75"/>
                    </a:lnTo>
                    <a:lnTo>
                      <a:pt x="210" y="64"/>
                    </a:lnTo>
                    <a:lnTo>
                      <a:pt x="183" y="87"/>
                    </a:lnTo>
                    <a:lnTo>
                      <a:pt x="186" y="84"/>
                    </a:lnTo>
                    <a:lnTo>
                      <a:pt x="192" y="98"/>
                    </a:lnTo>
                    <a:lnTo>
                      <a:pt x="189" y="84"/>
                    </a:lnTo>
                    <a:lnTo>
                      <a:pt x="166" y="89"/>
                    </a:lnTo>
                    <a:lnTo>
                      <a:pt x="169" y="102"/>
                    </a:lnTo>
                    <a:lnTo>
                      <a:pt x="167" y="89"/>
                    </a:lnTo>
                    <a:lnTo>
                      <a:pt x="146" y="92"/>
                    </a:lnTo>
                    <a:lnTo>
                      <a:pt x="147" y="105"/>
                    </a:lnTo>
                    <a:lnTo>
                      <a:pt x="153" y="92"/>
                    </a:lnTo>
                    <a:lnTo>
                      <a:pt x="134" y="84"/>
                    </a:lnTo>
                    <a:lnTo>
                      <a:pt x="127" y="98"/>
                    </a:lnTo>
                    <a:lnTo>
                      <a:pt x="134" y="85"/>
                    </a:lnTo>
                    <a:lnTo>
                      <a:pt x="118" y="78"/>
                    </a:lnTo>
                    <a:lnTo>
                      <a:pt x="126" y="84"/>
                    </a:lnTo>
                    <a:lnTo>
                      <a:pt x="123" y="79"/>
                    </a:lnTo>
                    <a:lnTo>
                      <a:pt x="112" y="90"/>
                    </a:lnTo>
                    <a:lnTo>
                      <a:pt x="126" y="85"/>
                    </a:lnTo>
                    <a:lnTo>
                      <a:pt x="114" y="55"/>
                    </a:lnTo>
                    <a:lnTo>
                      <a:pt x="114" y="53"/>
                    </a:lnTo>
                    <a:lnTo>
                      <a:pt x="112" y="52"/>
                    </a:lnTo>
                    <a:lnTo>
                      <a:pt x="97" y="30"/>
                    </a:lnTo>
                    <a:lnTo>
                      <a:pt x="85" y="38"/>
                    </a:lnTo>
                    <a:lnTo>
                      <a:pt x="98" y="32"/>
                    </a:lnTo>
                    <a:lnTo>
                      <a:pt x="92" y="20"/>
                    </a:lnTo>
                    <a:lnTo>
                      <a:pt x="89" y="15"/>
                    </a:lnTo>
                    <a:lnTo>
                      <a:pt x="85" y="13"/>
                    </a:lnTo>
                    <a:lnTo>
                      <a:pt x="57" y="1"/>
                    </a:lnTo>
                    <a:lnTo>
                      <a:pt x="57" y="0"/>
                    </a:lnTo>
                    <a:lnTo>
                      <a:pt x="51" y="0"/>
                    </a:lnTo>
                    <a:lnTo>
                      <a:pt x="29" y="0"/>
                    </a:lnTo>
                    <a:lnTo>
                      <a:pt x="29" y="0"/>
                    </a:lnTo>
                    <a:lnTo>
                      <a:pt x="23" y="0"/>
                    </a:lnTo>
                    <a:lnTo>
                      <a:pt x="20" y="4"/>
                    </a:lnTo>
                    <a:lnTo>
                      <a:pt x="13" y="12"/>
                    </a:lnTo>
                    <a:lnTo>
                      <a:pt x="11" y="10"/>
                    </a:lnTo>
                    <a:lnTo>
                      <a:pt x="9" y="15"/>
                    </a:lnTo>
                    <a:lnTo>
                      <a:pt x="2"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0" name="Freeform 40"/>
              <p:cNvSpPr>
                <a:spLocks/>
              </p:cNvSpPr>
              <p:nvPr/>
            </p:nvSpPr>
            <p:spPr bwMode="auto">
              <a:xfrm>
                <a:off x="2451" y="3693"/>
                <a:ext cx="195" cy="60"/>
              </a:xfrm>
              <a:custGeom>
                <a:avLst/>
                <a:gdLst>
                  <a:gd name="T0" fmla="*/ 29 w 389"/>
                  <a:gd name="T1" fmla="*/ 45 h 121"/>
                  <a:gd name="T2" fmla="*/ 14 w 389"/>
                  <a:gd name="T3" fmla="*/ 39 h 121"/>
                  <a:gd name="T4" fmla="*/ 28 w 389"/>
                  <a:gd name="T5" fmla="*/ 45 h 121"/>
                  <a:gd name="T6" fmla="*/ 21 w 389"/>
                  <a:gd name="T7" fmla="*/ 22 h 121"/>
                  <a:gd name="T8" fmla="*/ 38 w 389"/>
                  <a:gd name="T9" fmla="*/ 22 h 121"/>
                  <a:gd name="T10" fmla="*/ 26 w 389"/>
                  <a:gd name="T11" fmla="*/ 28 h 121"/>
                  <a:gd name="T12" fmla="*/ 37 w 389"/>
                  <a:gd name="T13" fmla="*/ 25 h 121"/>
                  <a:gd name="T14" fmla="*/ 51 w 389"/>
                  <a:gd name="T15" fmla="*/ 29 h 121"/>
                  <a:gd name="T16" fmla="*/ 44 w 389"/>
                  <a:gd name="T17" fmla="*/ 28 h 121"/>
                  <a:gd name="T18" fmla="*/ 78 w 389"/>
                  <a:gd name="T19" fmla="*/ 26 h 121"/>
                  <a:gd name="T20" fmla="*/ 66 w 389"/>
                  <a:gd name="T21" fmla="*/ 34 h 121"/>
                  <a:gd name="T22" fmla="*/ 73 w 389"/>
                  <a:gd name="T23" fmla="*/ 48 h 121"/>
                  <a:gd name="T24" fmla="*/ 98 w 389"/>
                  <a:gd name="T25" fmla="*/ 57 h 121"/>
                  <a:gd name="T26" fmla="*/ 100 w 389"/>
                  <a:gd name="T27" fmla="*/ 97 h 121"/>
                  <a:gd name="T28" fmla="*/ 101 w 389"/>
                  <a:gd name="T29" fmla="*/ 101 h 121"/>
                  <a:gd name="T30" fmla="*/ 121 w 389"/>
                  <a:gd name="T31" fmla="*/ 112 h 121"/>
                  <a:gd name="T32" fmla="*/ 142 w 389"/>
                  <a:gd name="T33" fmla="*/ 120 h 121"/>
                  <a:gd name="T34" fmla="*/ 149 w 389"/>
                  <a:gd name="T35" fmla="*/ 121 h 121"/>
                  <a:gd name="T36" fmla="*/ 171 w 389"/>
                  <a:gd name="T37" fmla="*/ 117 h 121"/>
                  <a:gd name="T38" fmla="*/ 196 w 389"/>
                  <a:gd name="T39" fmla="*/ 112 h 121"/>
                  <a:gd name="T40" fmla="*/ 227 w 389"/>
                  <a:gd name="T41" fmla="*/ 85 h 121"/>
                  <a:gd name="T42" fmla="*/ 257 w 389"/>
                  <a:gd name="T43" fmla="*/ 55 h 121"/>
                  <a:gd name="T44" fmla="*/ 253 w 389"/>
                  <a:gd name="T45" fmla="*/ 59 h 121"/>
                  <a:gd name="T46" fmla="*/ 283 w 389"/>
                  <a:gd name="T47" fmla="*/ 26 h 121"/>
                  <a:gd name="T48" fmla="*/ 332 w 389"/>
                  <a:gd name="T49" fmla="*/ 42 h 121"/>
                  <a:gd name="T50" fmla="*/ 331 w 389"/>
                  <a:gd name="T51" fmla="*/ 40 h 121"/>
                  <a:gd name="T52" fmla="*/ 368 w 389"/>
                  <a:gd name="T53" fmla="*/ 33 h 121"/>
                  <a:gd name="T54" fmla="*/ 378 w 389"/>
                  <a:gd name="T55" fmla="*/ 52 h 121"/>
                  <a:gd name="T56" fmla="*/ 374 w 389"/>
                  <a:gd name="T57" fmla="*/ 19 h 121"/>
                  <a:gd name="T58" fmla="*/ 335 w 389"/>
                  <a:gd name="T59" fmla="*/ 13 h 121"/>
                  <a:gd name="T60" fmla="*/ 283 w 389"/>
                  <a:gd name="T61" fmla="*/ 13 h 121"/>
                  <a:gd name="T62" fmla="*/ 277 w 389"/>
                  <a:gd name="T63" fmla="*/ 13 h 121"/>
                  <a:gd name="T64" fmla="*/ 240 w 389"/>
                  <a:gd name="T65" fmla="*/ 33 h 121"/>
                  <a:gd name="T66" fmla="*/ 208 w 389"/>
                  <a:gd name="T67" fmla="*/ 65 h 121"/>
                  <a:gd name="T68" fmla="*/ 208 w 389"/>
                  <a:gd name="T69" fmla="*/ 63 h 121"/>
                  <a:gd name="T70" fmla="*/ 190 w 389"/>
                  <a:gd name="T71" fmla="*/ 98 h 121"/>
                  <a:gd name="T72" fmla="*/ 165 w 389"/>
                  <a:gd name="T73" fmla="*/ 89 h 121"/>
                  <a:gd name="T74" fmla="*/ 167 w 389"/>
                  <a:gd name="T75" fmla="*/ 89 h 121"/>
                  <a:gd name="T76" fmla="*/ 147 w 389"/>
                  <a:gd name="T77" fmla="*/ 106 h 121"/>
                  <a:gd name="T78" fmla="*/ 133 w 389"/>
                  <a:gd name="T79" fmla="*/ 85 h 121"/>
                  <a:gd name="T80" fmla="*/ 133 w 389"/>
                  <a:gd name="T81" fmla="*/ 86 h 121"/>
                  <a:gd name="T82" fmla="*/ 126 w 389"/>
                  <a:gd name="T83" fmla="*/ 85 h 121"/>
                  <a:gd name="T84" fmla="*/ 112 w 389"/>
                  <a:gd name="T85" fmla="*/ 91 h 121"/>
                  <a:gd name="T86" fmla="*/ 112 w 389"/>
                  <a:gd name="T87" fmla="*/ 52 h 121"/>
                  <a:gd name="T88" fmla="*/ 110 w 389"/>
                  <a:gd name="T89" fmla="*/ 49 h 121"/>
                  <a:gd name="T90" fmla="*/ 84 w 389"/>
                  <a:gd name="T91" fmla="*/ 39 h 121"/>
                  <a:gd name="T92" fmla="*/ 92 w 389"/>
                  <a:gd name="T93" fmla="*/ 20 h 121"/>
                  <a:gd name="T94" fmla="*/ 84 w 389"/>
                  <a:gd name="T95" fmla="*/ 14 h 121"/>
                  <a:gd name="T96" fmla="*/ 57 w 389"/>
                  <a:gd name="T97" fmla="*/ 0 h 121"/>
                  <a:gd name="T98" fmla="*/ 26 w 389"/>
                  <a:gd name="T99" fmla="*/ 0 h 121"/>
                  <a:gd name="T100" fmla="*/ 20 w 389"/>
                  <a:gd name="T101" fmla="*/ 0 h 121"/>
                  <a:gd name="T102" fmla="*/ 14 w 389"/>
                  <a:gd name="T103" fmla="*/ 6 h 121"/>
                  <a:gd name="T104" fmla="*/ 9 w 389"/>
                  <a:gd name="T105" fmla="*/ 16 h 121"/>
                  <a:gd name="T106" fmla="*/ 0 w 389"/>
                  <a:gd name="T107" fmla="*/ 33 h 121"/>
                  <a:gd name="T108" fmla="*/ 0 w 389"/>
                  <a:gd name="T10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 h="121">
                    <a:moveTo>
                      <a:pt x="0" y="45"/>
                    </a:moveTo>
                    <a:lnTo>
                      <a:pt x="29" y="45"/>
                    </a:lnTo>
                    <a:lnTo>
                      <a:pt x="29" y="39"/>
                    </a:lnTo>
                    <a:lnTo>
                      <a:pt x="14" y="39"/>
                    </a:lnTo>
                    <a:lnTo>
                      <a:pt x="28" y="45"/>
                    </a:lnTo>
                    <a:lnTo>
                      <a:pt x="28" y="45"/>
                    </a:lnTo>
                    <a:lnTo>
                      <a:pt x="35" y="28"/>
                    </a:lnTo>
                    <a:lnTo>
                      <a:pt x="21" y="22"/>
                    </a:lnTo>
                    <a:lnTo>
                      <a:pt x="34" y="29"/>
                    </a:lnTo>
                    <a:lnTo>
                      <a:pt x="38" y="22"/>
                    </a:lnTo>
                    <a:lnTo>
                      <a:pt x="26" y="14"/>
                    </a:lnTo>
                    <a:lnTo>
                      <a:pt x="26" y="28"/>
                    </a:lnTo>
                    <a:lnTo>
                      <a:pt x="32" y="28"/>
                    </a:lnTo>
                    <a:lnTo>
                      <a:pt x="37" y="25"/>
                    </a:lnTo>
                    <a:lnTo>
                      <a:pt x="26" y="29"/>
                    </a:lnTo>
                    <a:lnTo>
                      <a:pt x="51" y="29"/>
                    </a:lnTo>
                    <a:lnTo>
                      <a:pt x="51" y="14"/>
                    </a:lnTo>
                    <a:lnTo>
                      <a:pt x="44" y="28"/>
                    </a:lnTo>
                    <a:lnTo>
                      <a:pt x="72" y="40"/>
                    </a:lnTo>
                    <a:lnTo>
                      <a:pt x="78" y="26"/>
                    </a:lnTo>
                    <a:lnTo>
                      <a:pt x="67" y="37"/>
                    </a:lnTo>
                    <a:lnTo>
                      <a:pt x="66" y="34"/>
                    </a:lnTo>
                    <a:lnTo>
                      <a:pt x="72" y="46"/>
                    </a:lnTo>
                    <a:lnTo>
                      <a:pt x="73" y="48"/>
                    </a:lnTo>
                    <a:lnTo>
                      <a:pt x="87" y="66"/>
                    </a:lnTo>
                    <a:lnTo>
                      <a:pt x="98" y="57"/>
                    </a:lnTo>
                    <a:lnTo>
                      <a:pt x="86" y="63"/>
                    </a:lnTo>
                    <a:lnTo>
                      <a:pt x="100" y="97"/>
                    </a:lnTo>
                    <a:lnTo>
                      <a:pt x="98" y="97"/>
                    </a:lnTo>
                    <a:lnTo>
                      <a:pt x="101" y="101"/>
                    </a:lnTo>
                    <a:lnTo>
                      <a:pt x="106" y="105"/>
                    </a:lnTo>
                    <a:lnTo>
                      <a:pt x="121" y="112"/>
                    </a:lnTo>
                    <a:lnTo>
                      <a:pt x="122" y="112"/>
                    </a:lnTo>
                    <a:lnTo>
                      <a:pt x="142" y="120"/>
                    </a:lnTo>
                    <a:lnTo>
                      <a:pt x="147" y="120"/>
                    </a:lnTo>
                    <a:lnTo>
                      <a:pt x="149" y="121"/>
                    </a:lnTo>
                    <a:lnTo>
                      <a:pt x="170" y="118"/>
                    </a:lnTo>
                    <a:lnTo>
                      <a:pt x="171" y="117"/>
                    </a:lnTo>
                    <a:lnTo>
                      <a:pt x="193" y="112"/>
                    </a:lnTo>
                    <a:lnTo>
                      <a:pt x="196" y="112"/>
                    </a:lnTo>
                    <a:lnTo>
                      <a:pt x="199" y="109"/>
                    </a:lnTo>
                    <a:lnTo>
                      <a:pt x="227" y="85"/>
                    </a:lnTo>
                    <a:lnTo>
                      <a:pt x="228" y="85"/>
                    </a:lnTo>
                    <a:lnTo>
                      <a:pt x="257" y="55"/>
                    </a:lnTo>
                    <a:lnTo>
                      <a:pt x="247" y="45"/>
                    </a:lnTo>
                    <a:lnTo>
                      <a:pt x="253" y="59"/>
                    </a:lnTo>
                    <a:lnTo>
                      <a:pt x="289" y="40"/>
                    </a:lnTo>
                    <a:lnTo>
                      <a:pt x="283" y="26"/>
                    </a:lnTo>
                    <a:lnTo>
                      <a:pt x="283" y="42"/>
                    </a:lnTo>
                    <a:lnTo>
                      <a:pt x="332" y="42"/>
                    </a:lnTo>
                    <a:lnTo>
                      <a:pt x="332" y="26"/>
                    </a:lnTo>
                    <a:lnTo>
                      <a:pt x="331" y="40"/>
                    </a:lnTo>
                    <a:lnTo>
                      <a:pt x="366" y="46"/>
                    </a:lnTo>
                    <a:lnTo>
                      <a:pt x="368" y="33"/>
                    </a:lnTo>
                    <a:lnTo>
                      <a:pt x="363" y="46"/>
                    </a:lnTo>
                    <a:lnTo>
                      <a:pt x="378" y="52"/>
                    </a:lnTo>
                    <a:lnTo>
                      <a:pt x="389" y="25"/>
                    </a:lnTo>
                    <a:lnTo>
                      <a:pt x="374" y="19"/>
                    </a:lnTo>
                    <a:lnTo>
                      <a:pt x="371" y="19"/>
                    </a:lnTo>
                    <a:lnTo>
                      <a:pt x="335" y="13"/>
                    </a:lnTo>
                    <a:lnTo>
                      <a:pt x="332" y="13"/>
                    </a:lnTo>
                    <a:lnTo>
                      <a:pt x="283" y="13"/>
                    </a:lnTo>
                    <a:lnTo>
                      <a:pt x="283" y="13"/>
                    </a:lnTo>
                    <a:lnTo>
                      <a:pt x="277" y="13"/>
                    </a:lnTo>
                    <a:lnTo>
                      <a:pt x="277" y="14"/>
                    </a:lnTo>
                    <a:lnTo>
                      <a:pt x="240" y="33"/>
                    </a:lnTo>
                    <a:lnTo>
                      <a:pt x="237" y="36"/>
                    </a:lnTo>
                    <a:lnTo>
                      <a:pt x="208" y="65"/>
                    </a:lnTo>
                    <a:lnTo>
                      <a:pt x="217" y="74"/>
                    </a:lnTo>
                    <a:lnTo>
                      <a:pt x="208" y="63"/>
                    </a:lnTo>
                    <a:lnTo>
                      <a:pt x="181" y="88"/>
                    </a:lnTo>
                    <a:lnTo>
                      <a:pt x="190" y="98"/>
                    </a:lnTo>
                    <a:lnTo>
                      <a:pt x="187" y="85"/>
                    </a:lnTo>
                    <a:lnTo>
                      <a:pt x="165" y="89"/>
                    </a:lnTo>
                    <a:lnTo>
                      <a:pt x="168" y="103"/>
                    </a:lnTo>
                    <a:lnTo>
                      <a:pt x="167" y="89"/>
                    </a:lnTo>
                    <a:lnTo>
                      <a:pt x="145" y="92"/>
                    </a:lnTo>
                    <a:lnTo>
                      <a:pt x="147" y="106"/>
                    </a:lnTo>
                    <a:lnTo>
                      <a:pt x="153" y="92"/>
                    </a:lnTo>
                    <a:lnTo>
                      <a:pt x="133" y="85"/>
                    </a:lnTo>
                    <a:lnTo>
                      <a:pt x="127" y="98"/>
                    </a:lnTo>
                    <a:lnTo>
                      <a:pt x="133" y="86"/>
                    </a:lnTo>
                    <a:lnTo>
                      <a:pt x="118" y="78"/>
                    </a:lnTo>
                    <a:lnTo>
                      <a:pt x="126" y="85"/>
                    </a:lnTo>
                    <a:lnTo>
                      <a:pt x="122" y="80"/>
                    </a:lnTo>
                    <a:lnTo>
                      <a:pt x="112" y="91"/>
                    </a:lnTo>
                    <a:lnTo>
                      <a:pt x="126" y="86"/>
                    </a:lnTo>
                    <a:lnTo>
                      <a:pt x="112" y="52"/>
                    </a:lnTo>
                    <a:lnTo>
                      <a:pt x="112" y="51"/>
                    </a:lnTo>
                    <a:lnTo>
                      <a:pt x="110" y="49"/>
                    </a:lnTo>
                    <a:lnTo>
                      <a:pt x="96" y="31"/>
                    </a:lnTo>
                    <a:lnTo>
                      <a:pt x="84" y="39"/>
                    </a:lnTo>
                    <a:lnTo>
                      <a:pt x="98" y="33"/>
                    </a:lnTo>
                    <a:lnTo>
                      <a:pt x="92" y="20"/>
                    </a:lnTo>
                    <a:lnTo>
                      <a:pt x="89" y="16"/>
                    </a:lnTo>
                    <a:lnTo>
                      <a:pt x="84" y="14"/>
                    </a:lnTo>
                    <a:lnTo>
                      <a:pt x="57" y="2"/>
                    </a:lnTo>
                    <a:lnTo>
                      <a:pt x="57" y="0"/>
                    </a:lnTo>
                    <a:lnTo>
                      <a:pt x="51" y="0"/>
                    </a:lnTo>
                    <a:lnTo>
                      <a:pt x="26" y="0"/>
                    </a:lnTo>
                    <a:lnTo>
                      <a:pt x="26" y="0"/>
                    </a:lnTo>
                    <a:lnTo>
                      <a:pt x="20" y="0"/>
                    </a:lnTo>
                    <a:lnTo>
                      <a:pt x="15" y="3"/>
                    </a:lnTo>
                    <a:lnTo>
                      <a:pt x="14" y="6"/>
                    </a:lnTo>
                    <a:lnTo>
                      <a:pt x="9" y="14"/>
                    </a:lnTo>
                    <a:lnTo>
                      <a:pt x="9" y="16"/>
                    </a:lnTo>
                    <a:lnTo>
                      <a:pt x="1"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1" name="Freeform 41"/>
              <p:cNvSpPr>
                <a:spLocks/>
              </p:cNvSpPr>
              <p:nvPr/>
            </p:nvSpPr>
            <p:spPr bwMode="auto">
              <a:xfrm>
                <a:off x="2508" y="3693"/>
                <a:ext cx="194" cy="59"/>
              </a:xfrm>
              <a:custGeom>
                <a:avLst/>
                <a:gdLst>
                  <a:gd name="T0" fmla="*/ 29 w 388"/>
                  <a:gd name="T1" fmla="*/ 45 h 120"/>
                  <a:gd name="T2" fmla="*/ 14 w 388"/>
                  <a:gd name="T3" fmla="*/ 39 h 120"/>
                  <a:gd name="T4" fmla="*/ 28 w 388"/>
                  <a:gd name="T5" fmla="*/ 45 h 120"/>
                  <a:gd name="T6" fmla="*/ 22 w 388"/>
                  <a:gd name="T7" fmla="*/ 22 h 120"/>
                  <a:gd name="T8" fmla="*/ 39 w 388"/>
                  <a:gd name="T9" fmla="*/ 22 h 120"/>
                  <a:gd name="T10" fmla="*/ 26 w 388"/>
                  <a:gd name="T11" fmla="*/ 28 h 120"/>
                  <a:gd name="T12" fmla="*/ 37 w 388"/>
                  <a:gd name="T13" fmla="*/ 25 h 120"/>
                  <a:gd name="T14" fmla="*/ 51 w 388"/>
                  <a:gd name="T15" fmla="*/ 29 h 120"/>
                  <a:gd name="T16" fmla="*/ 45 w 388"/>
                  <a:gd name="T17" fmla="*/ 28 h 120"/>
                  <a:gd name="T18" fmla="*/ 77 w 388"/>
                  <a:gd name="T19" fmla="*/ 26 h 120"/>
                  <a:gd name="T20" fmla="*/ 65 w 388"/>
                  <a:gd name="T21" fmla="*/ 34 h 120"/>
                  <a:gd name="T22" fmla="*/ 74 w 388"/>
                  <a:gd name="T23" fmla="*/ 48 h 120"/>
                  <a:gd name="T24" fmla="*/ 100 w 388"/>
                  <a:gd name="T25" fmla="*/ 57 h 120"/>
                  <a:gd name="T26" fmla="*/ 98 w 388"/>
                  <a:gd name="T27" fmla="*/ 97 h 120"/>
                  <a:gd name="T28" fmla="*/ 101 w 388"/>
                  <a:gd name="T29" fmla="*/ 101 h 120"/>
                  <a:gd name="T30" fmla="*/ 121 w 388"/>
                  <a:gd name="T31" fmla="*/ 112 h 120"/>
                  <a:gd name="T32" fmla="*/ 144 w 388"/>
                  <a:gd name="T33" fmla="*/ 120 h 120"/>
                  <a:gd name="T34" fmla="*/ 152 w 388"/>
                  <a:gd name="T35" fmla="*/ 120 h 120"/>
                  <a:gd name="T36" fmla="*/ 172 w 388"/>
                  <a:gd name="T37" fmla="*/ 117 h 120"/>
                  <a:gd name="T38" fmla="*/ 196 w 388"/>
                  <a:gd name="T39" fmla="*/ 112 h 120"/>
                  <a:gd name="T40" fmla="*/ 229 w 388"/>
                  <a:gd name="T41" fmla="*/ 85 h 120"/>
                  <a:gd name="T42" fmla="*/ 258 w 388"/>
                  <a:gd name="T43" fmla="*/ 55 h 120"/>
                  <a:gd name="T44" fmla="*/ 255 w 388"/>
                  <a:gd name="T45" fmla="*/ 59 h 120"/>
                  <a:gd name="T46" fmla="*/ 282 w 388"/>
                  <a:gd name="T47" fmla="*/ 26 h 120"/>
                  <a:gd name="T48" fmla="*/ 331 w 388"/>
                  <a:gd name="T49" fmla="*/ 42 h 120"/>
                  <a:gd name="T50" fmla="*/ 330 w 388"/>
                  <a:gd name="T51" fmla="*/ 40 h 120"/>
                  <a:gd name="T52" fmla="*/ 368 w 388"/>
                  <a:gd name="T53" fmla="*/ 33 h 120"/>
                  <a:gd name="T54" fmla="*/ 376 w 388"/>
                  <a:gd name="T55" fmla="*/ 52 h 120"/>
                  <a:gd name="T56" fmla="*/ 374 w 388"/>
                  <a:gd name="T57" fmla="*/ 20 h 120"/>
                  <a:gd name="T58" fmla="*/ 371 w 388"/>
                  <a:gd name="T59" fmla="*/ 19 h 120"/>
                  <a:gd name="T60" fmla="*/ 331 w 388"/>
                  <a:gd name="T61" fmla="*/ 13 h 120"/>
                  <a:gd name="T62" fmla="*/ 282 w 388"/>
                  <a:gd name="T63" fmla="*/ 13 h 120"/>
                  <a:gd name="T64" fmla="*/ 276 w 388"/>
                  <a:gd name="T65" fmla="*/ 14 h 120"/>
                  <a:gd name="T66" fmla="*/ 236 w 388"/>
                  <a:gd name="T67" fmla="*/ 34 h 120"/>
                  <a:gd name="T68" fmla="*/ 209 w 388"/>
                  <a:gd name="T69" fmla="*/ 65 h 120"/>
                  <a:gd name="T70" fmla="*/ 210 w 388"/>
                  <a:gd name="T71" fmla="*/ 63 h 120"/>
                  <a:gd name="T72" fmla="*/ 190 w 388"/>
                  <a:gd name="T73" fmla="*/ 98 h 120"/>
                  <a:gd name="T74" fmla="*/ 166 w 388"/>
                  <a:gd name="T75" fmla="*/ 89 h 120"/>
                  <a:gd name="T76" fmla="*/ 167 w 388"/>
                  <a:gd name="T77" fmla="*/ 89 h 120"/>
                  <a:gd name="T78" fmla="*/ 149 w 388"/>
                  <a:gd name="T79" fmla="*/ 106 h 120"/>
                  <a:gd name="T80" fmla="*/ 132 w 388"/>
                  <a:gd name="T81" fmla="*/ 85 h 120"/>
                  <a:gd name="T82" fmla="*/ 134 w 388"/>
                  <a:gd name="T83" fmla="*/ 86 h 120"/>
                  <a:gd name="T84" fmla="*/ 126 w 388"/>
                  <a:gd name="T85" fmla="*/ 85 h 120"/>
                  <a:gd name="T86" fmla="*/ 112 w 388"/>
                  <a:gd name="T87" fmla="*/ 91 h 120"/>
                  <a:gd name="T88" fmla="*/ 114 w 388"/>
                  <a:gd name="T89" fmla="*/ 52 h 120"/>
                  <a:gd name="T90" fmla="*/ 111 w 388"/>
                  <a:gd name="T91" fmla="*/ 48 h 120"/>
                  <a:gd name="T92" fmla="*/ 85 w 388"/>
                  <a:gd name="T93" fmla="*/ 39 h 120"/>
                  <a:gd name="T94" fmla="*/ 89 w 388"/>
                  <a:gd name="T95" fmla="*/ 19 h 120"/>
                  <a:gd name="T96" fmla="*/ 83 w 388"/>
                  <a:gd name="T97" fmla="*/ 14 h 120"/>
                  <a:gd name="T98" fmla="*/ 57 w 388"/>
                  <a:gd name="T99" fmla="*/ 0 h 120"/>
                  <a:gd name="T100" fmla="*/ 26 w 388"/>
                  <a:gd name="T101" fmla="*/ 0 h 120"/>
                  <a:gd name="T102" fmla="*/ 20 w 388"/>
                  <a:gd name="T103" fmla="*/ 0 h 120"/>
                  <a:gd name="T104" fmla="*/ 14 w 388"/>
                  <a:gd name="T105" fmla="*/ 6 h 120"/>
                  <a:gd name="T106" fmla="*/ 9 w 388"/>
                  <a:gd name="T107" fmla="*/ 16 h 120"/>
                  <a:gd name="T108" fmla="*/ 0 w 388"/>
                  <a:gd name="T109" fmla="*/ 33 h 120"/>
                  <a:gd name="T110" fmla="*/ 0 w 388"/>
                  <a:gd name="T111"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20">
                    <a:moveTo>
                      <a:pt x="0" y="45"/>
                    </a:moveTo>
                    <a:lnTo>
                      <a:pt x="29" y="45"/>
                    </a:lnTo>
                    <a:lnTo>
                      <a:pt x="29" y="39"/>
                    </a:lnTo>
                    <a:lnTo>
                      <a:pt x="14" y="39"/>
                    </a:lnTo>
                    <a:lnTo>
                      <a:pt x="28" y="45"/>
                    </a:lnTo>
                    <a:lnTo>
                      <a:pt x="28" y="45"/>
                    </a:lnTo>
                    <a:lnTo>
                      <a:pt x="36" y="28"/>
                    </a:lnTo>
                    <a:lnTo>
                      <a:pt x="22" y="22"/>
                    </a:lnTo>
                    <a:lnTo>
                      <a:pt x="34" y="29"/>
                    </a:lnTo>
                    <a:lnTo>
                      <a:pt x="39" y="22"/>
                    </a:lnTo>
                    <a:lnTo>
                      <a:pt x="26" y="14"/>
                    </a:lnTo>
                    <a:lnTo>
                      <a:pt x="26" y="28"/>
                    </a:lnTo>
                    <a:lnTo>
                      <a:pt x="32" y="28"/>
                    </a:lnTo>
                    <a:lnTo>
                      <a:pt x="37" y="25"/>
                    </a:lnTo>
                    <a:lnTo>
                      <a:pt x="26" y="29"/>
                    </a:lnTo>
                    <a:lnTo>
                      <a:pt x="51" y="29"/>
                    </a:lnTo>
                    <a:lnTo>
                      <a:pt x="51" y="14"/>
                    </a:lnTo>
                    <a:lnTo>
                      <a:pt x="45" y="28"/>
                    </a:lnTo>
                    <a:lnTo>
                      <a:pt x="71" y="40"/>
                    </a:lnTo>
                    <a:lnTo>
                      <a:pt x="77" y="26"/>
                    </a:lnTo>
                    <a:lnTo>
                      <a:pt x="66" y="37"/>
                    </a:lnTo>
                    <a:lnTo>
                      <a:pt x="65" y="34"/>
                    </a:lnTo>
                    <a:lnTo>
                      <a:pt x="72" y="46"/>
                    </a:lnTo>
                    <a:lnTo>
                      <a:pt x="74" y="48"/>
                    </a:lnTo>
                    <a:lnTo>
                      <a:pt x="89" y="66"/>
                    </a:lnTo>
                    <a:lnTo>
                      <a:pt x="100" y="57"/>
                    </a:lnTo>
                    <a:lnTo>
                      <a:pt x="86" y="63"/>
                    </a:lnTo>
                    <a:lnTo>
                      <a:pt x="98" y="97"/>
                    </a:lnTo>
                    <a:lnTo>
                      <a:pt x="98" y="97"/>
                    </a:lnTo>
                    <a:lnTo>
                      <a:pt x="101" y="101"/>
                    </a:lnTo>
                    <a:lnTo>
                      <a:pt x="106" y="105"/>
                    </a:lnTo>
                    <a:lnTo>
                      <a:pt x="121" y="112"/>
                    </a:lnTo>
                    <a:lnTo>
                      <a:pt x="123" y="112"/>
                    </a:lnTo>
                    <a:lnTo>
                      <a:pt x="144" y="120"/>
                    </a:lnTo>
                    <a:lnTo>
                      <a:pt x="149" y="120"/>
                    </a:lnTo>
                    <a:lnTo>
                      <a:pt x="152" y="120"/>
                    </a:lnTo>
                    <a:lnTo>
                      <a:pt x="172" y="117"/>
                    </a:lnTo>
                    <a:lnTo>
                      <a:pt x="172" y="117"/>
                    </a:lnTo>
                    <a:lnTo>
                      <a:pt x="193" y="112"/>
                    </a:lnTo>
                    <a:lnTo>
                      <a:pt x="196" y="112"/>
                    </a:lnTo>
                    <a:lnTo>
                      <a:pt x="199" y="109"/>
                    </a:lnTo>
                    <a:lnTo>
                      <a:pt x="229" y="85"/>
                    </a:lnTo>
                    <a:lnTo>
                      <a:pt x="230" y="85"/>
                    </a:lnTo>
                    <a:lnTo>
                      <a:pt x="258" y="55"/>
                    </a:lnTo>
                    <a:lnTo>
                      <a:pt x="247" y="45"/>
                    </a:lnTo>
                    <a:lnTo>
                      <a:pt x="255" y="59"/>
                    </a:lnTo>
                    <a:lnTo>
                      <a:pt x="290" y="40"/>
                    </a:lnTo>
                    <a:lnTo>
                      <a:pt x="282" y="26"/>
                    </a:lnTo>
                    <a:lnTo>
                      <a:pt x="282" y="42"/>
                    </a:lnTo>
                    <a:lnTo>
                      <a:pt x="331" y="42"/>
                    </a:lnTo>
                    <a:lnTo>
                      <a:pt x="331" y="26"/>
                    </a:lnTo>
                    <a:lnTo>
                      <a:pt x="330" y="40"/>
                    </a:lnTo>
                    <a:lnTo>
                      <a:pt x="366" y="46"/>
                    </a:lnTo>
                    <a:lnTo>
                      <a:pt x="368" y="33"/>
                    </a:lnTo>
                    <a:lnTo>
                      <a:pt x="362" y="46"/>
                    </a:lnTo>
                    <a:lnTo>
                      <a:pt x="376" y="52"/>
                    </a:lnTo>
                    <a:lnTo>
                      <a:pt x="388" y="26"/>
                    </a:lnTo>
                    <a:lnTo>
                      <a:pt x="374" y="20"/>
                    </a:lnTo>
                    <a:lnTo>
                      <a:pt x="374"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1" y="88"/>
                    </a:lnTo>
                    <a:lnTo>
                      <a:pt x="190" y="98"/>
                    </a:lnTo>
                    <a:lnTo>
                      <a:pt x="187" y="85"/>
                    </a:lnTo>
                    <a:lnTo>
                      <a:pt x="166" y="89"/>
                    </a:lnTo>
                    <a:lnTo>
                      <a:pt x="169" y="103"/>
                    </a:lnTo>
                    <a:lnTo>
                      <a:pt x="167" y="89"/>
                    </a:lnTo>
                    <a:lnTo>
                      <a:pt x="147" y="92"/>
                    </a:lnTo>
                    <a:lnTo>
                      <a:pt x="149" y="106"/>
                    </a:lnTo>
                    <a:lnTo>
                      <a:pt x="153" y="92"/>
                    </a:lnTo>
                    <a:lnTo>
                      <a:pt x="132" y="85"/>
                    </a:lnTo>
                    <a:lnTo>
                      <a:pt x="127" y="98"/>
                    </a:lnTo>
                    <a:lnTo>
                      <a:pt x="134" y="86"/>
                    </a:lnTo>
                    <a:lnTo>
                      <a:pt x="118" y="78"/>
                    </a:lnTo>
                    <a:lnTo>
                      <a:pt x="126" y="85"/>
                    </a:lnTo>
                    <a:lnTo>
                      <a:pt x="123" y="80"/>
                    </a:lnTo>
                    <a:lnTo>
                      <a:pt x="112" y="91"/>
                    </a:lnTo>
                    <a:lnTo>
                      <a:pt x="126" y="86"/>
                    </a:lnTo>
                    <a:lnTo>
                      <a:pt x="114" y="52"/>
                    </a:lnTo>
                    <a:lnTo>
                      <a:pt x="114" y="51"/>
                    </a:lnTo>
                    <a:lnTo>
                      <a:pt x="111" y="48"/>
                    </a:lnTo>
                    <a:lnTo>
                      <a:pt x="95" y="29"/>
                    </a:lnTo>
                    <a:lnTo>
                      <a:pt x="85" y="39"/>
                    </a:lnTo>
                    <a:lnTo>
                      <a:pt x="97" y="31"/>
                    </a:lnTo>
                    <a:lnTo>
                      <a:pt x="89" y="19"/>
                    </a:lnTo>
                    <a:lnTo>
                      <a:pt x="88" y="16"/>
                    </a:lnTo>
                    <a:lnTo>
                      <a:pt x="83" y="14"/>
                    </a:lnTo>
                    <a:lnTo>
                      <a:pt x="57" y="2"/>
                    </a:lnTo>
                    <a:lnTo>
                      <a:pt x="57" y="0"/>
                    </a:lnTo>
                    <a:lnTo>
                      <a:pt x="51" y="0"/>
                    </a:lnTo>
                    <a:lnTo>
                      <a:pt x="26" y="0"/>
                    </a:lnTo>
                    <a:lnTo>
                      <a:pt x="26" y="0"/>
                    </a:lnTo>
                    <a:lnTo>
                      <a:pt x="20" y="0"/>
                    </a:lnTo>
                    <a:lnTo>
                      <a:pt x="16" y="3"/>
                    </a:lnTo>
                    <a:lnTo>
                      <a:pt x="14" y="6"/>
                    </a:lnTo>
                    <a:lnTo>
                      <a:pt x="9" y="14"/>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2" name="Freeform 42"/>
              <p:cNvSpPr>
                <a:spLocks/>
              </p:cNvSpPr>
              <p:nvPr/>
            </p:nvSpPr>
            <p:spPr bwMode="auto">
              <a:xfrm>
                <a:off x="2596" y="3683"/>
                <a:ext cx="194" cy="59"/>
              </a:xfrm>
              <a:custGeom>
                <a:avLst/>
                <a:gdLst>
                  <a:gd name="T0" fmla="*/ 30 w 388"/>
                  <a:gd name="T1" fmla="*/ 46 h 120"/>
                  <a:gd name="T2" fmla="*/ 14 w 388"/>
                  <a:gd name="T3" fmla="*/ 39 h 120"/>
                  <a:gd name="T4" fmla="*/ 28 w 388"/>
                  <a:gd name="T5" fmla="*/ 45 h 120"/>
                  <a:gd name="T6" fmla="*/ 22 w 388"/>
                  <a:gd name="T7" fmla="*/ 22 h 120"/>
                  <a:gd name="T8" fmla="*/ 39 w 388"/>
                  <a:gd name="T9" fmla="*/ 23 h 120"/>
                  <a:gd name="T10" fmla="*/ 28 w 388"/>
                  <a:gd name="T11" fmla="*/ 28 h 120"/>
                  <a:gd name="T12" fmla="*/ 39 w 388"/>
                  <a:gd name="T13" fmla="*/ 25 h 120"/>
                  <a:gd name="T14" fmla="*/ 49 w 388"/>
                  <a:gd name="T15" fmla="*/ 30 h 120"/>
                  <a:gd name="T16" fmla="*/ 43 w 388"/>
                  <a:gd name="T17" fmla="*/ 28 h 120"/>
                  <a:gd name="T18" fmla="*/ 77 w 388"/>
                  <a:gd name="T19" fmla="*/ 26 h 120"/>
                  <a:gd name="T20" fmla="*/ 65 w 388"/>
                  <a:gd name="T21" fmla="*/ 34 h 120"/>
                  <a:gd name="T22" fmla="*/ 74 w 388"/>
                  <a:gd name="T23" fmla="*/ 48 h 120"/>
                  <a:gd name="T24" fmla="*/ 98 w 388"/>
                  <a:gd name="T25" fmla="*/ 59 h 120"/>
                  <a:gd name="T26" fmla="*/ 102 w 388"/>
                  <a:gd name="T27" fmla="*/ 97 h 120"/>
                  <a:gd name="T28" fmla="*/ 108 w 388"/>
                  <a:gd name="T29" fmla="*/ 103 h 120"/>
                  <a:gd name="T30" fmla="*/ 123 w 388"/>
                  <a:gd name="T31" fmla="*/ 112 h 120"/>
                  <a:gd name="T32" fmla="*/ 151 w 388"/>
                  <a:gd name="T33" fmla="*/ 120 h 120"/>
                  <a:gd name="T34" fmla="*/ 174 w 388"/>
                  <a:gd name="T35" fmla="*/ 117 h 120"/>
                  <a:gd name="T36" fmla="*/ 195 w 388"/>
                  <a:gd name="T37" fmla="*/ 112 h 120"/>
                  <a:gd name="T38" fmla="*/ 201 w 388"/>
                  <a:gd name="T39" fmla="*/ 109 h 120"/>
                  <a:gd name="T40" fmla="*/ 230 w 388"/>
                  <a:gd name="T41" fmla="*/ 86 h 120"/>
                  <a:gd name="T42" fmla="*/ 249 w 388"/>
                  <a:gd name="T43" fmla="*/ 46 h 120"/>
                  <a:gd name="T44" fmla="*/ 291 w 388"/>
                  <a:gd name="T45" fmla="*/ 39 h 120"/>
                  <a:gd name="T46" fmla="*/ 284 w 388"/>
                  <a:gd name="T47" fmla="*/ 42 h 120"/>
                  <a:gd name="T48" fmla="*/ 333 w 388"/>
                  <a:gd name="T49" fmla="*/ 26 h 120"/>
                  <a:gd name="T50" fmla="*/ 366 w 388"/>
                  <a:gd name="T51" fmla="*/ 48 h 120"/>
                  <a:gd name="T52" fmla="*/ 365 w 388"/>
                  <a:gd name="T53" fmla="*/ 48 h 120"/>
                  <a:gd name="T54" fmla="*/ 388 w 388"/>
                  <a:gd name="T55" fmla="*/ 25 h 120"/>
                  <a:gd name="T56" fmla="*/ 373 w 388"/>
                  <a:gd name="T57" fmla="*/ 20 h 120"/>
                  <a:gd name="T58" fmla="*/ 333 w 388"/>
                  <a:gd name="T59" fmla="*/ 13 h 120"/>
                  <a:gd name="T60" fmla="*/ 284 w 388"/>
                  <a:gd name="T61" fmla="*/ 13 h 120"/>
                  <a:gd name="T62" fmla="*/ 278 w 388"/>
                  <a:gd name="T63" fmla="*/ 14 h 120"/>
                  <a:gd name="T64" fmla="*/ 239 w 388"/>
                  <a:gd name="T65" fmla="*/ 37 h 120"/>
                  <a:gd name="T66" fmla="*/ 219 w 388"/>
                  <a:gd name="T67" fmla="*/ 75 h 120"/>
                  <a:gd name="T68" fmla="*/ 183 w 388"/>
                  <a:gd name="T69" fmla="*/ 88 h 120"/>
                  <a:gd name="T70" fmla="*/ 189 w 388"/>
                  <a:gd name="T71" fmla="*/ 85 h 120"/>
                  <a:gd name="T72" fmla="*/ 170 w 388"/>
                  <a:gd name="T73" fmla="*/ 103 h 120"/>
                  <a:gd name="T74" fmla="*/ 149 w 388"/>
                  <a:gd name="T75" fmla="*/ 92 h 120"/>
                  <a:gd name="T76" fmla="*/ 155 w 388"/>
                  <a:gd name="T77" fmla="*/ 92 h 120"/>
                  <a:gd name="T78" fmla="*/ 128 w 388"/>
                  <a:gd name="T79" fmla="*/ 98 h 120"/>
                  <a:gd name="T80" fmla="*/ 121 w 388"/>
                  <a:gd name="T81" fmla="*/ 79 h 120"/>
                  <a:gd name="T82" fmla="*/ 114 w 388"/>
                  <a:gd name="T83" fmla="*/ 91 h 120"/>
                  <a:gd name="T84" fmla="*/ 112 w 388"/>
                  <a:gd name="T85" fmla="*/ 53 h 120"/>
                  <a:gd name="T86" fmla="*/ 97 w 388"/>
                  <a:gd name="T87" fmla="*/ 31 h 120"/>
                  <a:gd name="T88" fmla="*/ 97 w 388"/>
                  <a:gd name="T89" fmla="*/ 31 h 120"/>
                  <a:gd name="T90" fmla="*/ 88 w 388"/>
                  <a:gd name="T91" fmla="*/ 16 h 120"/>
                  <a:gd name="T92" fmla="*/ 56 w 388"/>
                  <a:gd name="T93" fmla="*/ 2 h 120"/>
                  <a:gd name="T94" fmla="*/ 49 w 388"/>
                  <a:gd name="T95" fmla="*/ 0 h 120"/>
                  <a:gd name="T96" fmla="*/ 28 w 388"/>
                  <a:gd name="T97" fmla="*/ 0 h 120"/>
                  <a:gd name="T98" fmla="*/ 17 w 388"/>
                  <a:gd name="T99" fmla="*/ 3 h 120"/>
                  <a:gd name="T100" fmla="*/ 11 w 388"/>
                  <a:gd name="T101" fmla="*/ 13 h 120"/>
                  <a:gd name="T102" fmla="*/ 2 w 388"/>
                  <a:gd name="T103" fmla="*/ 33 h 120"/>
                  <a:gd name="T104" fmla="*/ 0 w 388"/>
                  <a:gd name="T105" fmla="*/ 39 h 120"/>
                  <a:gd name="T106" fmla="*/ 0 w 388"/>
                  <a:gd name="T107"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120">
                    <a:moveTo>
                      <a:pt x="0" y="46"/>
                    </a:moveTo>
                    <a:lnTo>
                      <a:pt x="30" y="46"/>
                    </a:lnTo>
                    <a:lnTo>
                      <a:pt x="30" y="39"/>
                    </a:lnTo>
                    <a:lnTo>
                      <a:pt x="14" y="39"/>
                    </a:lnTo>
                    <a:lnTo>
                      <a:pt x="28" y="45"/>
                    </a:lnTo>
                    <a:lnTo>
                      <a:pt x="28" y="45"/>
                    </a:lnTo>
                    <a:lnTo>
                      <a:pt x="36" y="28"/>
                    </a:lnTo>
                    <a:lnTo>
                      <a:pt x="22" y="22"/>
                    </a:lnTo>
                    <a:lnTo>
                      <a:pt x="33" y="31"/>
                    </a:lnTo>
                    <a:lnTo>
                      <a:pt x="39" y="23"/>
                    </a:lnTo>
                    <a:lnTo>
                      <a:pt x="28" y="14"/>
                    </a:lnTo>
                    <a:lnTo>
                      <a:pt x="28" y="28"/>
                    </a:lnTo>
                    <a:lnTo>
                      <a:pt x="34" y="28"/>
                    </a:lnTo>
                    <a:lnTo>
                      <a:pt x="39" y="25"/>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2" y="97"/>
                    </a:lnTo>
                    <a:lnTo>
                      <a:pt x="103" y="102"/>
                    </a:lnTo>
                    <a:lnTo>
                      <a:pt x="108" y="103"/>
                    </a:lnTo>
                    <a:lnTo>
                      <a:pt x="121" y="111"/>
                    </a:lnTo>
                    <a:lnTo>
                      <a:pt x="123" y="112"/>
                    </a:lnTo>
                    <a:lnTo>
                      <a:pt x="146" y="120"/>
                    </a:lnTo>
                    <a:lnTo>
                      <a:pt x="151" y="120"/>
                    </a:lnTo>
                    <a:lnTo>
                      <a:pt x="154" y="120"/>
                    </a:lnTo>
                    <a:lnTo>
                      <a:pt x="174" y="117"/>
                    </a:lnTo>
                    <a:lnTo>
                      <a:pt x="174" y="117"/>
                    </a:lnTo>
                    <a:lnTo>
                      <a:pt x="195" y="112"/>
                    </a:lnTo>
                    <a:lnTo>
                      <a:pt x="198" y="112"/>
                    </a:lnTo>
                    <a:lnTo>
                      <a:pt x="201" y="109"/>
                    </a:lnTo>
                    <a:lnTo>
                      <a:pt x="229" y="86"/>
                    </a:lnTo>
                    <a:lnTo>
                      <a:pt x="230" y="86"/>
                    </a:lnTo>
                    <a:lnTo>
                      <a:pt x="259" y="57"/>
                    </a:lnTo>
                    <a:lnTo>
                      <a:pt x="249" y="46"/>
                    </a:lnTo>
                    <a:lnTo>
                      <a:pt x="256" y="59"/>
                    </a:lnTo>
                    <a:lnTo>
                      <a:pt x="291" y="39"/>
                    </a:lnTo>
                    <a:lnTo>
                      <a:pt x="284" y="26"/>
                    </a:lnTo>
                    <a:lnTo>
                      <a:pt x="284" y="42"/>
                    </a:lnTo>
                    <a:lnTo>
                      <a:pt x="333" y="42"/>
                    </a:lnTo>
                    <a:lnTo>
                      <a:pt x="333" y="26"/>
                    </a:lnTo>
                    <a:lnTo>
                      <a:pt x="330" y="40"/>
                    </a:lnTo>
                    <a:lnTo>
                      <a:pt x="366" y="48"/>
                    </a:lnTo>
                    <a:lnTo>
                      <a:pt x="370" y="34"/>
                    </a:lnTo>
                    <a:lnTo>
                      <a:pt x="365" y="48"/>
                    </a:lnTo>
                    <a:lnTo>
                      <a:pt x="377" y="53"/>
                    </a:lnTo>
                    <a:lnTo>
                      <a:pt x="388" y="25"/>
                    </a:lnTo>
                    <a:lnTo>
                      <a:pt x="376" y="20"/>
                    </a:lnTo>
                    <a:lnTo>
                      <a:pt x="373" y="20"/>
                    </a:lnTo>
                    <a:lnTo>
                      <a:pt x="336" y="13"/>
                    </a:lnTo>
                    <a:lnTo>
                      <a:pt x="333" y="13"/>
                    </a:lnTo>
                    <a:lnTo>
                      <a:pt x="284" y="13"/>
                    </a:lnTo>
                    <a:lnTo>
                      <a:pt x="284" y="13"/>
                    </a:lnTo>
                    <a:lnTo>
                      <a:pt x="278" y="13"/>
                    </a:lnTo>
                    <a:lnTo>
                      <a:pt x="278" y="14"/>
                    </a:lnTo>
                    <a:lnTo>
                      <a:pt x="242" y="34"/>
                    </a:lnTo>
                    <a:lnTo>
                      <a:pt x="239" y="37"/>
                    </a:lnTo>
                    <a:lnTo>
                      <a:pt x="210" y="66"/>
                    </a:lnTo>
                    <a:lnTo>
                      <a:pt x="219" y="75"/>
                    </a:lnTo>
                    <a:lnTo>
                      <a:pt x="210" y="65"/>
                    </a:lnTo>
                    <a:lnTo>
                      <a:pt x="183" y="88"/>
                    </a:lnTo>
                    <a:lnTo>
                      <a:pt x="192" y="98"/>
                    </a:lnTo>
                    <a:lnTo>
                      <a:pt x="189" y="85"/>
                    </a:lnTo>
                    <a:lnTo>
                      <a:pt x="167" y="89"/>
                    </a:lnTo>
                    <a:lnTo>
                      <a:pt x="170" y="103"/>
                    </a:lnTo>
                    <a:lnTo>
                      <a:pt x="169" y="89"/>
                    </a:lnTo>
                    <a:lnTo>
                      <a:pt x="149" y="92"/>
                    </a:lnTo>
                    <a:lnTo>
                      <a:pt x="151" y="106"/>
                    </a:lnTo>
                    <a:lnTo>
                      <a:pt x="155" y="92"/>
                    </a:lnTo>
                    <a:lnTo>
                      <a:pt x="132" y="85"/>
                    </a:lnTo>
                    <a:lnTo>
                      <a:pt x="128" y="98"/>
                    </a:lnTo>
                    <a:lnTo>
                      <a:pt x="135" y="86"/>
                    </a:lnTo>
                    <a:lnTo>
                      <a:pt x="121" y="79"/>
                    </a:lnTo>
                    <a:lnTo>
                      <a:pt x="124" y="80"/>
                    </a:lnTo>
                    <a:lnTo>
                      <a:pt x="114" y="91"/>
                    </a:lnTo>
                    <a:lnTo>
                      <a:pt x="128"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7" y="3"/>
                    </a:lnTo>
                    <a:lnTo>
                      <a:pt x="17" y="5"/>
                    </a:lnTo>
                    <a:lnTo>
                      <a:pt x="11" y="13"/>
                    </a:lnTo>
                    <a:lnTo>
                      <a:pt x="10" y="16"/>
                    </a:lnTo>
                    <a:lnTo>
                      <a:pt x="2" y="33"/>
                    </a:lnTo>
                    <a:lnTo>
                      <a:pt x="0" y="33"/>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3" name="Freeform 43"/>
              <p:cNvSpPr>
                <a:spLocks/>
              </p:cNvSpPr>
              <p:nvPr/>
            </p:nvSpPr>
            <p:spPr bwMode="auto">
              <a:xfrm>
                <a:off x="2689" y="3672"/>
                <a:ext cx="191" cy="61"/>
              </a:xfrm>
              <a:custGeom>
                <a:avLst/>
                <a:gdLst>
                  <a:gd name="T0" fmla="*/ 29 w 381"/>
                  <a:gd name="T1" fmla="*/ 47 h 121"/>
                  <a:gd name="T2" fmla="*/ 14 w 381"/>
                  <a:gd name="T3" fmla="*/ 37 h 121"/>
                  <a:gd name="T4" fmla="*/ 33 w 381"/>
                  <a:gd name="T5" fmla="*/ 28 h 121"/>
                  <a:gd name="T6" fmla="*/ 30 w 381"/>
                  <a:gd name="T7" fmla="*/ 31 h 121"/>
                  <a:gd name="T8" fmla="*/ 26 w 381"/>
                  <a:gd name="T9" fmla="*/ 14 h 121"/>
                  <a:gd name="T10" fmla="*/ 32 w 381"/>
                  <a:gd name="T11" fmla="*/ 28 h 121"/>
                  <a:gd name="T12" fmla="*/ 26 w 381"/>
                  <a:gd name="T13" fmla="*/ 29 h 121"/>
                  <a:gd name="T14" fmla="*/ 47 w 381"/>
                  <a:gd name="T15" fmla="*/ 14 h 121"/>
                  <a:gd name="T16" fmla="*/ 72 w 381"/>
                  <a:gd name="T17" fmla="*/ 40 h 121"/>
                  <a:gd name="T18" fmla="*/ 66 w 381"/>
                  <a:gd name="T19" fmla="*/ 35 h 121"/>
                  <a:gd name="T20" fmla="*/ 84 w 381"/>
                  <a:gd name="T21" fmla="*/ 37 h 121"/>
                  <a:gd name="T22" fmla="*/ 86 w 381"/>
                  <a:gd name="T23" fmla="*/ 66 h 121"/>
                  <a:gd name="T24" fmla="*/ 86 w 381"/>
                  <a:gd name="T25" fmla="*/ 64 h 121"/>
                  <a:gd name="T26" fmla="*/ 98 w 381"/>
                  <a:gd name="T27" fmla="*/ 98 h 121"/>
                  <a:gd name="T28" fmla="*/ 105 w 381"/>
                  <a:gd name="T29" fmla="*/ 106 h 121"/>
                  <a:gd name="T30" fmla="*/ 122 w 381"/>
                  <a:gd name="T31" fmla="*/ 112 h 121"/>
                  <a:gd name="T32" fmla="*/ 121 w 381"/>
                  <a:gd name="T33" fmla="*/ 112 h 121"/>
                  <a:gd name="T34" fmla="*/ 141 w 381"/>
                  <a:gd name="T35" fmla="*/ 121 h 121"/>
                  <a:gd name="T36" fmla="*/ 151 w 381"/>
                  <a:gd name="T37" fmla="*/ 121 h 121"/>
                  <a:gd name="T38" fmla="*/ 168 w 381"/>
                  <a:gd name="T39" fmla="*/ 101 h 121"/>
                  <a:gd name="T40" fmla="*/ 191 w 381"/>
                  <a:gd name="T41" fmla="*/ 112 h 121"/>
                  <a:gd name="T42" fmla="*/ 197 w 381"/>
                  <a:gd name="T43" fmla="*/ 109 h 121"/>
                  <a:gd name="T44" fmla="*/ 256 w 381"/>
                  <a:gd name="T45" fmla="*/ 58 h 121"/>
                  <a:gd name="T46" fmla="*/ 254 w 381"/>
                  <a:gd name="T47" fmla="*/ 60 h 121"/>
                  <a:gd name="T48" fmla="*/ 282 w 381"/>
                  <a:gd name="T49" fmla="*/ 26 h 121"/>
                  <a:gd name="T50" fmla="*/ 331 w 381"/>
                  <a:gd name="T51" fmla="*/ 41 h 121"/>
                  <a:gd name="T52" fmla="*/ 328 w 381"/>
                  <a:gd name="T53" fmla="*/ 40 h 121"/>
                  <a:gd name="T54" fmla="*/ 366 w 381"/>
                  <a:gd name="T55" fmla="*/ 51 h 121"/>
                  <a:gd name="T56" fmla="*/ 381 w 381"/>
                  <a:gd name="T57" fmla="*/ 23 h 121"/>
                  <a:gd name="T58" fmla="*/ 367 w 381"/>
                  <a:gd name="T59" fmla="*/ 35 h 121"/>
                  <a:gd name="T60" fmla="*/ 335 w 381"/>
                  <a:gd name="T61" fmla="*/ 12 h 121"/>
                  <a:gd name="T62" fmla="*/ 282 w 381"/>
                  <a:gd name="T63" fmla="*/ 12 h 121"/>
                  <a:gd name="T64" fmla="*/ 275 w 381"/>
                  <a:gd name="T65" fmla="*/ 12 h 121"/>
                  <a:gd name="T66" fmla="*/ 240 w 381"/>
                  <a:gd name="T67" fmla="*/ 35 h 121"/>
                  <a:gd name="T68" fmla="*/ 208 w 381"/>
                  <a:gd name="T69" fmla="*/ 63 h 121"/>
                  <a:gd name="T70" fmla="*/ 182 w 381"/>
                  <a:gd name="T71" fmla="*/ 84 h 121"/>
                  <a:gd name="T72" fmla="*/ 187 w 381"/>
                  <a:gd name="T73" fmla="*/ 84 h 121"/>
                  <a:gd name="T74" fmla="*/ 165 w 381"/>
                  <a:gd name="T75" fmla="*/ 87 h 121"/>
                  <a:gd name="T76" fmla="*/ 153 w 381"/>
                  <a:gd name="T77" fmla="*/ 93 h 121"/>
                  <a:gd name="T78" fmla="*/ 147 w 381"/>
                  <a:gd name="T79" fmla="*/ 107 h 121"/>
                  <a:gd name="T80" fmla="*/ 133 w 381"/>
                  <a:gd name="T81" fmla="*/ 86 h 121"/>
                  <a:gd name="T82" fmla="*/ 118 w 381"/>
                  <a:gd name="T83" fmla="*/ 78 h 121"/>
                  <a:gd name="T84" fmla="*/ 122 w 381"/>
                  <a:gd name="T85" fmla="*/ 81 h 121"/>
                  <a:gd name="T86" fmla="*/ 112 w 381"/>
                  <a:gd name="T87" fmla="*/ 92 h 121"/>
                  <a:gd name="T88" fmla="*/ 112 w 381"/>
                  <a:gd name="T89" fmla="*/ 54 h 121"/>
                  <a:gd name="T90" fmla="*/ 96 w 381"/>
                  <a:gd name="T91" fmla="*/ 29 h 121"/>
                  <a:gd name="T92" fmla="*/ 89 w 381"/>
                  <a:gd name="T93" fmla="*/ 18 h 121"/>
                  <a:gd name="T94" fmla="*/ 82 w 381"/>
                  <a:gd name="T95" fmla="*/ 14 h 121"/>
                  <a:gd name="T96" fmla="*/ 53 w 381"/>
                  <a:gd name="T97" fmla="*/ 0 h 121"/>
                  <a:gd name="T98" fmla="*/ 26 w 381"/>
                  <a:gd name="T99" fmla="*/ 0 h 121"/>
                  <a:gd name="T100" fmla="*/ 20 w 381"/>
                  <a:gd name="T101" fmla="*/ 0 h 121"/>
                  <a:gd name="T102" fmla="*/ 15 w 381"/>
                  <a:gd name="T103" fmla="*/ 5 h 121"/>
                  <a:gd name="T104" fmla="*/ 6 w 381"/>
                  <a:gd name="T105" fmla="*/ 15 h 121"/>
                  <a:gd name="T106" fmla="*/ 0 w 381"/>
                  <a:gd name="T107" fmla="*/ 32 h 121"/>
                  <a:gd name="T108" fmla="*/ 0 w 381"/>
                  <a:gd name="T109"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121">
                    <a:moveTo>
                      <a:pt x="0" y="47"/>
                    </a:moveTo>
                    <a:lnTo>
                      <a:pt x="29" y="47"/>
                    </a:lnTo>
                    <a:lnTo>
                      <a:pt x="29" y="37"/>
                    </a:lnTo>
                    <a:lnTo>
                      <a:pt x="14" y="37"/>
                    </a:lnTo>
                    <a:lnTo>
                      <a:pt x="27" y="43"/>
                    </a:lnTo>
                    <a:lnTo>
                      <a:pt x="33" y="28"/>
                    </a:lnTo>
                    <a:lnTo>
                      <a:pt x="20" y="21"/>
                    </a:lnTo>
                    <a:lnTo>
                      <a:pt x="30" y="31"/>
                    </a:lnTo>
                    <a:lnTo>
                      <a:pt x="37" y="23"/>
                    </a:lnTo>
                    <a:lnTo>
                      <a:pt x="26" y="14"/>
                    </a:lnTo>
                    <a:lnTo>
                      <a:pt x="26" y="28"/>
                    </a:lnTo>
                    <a:lnTo>
                      <a:pt x="32" y="28"/>
                    </a:lnTo>
                    <a:lnTo>
                      <a:pt x="37" y="24"/>
                    </a:lnTo>
                    <a:lnTo>
                      <a:pt x="26" y="29"/>
                    </a:lnTo>
                    <a:lnTo>
                      <a:pt x="47" y="29"/>
                    </a:lnTo>
                    <a:lnTo>
                      <a:pt x="47" y="14"/>
                    </a:lnTo>
                    <a:lnTo>
                      <a:pt x="43" y="28"/>
                    </a:lnTo>
                    <a:lnTo>
                      <a:pt x="72" y="40"/>
                    </a:lnTo>
                    <a:lnTo>
                      <a:pt x="76" y="26"/>
                    </a:lnTo>
                    <a:lnTo>
                      <a:pt x="66" y="35"/>
                    </a:lnTo>
                    <a:lnTo>
                      <a:pt x="73" y="46"/>
                    </a:lnTo>
                    <a:lnTo>
                      <a:pt x="84" y="37"/>
                    </a:lnTo>
                    <a:lnTo>
                      <a:pt x="72" y="44"/>
                    </a:lnTo>
                    <a:lnTo>
                      <a:pt x="86" y="66"/>
                    </a:lnTo>
                    <a:lnTo>
                      <a:pt x="98" y="58"/>
                    </a:lnTo>
                    <a:lnTo>
                      <a:pt x="86" y="64"/>
                    </a:lnTo>
                    <a:lnTo>
                      <a:pt x="99" y="98"/>
                    </a:lnTo>
                    <a:lnTo>
                      <a:pt x="98" y="98"/>
                    </a:lnTo>
                    <a:lnTo>
                      <a:pt x="101" y="103"/>
                    </a:lnTo>
                    <a:lnTo>
                      <a:pt x="105" y="106"/>
                    </a:lnTo>
                    <a:lnTo>
                      <a:pt x="107" y="106"/>
                    </a:lnTo>
                    <a:lnTo>
                      <a:pt x="122" y="112"/>
                    </a:lnTo>
                    <a:lnTo>
                      <a:pt x="127" y="98"/>
                    </a:lnTo>
                    <a:lnTo>
                      <a:pt x="121" y="112"/>
                    </a:lnTo>
                    <a:lnTo>
                      <a:pt x="141" y="121"/>
                    </a:lnTo>
                    <a:lnTo>
                      <a:pt x="141" y="121"/>
                    </a:lnTo>
                    <a:lnTo>
                      <a:pt x="147" y="121"/>
                    </a:lnTo>
                    <a:lnTo>
                      <a:pt x="151" y="121"/>
                    </a:lnTo>
                    <a:lnTo>
                      <a:pt x="173" y="115"/>
                    </a:lnTo>
                    <a:lnTo>
                      <a:pt x="168" y="101"/>
                    </a:lnTo>
                    <a:lnTo>
                      <a:pt x="171" y="115"/>
                    </a:lnTo>
                    <a:lnTo>
                      <a:pt x="191" y="112"/>
                    </a:lnTo>
                    <a:lnTo>
                      <a:pt x="194" y="112"/>
                    </a:lnTo>
                    <a:lnTo>
                      <a:pt x="197" y="109"/>
                    </a:lnTo>
                    <a:lnTo>
                      <a:pt x="226" y="84"/>
                    </a:lnTo>
                    <a:lnTo>
                      <a:pt x="256" y="58"/>
                    </a:lnTo>
                    <a:lnTo>
                      <a:pt x="246" y="47"/>
                    </a:lnTo>
                    <a:lnTo>
                      <a:pt x="254" y="60"/>
                    </a:lnTo>
                    <a:lnTo>
                      <a:pt x="289" y="38"/>
                    </a:lnTo>
                    <a:lnTo>
                      <a:pt x="282" y="26"/>
                    </a:lnTo>
                    <a:lnTo>
                      <a:pt x="282" y="41"/>
                    </a:lnTo>
                    <a:lnTo>
                      <a:pt x="331" y="41"/>
                    </a:lnTo>
                    <a:lnTo>
                      <a:pt x="331" y="26"/>
                    </a:lnTo>
                    <a:lnTo>
                      <a:pt x="328" y="40"/>
                    </a:lnTo>
                    <a:lnTo>
                      <a:pt x="364" y="49"/>
                    </a:lnTo>
                    <a:lnTo>
                      <a:pt x="366" y="51"/>
                    </a:lnTo>
                    <a:lnTo>
                      <a:pt x="378" y="52"/>
                    </a:lnTo>
                    <a:lnTo>
                      <a:pt x="381" y="23"/>
                    </a:lnTo>
                    <a:lnTo>
                      <a:pt x="369" y="21"/>
                    </a:lnTo>
                    <a:lnTo>
                      <a:pt x="367" y="35"/>
                    </a:lnTo>
                    <a:lnTo>
                      <a:pt x="372" y="21"/>
                    </a:lnTo>
                    <a:lnTo>
                      <a:pt x="335" y="12"/>
                    </a:lnTo>
                    <a:lnTo>
                      <a:pt x="331" y="12"/>
                    </a:lnTo>
                    <a:lnTo>
                      <a:pt x="282" y="12"/>
                    </a:lnTo>
                    <a:lnTo>
                      <a:pt x="282" y="12"/>
                    </a:lnTo>
                    <a:lnTo>
                      <a:pt x="275" y="12"/>
                    </a:lnTo>
                    <a:lnTo>
                      <a:pt x="275" y="14"/>
                    </a:lnTo>
                    <a:lnTo>
                      <a:pt x="240" y="35"/>
                    </a:lnTo>
                    <a:lnTo>
                      <a:pt x="237" y="37"/>
                    </a:lnTo>
                    <a:lnTo>
                      <a:pt x="208" y="63"/>
                    </a:lnTo>
                    <a:lnTo>
                      <a:pt x="179" y="87"/>
                    </a:lnTo>
                    <a:lnTo>
                      <a:pt x="182" y="84"/>
                    </a:lnTo>
                    <a:lnTo>
                      <a:pt x="188" y="98"/>
                    </a:lnTo>
                    <a:lnTo>
                      <a:pt x="187" y="84"/>
                    </a:lnTo>
                    <a:lnTo>
                      <a:pt x="167" y="87"/>
                    </a:lnTo>
                    <a:lnTo>
                      <a:pt x="165" y="87"/>
                    </a:lnTo>
                    <a:lnTo>
                      <a:pt x="144" y="93"/>
                    </a:lnTo>
                    <a:lnTo>
                      <a:pt x="153" y="93"/>
                    </a:lnTo>
                    <a:lnTo>
                      <a:pt x="147" y="93"/>
                    </a:lnTo>
                    <a:lnTo>
                      <a:pt x="147" y="107"/>
                    </a:lnTo>
                    <a:lnTo>
                      <a:pt x="153" y="95"/>
                    </a:lnTo>
                    <a:lnTo>
                      <a:pt x="133" y="86"/>
                    </a:lnTo>
                    <a:lnTo>
                      <a:pt x="133" y="84"/>
                    </a:lnTo>
                    <a:lnTo>
                      <a:pt x="118" y="78"/>
                    </a:lnTo>
                    <a:lnTo>
                      <a:pt x="125" y="86"/>
                    </a:lnTo>
                    <a:lnTo>
                      <a:pt x="122" y="81"/>
                    </a:lnTo>
                    <a:lnTo>
                      <a:pt x="118" y="78"/>
                    </a:lnTo>
                    <a:lnTo>
                      <a:pt x="112" y="92"/>
                    </a:lnTo>
                    <a:lnTo>
                      <a:pt x="125" y="87"/>
                    </a:lnTo>
                    <a:lnTo>
                      <a:pt x="112" y="54"/>
                    </a:lnTo>
                    <a:lnTo>
                      <a:pt x="110" y="51"/>
                    </a:lnTo>
                    <a:lnTo>
                      <a:pt x="96" y="29"/>
                    </a:lnTo>
                    <a:lnTo>
                      <a:pt x="96" y="29"/>
                    </a:lnTo>
                    <a:lnTo>
                      <a:pt x="89" y="18"/>
                    </a:lnTo>
                    <a:lnTo>
                      <a:pt x="87" y="15"/>
                    </a:lnTo>
                    <a:lnTo>
                      <a:pt x="82" y="14"/>
                    </a:lnTo>
                    <a:lnTo>
                      <a:pt x="53" y="1"/>
                    </a:lnTo>
                    <a:lnTo>
                      <a:pt x="53" y="0"/>
                    </a:lnTo>
                    <a:lnTo>
                      <a:pt x="47" y="0"/>
                    </a:lnTo>
                    <a:lnTo>
                      <a:pt x="26" y="0"/>
                    </a:lnTo>
                    <a:lnTo>
                      <a:pt x="26" y="0"/>
                    </a:lnTo>
                    <a:lnTo>
                      <a:pt x="20" y="0"/>
                    </a:lnTo>
                    <a:lnTo>
                      <a:pt x="15" y="3"/>
                    </a:lnTo>
                    <a:lnTo>
                      <a:pt x="15" y="5"/>
                    </a:lnTo>
                    <a:lnTo>
                      <a:pt x="9" y="12"/>
                    </a:lnTo>
                    <a:lnTo>
                      <a:pt x="6" y="15"/>
                    </a:lnTo>
                    <a:lnTo>
                      <a:pt x="6" y="17"/>
                    </a:lnTo>
                    <a:lnTo>
                      <a:pt x="0" y="32"/>
                    </a:lnTo>
                    <a:lnTo>
                      <a:pt x="0" y="37"/>
                    </a:lnTo>
                    <a:lnTo>
                      <a:pt x="0" y="37"/>
                    </a:lnTo>
                    <a:lnTo>
                      <a:pt x="0" y="4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4" name="Freeform 44"/>
              <p:cNvSpPr>
                <a:spLocks/>
              </p:cNvSpPr>
              <p:nvPr/>
            </p:nvSpPr>
            <p:spPr bwMode="auto">
              <a:xfrm>
                <a:off x="2805" y="3695"/>
                <a:ext cx="193" cy="60"/>
              </a:xfrm>
              <a:custGeom>
                <a:avLst/>
                <a:gdLst>
                  <a:gd name="T0" fmla="*/ 29 w 386"/>
                  <a:gd name="T1" fmla="*/ 46 h 119"/>
                  <a:gd name="T2" fmla="*/ 13 w 386"/>
                  <a:gd name="T3" fmla="*/ 37 h 119"/>
                  <a:gd name="T4" fmla="*/ 27 w 386"/>
                  <a:gd name="T5" fmla="*/ 43 h 119"/>
                  <a:gd name="T6" fmla="*/ 21 w 386"/>
                  <a:gd name="T7" fmla="*/ 21 h 119"/>
                  <a:gd name="T8" fmla="*/ 39 w 386"/>
                  <a:gd name="T9" fmla="*/ 24 h 119"/>
                  <a:gd name="T10" fmla="*/ 29 w 386"/>
                  <a:gd name="T11" fmla="*/ 28 h 119"/>
                  <a:gd name="T12" fmla="*/ 29 w 386"/>
                  <a:gd name="T13" fmla="*/ 29 h 119"/>
                  <a:gd name="T14" fmla="*/ 50 w 386"/>
                  <a:gd name="T15" fmla="*/ 14 h 119"/>
                  <a:gd name="T16" fmla="*/ 70 w 386"/>
                  <a:gd name="T17" fmla="*/ 40 h 119"/>
                  <a:gd name="T18" fmla="*/ 65 w 386"/>
                  <a:gd name="T19" fmla="*/ 35 h 119"/>
                  <a:gd name="T20" fmla="*/ 87 w 386"/>
                  <a:gd name="T21" fmla="*/ 66 h 119"/>
                  <a:gd name="T22" fmla="*/ 85 w 386"/>
                  <a:gd name="T23" fmla="*/ 63 h 119"/>
                  <a:gd name="T24" fmla="*/ 102 w 386"/>
                  <a:gd name="T25" fmla="*/ 100 h 119"/>
                  <a:gd name="T26" fmla="*/ 121 w 386"/>
                  <a:gd name="T27" fmla="*/ 109 h 119"/>
                  <a:gd name="T28" fmla="*/ 142 w 386"/>
                  <a:gd name="T29" fmla="*/ 118 h 119"/>
                  <a:gd name="T30" fmla="*/ 148 w 386"/>
                  <a:gd name="T31" fmla="*/ 119 h 119"/>
                  <a:gd name="T32" fmla="*/ 173 w 386"/>
                  <a:gd name="T33" fmla="*/ 115 h 119"/>
                  <a:gd name="T34" fmla="*/ 197 w 386"/>
                  <a:gd name="T35" fmla="*/ 110 h 119"/>
                  <a:gd name="T36" fmla="*/ 228 w 386"/>
                  <a:gd name="T37" fmla="*/ 84 h 119"/>
                  <a:gd name="T38" fmla="*/ 258 w 386"/>
                  <a:gd name="T39" fmla="*/ 57 h 119"/>
                  <a:gd name="T40" fmla="*/ 255 w 386"/>
                  <a:gd name="T41" fmla="*/ 58 h 119"/>
                  <a:gd name="T42" fmla="*/ 283 w 386"/>
                  <a:gd name="T43" fmla="*/ 26 h 119"/>
                  <a:gd name="T44" fmla="*/ 332 w 386"/>
                  <a:gd name="T45" fmla="*/ 41 h 119"/>
                  <a:gd name="T46" fmla="*/ 329 w 386"/>
                  <a:gd name="T47" fmla="*/ 40 h 119"/>
                  <a:gd name="T48" fmla="*/ 369 w 386"/>
                  <a:gd name="T49" fmla="*/ 34 h 119"/>
                  <a:gd name="T50" fmla="*/ 378 w 386"/>
                  <a:gd name="T51" fmla="*/ 50 h 119"/>
                  <a:gd name="T52" fmla="*/ 373 w 386"/>
                  <a:gd name="T53" fmla="*/ 20 h 119"/>
                  <a:gd name="T54" fmla="*/ 335 w 386"/>
                  <a:gd name="T55" fmla="*/ 12 h 119"/>
                  <a:gd name="T56" fmla="*/ 283 w 386"/>
                  <a:gd name="T57" fmla="*/ 12 h 119"/>
                  <a:gd name="T58" fmla="*/ 277 w 386"/>
                  <a:gd name="T59" fmla="*/ 12 h 119"/>
                  <a:gd name="T60" fmla="*/ 242 w 386"/>
                  <a:gd name="T61" fmla="*/ 34 h 119"/>
                  <a:gd name="T62" fmla="*/ 209 w 386"/>
                  <a:gd name="T63" fmla="*/ 63 h 119"/>
                  <a:gd name="T64" fmla="*/ 209 w 386"/>
                  <a:gd name="T65" fmla="*/ 63 h 119"/>
                  <a:gd name="T66" fmla="*/ 191 w 386"/>
                  <a:gd name="T67" fmla="*/ 96 h 119"/>
                  <a:gd name="T68" fmla="*/ 167 w 386"/>
                  <a:gd name="T69" fmla="*/ 87 h 119"/>
                  <a:gd name="T70" fmla="*/ 168 w 386"/>
                  <a:gd name="T71" fmla="*/ 87 h 119"/>
                  <a:gd name="T72" fmla="*/ 147 w 386"/>
                  <a:gd name="T73" fmla="*/ 104 h 119"/>
                  <a:gd name="T74" fmla="*/ 133 w 386"/>
                  <a:gd name="T75" fmla="*/ 83 h 119"/>
                  <a:gd name="T76" fmla="*/ 134 w 386"/>
                  <a:gd name="T77" fmla="*/ 84 h 119"/>
                  <a:gd name="T78" fmla="*/ 124 w 386"/>
                  <a:gd name="T79" fmla="*/ 78 h 119"/>
                  <a:gd name="T80" fmla="*/ 127 w 386"/>
                  <a:gd name="T81" fmla="*/ 83 h 119"/>
                  <a:gd name="T82" fmla="*/ 110 w 386"/>
                  <a:gd name="T83" fmla="*/ 49 h 119"/>
                  <a:gd name="T84" fmla="*/ 88 w 386"/>
                  <a:gd name="T85" fmla="*/ 18 h 119"/>
                  <a:gd name="T86" fmla="*/ 82 w 386"/>
                  <a:gd name="T87" fmla="*/ 14 h 119"/>
                  <a:gd name="T88" fmla="*/ 56 w 386"/>
                  <a:gd name="T89" fmla="*/ 0 h 119"/>
                  <a:gd name="T90" fmla="*/ 29 w 386"/>
                  <a:gd name="T91" fmla="*/ 0 h 119"/>
                  <a:gd name="T92" fmla="*/ 23 w 386"/>
                  <a:gd name="T93" fmla="*/ 0 h 119"/>
                  <a:gd name="T94" fmla="*/ 12 w 386"/>
                  <a:gd name="T95" fmla="*/ 12 h 119"/>
                  <a:gd name="T96" fmla="*/ 9 w 386"/>
                  <a:gd name="T97" fmla="*/ 15 h 119"/>
                  <a:gd name="T98" fmla="*/ 0 w 386"/>
                  <a:gd name="T99" fmla="*/ 31 h 119"/>
                  <a:gd name="T100" fmla="*/ 0 w 386"/>
                  <a:gd name="T101"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 h="119">
                    <a:moveTo>
                      <a:pt x="0" y="46"/>
                    </a:moveTo>
                    <a:lnTo>
                      <a:pt x="29" y="46"/>
                    </a:lnTo>
                    <a:lnTo>
                      <a:pt x="29" y="37"/>
                    </a:lnTo>
                    <a:lnTo>
                      <a:pt x="13" y="37"/>
                    </a:lnTo>
                    <a:lnTo>
                      <a:pt x="27" y="43"/>
                    </a:lnTo>
                    <a:lnTo>
                      <a:pt x="27" y="43"/>
                    </a:lnTo>
                    <a:lnTo>
                      <a:pt x="35" y="28"/>
                    </a:lnTo>
                    <a:lnTo>
                      <a:pt x="21" y="21"/>
                    </a:lnTo>
                    <a:lnTo>
                      <a:pt x="32" y="32"/>
                    </a:lnTo>
                    <a:lnTo>
                      <a:pt x="39" y="24"/>
                    </a:lnTo>
                    <a:lnTo>
                      <a:pt x="29" y="14"/>
                    </a:lnTo>
                    <a:lnTo>
                      <a:pt x="29" y="28"/>
                    </a:lnTo>
                    <a:lnTo>
                      <a:pt x="35" y="28"/>
                    </a:lnTo>
                    <a:lnTo>
                      <a:pt x="29" y="29"/>
                    </a:lnTo>
                    <a:lnTo>
                      <a:pt x="50" y="29"/>
                    </a:lnTo>
                    <a:lnTo>
                      <a:pt x="50" y="14"/>
                    </a:lnTo>
                    <a:lnTo>
                      <a:pt x="44" y="28"/>
                    </a:lnTo>
                    <a:lnTo>
                      <a:pt x="70" y="40"/>
                    </a:lnTo>
                    <a:lnTo>
                      <a:pt x="76" y="26"/>
                    </a:lnTo>
                    <a:lnTo>
                      <a:pt x="65" y="35"/>
                    </a:lnTo>
                    <a:lnTo>
                      <a:pt x="73" y="46"/>
                    </a:lnTo>
                    <a:lnTo>
                      <a:pt x="87" y="66"/>
                    </a:lnTo>
                    <a:lnTo>
                      <a:pt x="98" y="57"/>
                    </a:lnTo>
                    <a:lnTo>
                      <a:pt x="85" y="63"/>
                    </a:lnTo>
                    <a:lnTo>
                      <a:pt x="101" y="95"/>
                    </a:lnTo>
                    <a:lnTo>
                      <a:pt x="102" y="100"/>
                    </a:lnTo>
                    <a:lnTo>
                      <a:pt x="107" y="101"/>
                    </a:lnTo>
                    <a:lnTo>
                      <a:pt x="121" y="109"/>
                    </a:lnTo>
                    <a:lnTo>
                      <a:pt x="122" y="110"/>
                    </a:lnTo>
                    <a:lnTo>
                      <a:pt x="142" y="118"/>
                    </a:lnTo>
                    <a:lnTo>
                      <a:pt x="147" y="118"/>
                    </a:lnTo>
                    <a:lnTo>
                      <a:pt x="148" y="119"/>
                    </a:lnTo>
                    <a:lnTo>
                      <a:pt x="171" y="116"/>
                    </a:lnTo>
                    <a:lnTo>
                      <a:pt x="173" y="115"/>
                    </a:lnTo>
                    <a:lnTo>
                      <a:pt x="194" y="110"/>
                    </a:lnTo>
                    <a:lnTo>
                      <a:pt x="197" y="110"/>
                    </a:lnTo>
                    <a:lnTo>
                      <a:pt x="200" y="107"/>
                    </a:lnTo>
                    <a:lnTo>
                      <a:pt x="228" y="84"/>
                    </a:lnTo>
                    <a:lnTo>
                      <a:pt x="229" y="84"/>
                    </a:lnTo>
                    <a:lnTo>
                      <a:pt x="258" y="57"/>
                    </a:lnTo>
                    <a:lnTo>
                      <a:pt x="248" y="46"/>
                    </a:lnTo>
                    <a:lnTo>
                      <a:pt x="255" y="58"/>
                    </a:lnTo>
                    <a:lnTo>
                      <a:pt x="291" y="38"/>
                    </a:lnTo>
                    <a:lnTo>
                      <a:pt x="283" y="26"/>
                    </a:lnTo>
                    <a:lnTo>
                      <a:pt x="283" y="41"/>
                    </a:lnTo>
                    <a:lnTo>
                      <a:pt x="332" y="41"/>
                    </a:lnTo>
                    <a:lnTo>
                      <a:pt x="332" y="26"/>
                    </a:lnTo>
                    <a:lnTo>
                      <a:pt x="329" y="40"/>
                    </a:lnTo>
                    <a:lnTo>
                      <a:pt x="366" y="47"/>
                    </a:lnTo>
                    <a:lnTo>
                      <a:pt x="369" y="34"/>
                    </a:lnTo>
                    <a:lnTo>
                      <a:pt x="366" y="47"/>
                    </a:lnTo>
                    <a:lnTo>
                      <a:pt x="378" y="50"/>
                    </a:lnTo>
                    <a:lnTo>
                      <a:pt x="386" y="23"/>
                    </a:lnTo>
                    <a:lnTo>
                      <a:pt x="373" y="20"/>
                    </a:lnTo>
                    <a:lnTo>
                      <a:pt x="372" y="20"/>
                    </a:lnTo>
                    <a:lnTo>
                      <a:pt x="335" y="12"/>
                    </a:lnTo>
                    <a:lnTo>
                      <a:pt x="332" y="12"/>
                    </a:lnTo>
                    <a:lnTo>
                      <a:pt x="283" y="12"/>
                    </a:lnTo>
                    <a:lnTo>
                      <a:pt x="283" y="12"/>
                    </a:lnTo>
                    <a:lnTo>
                      <a:pt x="277" y="12"/>
                    </a:lnTo>
                    <a:lnTo>
                      <a:pt x="277" y="14"/>
                    </a:lnTo>
                    <a:lnTo>
                      <a:pt x="242" y="34"/>
                    </a:lnTo>
                    <a:lnTo>
                      <a:pt x="238" y="35"/>
                    </a:lnTo>
                    <a:lnTo>
                      <a:pt x="209" y="63"/>
                    </a:lnTo>
                    <a:lnTo>
                      <a:pt x="219" y="73"/>
                    </a:lnTo>
                    <a:lnTo>
                      <a:pt x="209" y="63"/>
                    </a:lnTo>
                    <a:lnTo>
                      <a:pt x="182" y="86"/>
                    </a:lnTo>
                    <a:lnTo>
                      <a:pt x="191" y="96"/>
                    </a:lnTo>
                    <a:lnTo>
                      <a:pt x="188" y="83"/>
                    </a:lnTo>
                    <a:lnTo>
                      <a:pt x="167" y="87"/>
                    </a:lnTo>
                    <a:lnTo>
                      <a:pt x="170" y="101"/>
                    </a:lnTo>
                    <a:lnTo>
                      <a:pt x="168" y="87"/>
                    </a:lnTo>
                    <a:lnTo>
                      <a:pt x="145" y="90"/>
                    </a:lnTo>
                    <a:lnTo>
                      <a:pt x="147" y="104"/>
                    </a:lnTo>
                    <a:lnTo>
                      <a:pt x="153" y="90"/>
                    </a:lnTo>
                    <a:lnTo>
                      <a:pt x="133" y="83"/>
                    </a:lnTo>
                    <a:lnTo>
                      <a:pt x="127" y="96"/>
                    </a:lnTo>
                    <a:lnTo>
                      <a:pt x="134" y="84"/>
                    </a:lnTo>
                    <a:lnTo>
                      <a:pt x="121" y="77"/>
                    </a:lnTo>
                    <a:lnTo>
                      <a:pt x="124" y="78"/>
                    </a:lnTo>
                    <a:lnTo>
                      <a:pt x="113" y="89"/>
                    </a:lnTo>
                    <a:lnTo>
                      <a:pt x="127" y="83"/>
                    </a:lnTo>
                    <a:lnTo>
                      <a:pt x="111" y="50"/>
                    </a:lnTo>
                    <a:lnTo>
                      <a:pt x="110" y="49"/>
                    </a:lnTo>
                    <a:lnTo>
                      <a:pt x="96" y="29"/>
                    </a:lnTo>
                    <a:lnTo>
                      <a:pt x="88" y="18"/>
                    </a:lnTo>
                    <a:lnTo>
                      <a:pt x="87" y="15"/>
                    </a:lnTo>
                    <a:lnTo>
                      <a:pt x="82" y="14"/>
                    </a:lnTo>
                    <a:lnTo>
                      <a:pt x="56" y="1"/>
                    </a:lnTo>
                    <a:lnTo>
                      <a:pt x="56" y="0"/>
                    </a:lnTo>
                    <a:lnTo>
                      <a:pt x="50" y="0"/>
                    </a:lnTo>
                    <a:lnTo>
                      <a:pt x="29" y="0"/>
                    </a:lnTo>
                    <a:lnTo>
                      <a:pt x="29" y="0"/>
                    </a:lnTo>
                    <a:lnTo>
                      <a:pt x="23" y="0"/>
                    </a:lnTo>
                    <a:lnTo>
                      <a:pt x="19" y="5"/>
                    </a:lnTo>
                    <a:lnTo>
                      <a:pt x="12" y="12"/>
                    </a:lnTo>
                    <a:lnTo>
                      <a:pt x="10" y="11"/>
                    </a:lnTo>
                    <a:lnTo>
                      <a:pt x="9" y="15"/>
                    </a:lnTo>
                    <a:lnTo>
                      <a:pt x="1" y="31"/>
                    </a:lnTo>
                    <a:lnTo>
                      <a:pt x="0" y="31"/>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5" name="Freeform 45"/>
              <p:cNvSpPr>
                <a:spLocks/>
              </p:cNvSpPr>
              <p:nvPr/>
            </p:nvSpPr>
            <p:spPr bwMode="auto">
              <a:xfrm>
                <a:off x="2936" y="3681"/>
                <a:ext cx="194" cy="59"/>
              </a:xfrm>
              <a:custGeom>
                <a:avLst/>
                <a:gdLst>
                  <a:gd name="T0" fmla="*/ 30 w 388"/>
                  <a:gd name="T1" fmla="*/ 45 h 118"/>
                  <a:gd name="T2" fmla="*/ 14 w 388"/>
                  <a:gd name="T3" fmla="*/ 37 h 118"/>
                  <a:gd name="T4" fmla="*/ 28 w 388"/>
                  <a:gd name="T5" fmla="*/ 43 h 118"/>
                  <a:gd name="T6" fmla="*/ 22 w 388"/>
                  <a:gd name="T7" fmla="*/ 20 h 118"/>
                  <a:gd name="T8" fmla="*/ 39 w 388"/>
                  <a:gd name="T9" fmla="*/ 25 h 118"/>
                  <a:gd name="T10" fmla="*/ 28 w 388"/>
                  <a:gd name="T11" fmla="*/ 28 h 118"/>
                  <a:gd name="T12" fmla="*/ 28 w 388"/>
                  <a:gd name="T13" fmla="*/ 29 h 118"/>
                  <a:gd name="T14" fmla="*/ 51 w 388"/>
                  <a:gd name="T15" fmla="*/ 14 h 118"/>
                  <a:gd name="T16" fmla="*/ 72 w 388"/>
                  <a:gd name="T17" fmla="*/ 40 h 118"/>
                  <a:gd name="T18" fmla="*/ 68 w 388"/>
                  <a:gd name="T19" fmla="*/ 37 h 118"/>
                  <a:gd name="T20" fmla="*/ 72 w 388"/>
                  <a:gd name="T21" fmla="*/ 45 h 118"/>
                  <a:gd name="T22" fmla="*/ 89 w 388"/>
                  <a:gd name="T23" fmla="*/ 66 h 118"/>
                  <a:gd name="T24" fmla="*/ 86 w 388"/>
                  <a:gd name="T25" fmla="*/ 63 h 118"/>
                  <a:gd name="T26" fmla="*/ 98 w 388"/>
                  <a:gd name="T27" fmla="*/ 95 h 118"/>
                  <a:gd name="T28" fmla="*/ 106 w 388"/>
                  <a:gd name="T29" fmla="*/ 103 h 118"/>
                  <a:gd name="T30" fmla="*/ 123 w 388"/>
                  <a:gd name="T31" fmla="*/ 111 h 118"/>
                  <a:gd name="T32" fmla="*/ 149 w 388"/>
                  <a:gd name="T33" fmla="*/ 118 h 118"/>
                  <a:gd name="T34" fmla="*/ 172 w 388"/>
                  <a:gd name="T35" fmla="*/ 115 h 118"/>
                  <a:gd name="T36" fmla="*/ 195 w 388"/>
                  <a:gd name="T37" fmla="*/ 111 h 118"/>
                  <a:gd name="T38" fmla="*/ 201 w 388"/>
                  <a:gd name="T39" fmla="*/ 108 h 118"/>
                  <a:gd name="T40" fmla="*/ 230 w 388"/>
                  <a:gd name="T41" fmla="*/ 85 h 118"/>
                  <a:gd name="T42" fmla="*/ 247 w 388"/>
                  <a:gd name="T43" fmla="*/ 45 h 118"/>
                  <a:gd name="T44" fmla="*/ 290 w 388"/>
                  <a:gd name="T45" fmla="*/ 40 h 118"/>
                  <a:gd name="T46" fmla="*/ 282 w 388"/>
                  <a:gd name="T47" fmla="*/ 42 h 118"/>
                  <a:gd name="T48" fmla="*/ 331 w 388"/>
                  <a:gd name="T49" fmla="*/ 26 h 118"/>
                  <a:gd name="T50" fmla="*/ 367 w 388"/>
                  <a:gd name="T51" fmla="*/ 46 h 118"/>
                  <a:gd name="T52" fmla="*/ 365 w 388"/>
                  <a:gd name="T53" fmla="*/ 46 h 118"/>
                  <a:gd name="T54" fmla="*/ 388 w 388"/>
                  <a:gd name="T55" fmla="*/ 23 h 118"/>
                  <a:gd name="T56" fmla="*/ 371 w 388"/>
                  <a:gd name="T57" fmla="*/ 19 h 118"/>
                  <a:gd name="T58" fmla="*/ 331 w 388"/>
                  <a:gd name="T59" fmla="*/ 13 h 118"/>
                  <a:gd name="T60" fmla="*/ 282 w 388"/>
                  <a:gd name="T61" fmla="*/ 13 h 118"/>
                  <a:gd name="T62" fmla="*/ 276 w 388"/>
                  <a:gd name="T63" fmla="*/ 14 h 118"/>
                  <a:gd name="T64" fmla="*/ 236 w 388"/>
                  <a:gd name="T65" fmla="*/ 34 h 118"/>
                  <a:gd name="T66" fmla="*/ 209 w 388"/>
                  <a:gd name="T67" fmla="*/ 65 h 118"/>
                  <a:gd name="T68" fmla="*/ 210 w 388"/>
                  <a:gd name="T69" fmla="*/ 63 h 118"/>
                  <a:gd name="T70" fmla="*/ 186 w 388"/>
                  <a:gd name="T71" fmla="*/ 83 h 118"/>
                  <a:gd name="T72" fmla="*/ 189 w 388"/>
                  <a:gd name="T73" fmla="*/ 83 h 118"/>
                  <a:gd name="T74" fmla="*/ 169 w 388"/>
                  <a:gd name="T75" fmla="*/ 101 h 118"/>
                  <a:gd name="T76" fmla="*/ 147 w 388"/>
                  <a:gd name="T77" fmla="*/ 91 h 118"/>
                  <a:gd name="T78" fmla="*/ 154 w 388"/>
                  <a:gd name="T79" fmla="*/ 91 h 118"/>
                  <a:gd name="T80" fmla="*/ 128 w 388"/>
                  <a:gd name="T81" fmla="*/ 97 h 118"/>
                  <a:gd name="T82" fmla="*/ 118 w 388"/>
                  <a:gd name="T83" fmla="*/ 77 h 118"/>
                  <a:gd name="T84" fmla="*/ 123 w 388"/>
                  <a:gd name="T85" fmla="*/ 78 h 118"/>
                  <a:gd name="T86" fmla="*/ 126 w 388"/>
                  <a:gd name="T87" fmla="*/ 85 h 118"/>
                  <a:gd name="T88" fmla="*/ 114 w 388"/>
                  <a:gd name="T89" fmla="*/ 51 h 118"/>
                  <a:gd name="T90" fmla="*/ 97 w 388"/>
                  <a:gd name="T91" fmla="*/ 29 h 118"/>
                  <a:gd name="T92" fmla="*/ 97 w 388"/>
                  <a:gd name="T93" fmla="*/ 31 h 118"/>
                  <a:gd name="T94" fmla="*/ 89 w 388"/>
                  <a:gd name="T95" fmla="*/ 16 h 118"/>
                  <a:gd name="T96" fmla="*/ 57 w 388"/>
                  <a:gd name="T97" fmla="*/ 2 h 118"/>
                  <a:gd name="T98" fmla="*/ 51 w 388"/>
                  <a:gd name="T99" fmla="*/ 0 h 118"/>
                  <a:gd name="T100" fmla="*/ 28 w 388"/>
                  <a:gd name="T101" fmla="*/ 0 h 118"/>
                  <a:gd name="T102" fmla="*/ 19 w 388"/>
                  <a:gd name="T103" fmla="*/ 5 h 118"/>
                  <a:gd name="T104" fmla="*/ 11 w 388"/>
                  <a:gd name="T105" fmla="*/ 10 h 118"/>
                  <a:gd name="T106" fmla="*/ 2 w 388"/>
                  <a:gd name="T107" fmla="*/ 31 h 118"/>
                  <a:gd name="T108" fmla="*/ 0 w 388"/>
                  <a:gd name="T109" fmla="*/ 37 h 118"/>
                  <a:gd name="T110" fmla="*/ 0 w 388"/>
                  <a:gd name="T111"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18">
                    <a:moveTo>
                      <a:pt x="0" y="45"/>
                    </a:moveTo>
                    <a:lnTo>
                      <a:pt x="30" y="45"/>
                    </a:lnTo>
                    <a:lnTo>
                      <a:pt x="30" y="37"/>
                    </a:lnTo>
                    <a:lnTo>
                      <a:pt x="14" y="37"/>
                    </a:lnTo>
                    <a:lnTo>
                      <a:pt x="28" y="43"/>
                    </a:lnTo>
                    <a:lnTo>
                      <a:pt x="28" y="43"/>
                    </a:lnTo>
                    <a:lnTo>
                      <a:pt x="36" y="26"/>
                    </a:lnTo>
                    <a:lnTo>
                      <a:pt x="22" y="20"/>
                    </a:lnTo>
                    <a:lnTo>
                      <a:pt x="33" y="31"/>
                    </a:lnTo>
                    <a:lnTo>
                      <a:pt x="39" y="25"/>
                    </a:lnTo>
                    <a:lnTo>
                      <a:pt x="28" y="14"/>
                    </a:lnTo>
                    <a:lnTo>
                      <a:pt x="28" y="28"/>
                    </a:lnTo>
                    <a:lnTo>
                      <a:pt x="34" y="28"/>
                    </a:lnTo>
                    <a:lnTo>
                      <a:pt x="28" y="29"/>
                    </a:lnTo>
                    <a:lnTo>
                      <a:pt x="51" y="29"/>
                    </a:lnTo>
                    <a:lnTo>
                      <a:pt x="51" y="14"/>
                    </a:lnTo>
                    <a:lnTo>
                      <a:pt x="45" y="28"/>
                    </a:lnTo>
                    <a:lnTo>
                      <a:pt x="72" y="40"/>
                    </a:lnTo>
                    <a:lnTo>
                      <a:pt x="79" y="26"/>
                    </a:lnTo>
                    <a:lnTo>
                      <a:pt x="68" y="37"/>
                    </a:lnTo>
                    <a:lnTo>
                      <a:pt x="66" y="34"/>
                    </a:lnTo>
                    <a:lnTo>
                      <a:pt x="72" y="45"/>
                    </a:lnTo>
                    <a:lnTo>
                      <a:pt x="74" y="46"/>
                    </a:lnTo>
                    <a:lnTo>
                      <a:pt x="89" y="66"/>
                    </a:lnTo>
                    <a:lnTo>
                      <a:pt x="100" y="57"/>
                    </a:lnTo>
                    <a:lnTo>
                      <a:pt x="86" y="63"/>
                    </a:lnTo>
                    <a:lnTo>
                      <a:pt x="98" y="95"/>
                    </a:lnTo>
                    <a:lnTo>
                      <a:pt x="98" y="95"/>
                    </a:lnTo>
                    <a:lnTo>
                      <a:pt x="102" y="100"/>
                    </a:lnTo>
                    <a:lnTo>
                      <a:pt x="106" y="103"/>
                    </a:lnTo>
                    <a:lnTo>
                      <a:pt x="121" y="111"/>
                    </a:lnTo>
                    <a:lnTo>
                      <a:pt x="123" y="111"/>
                    </a:lnTo>
                    <a:lnTo>
                      <a:pt x="144" y="118"/>
                    </a:lnTo>
                    <a:lnTo>
                      <a:pt x="149" y="118"/>
                    </a:lnTo>
                    <a:lnTo>
                      <a:pt x="152" y="118"/>
                    </a:lnTo>
                    <a:lnTo>
                      <a:pt x="172" y="115"/>
                    </a:lnTo>
                    <a:lnTo>
                      <a:pt x="172" y="115"/>
                    </a:lnTo>
                    <a:lnTo>
                      <a:pt x="195" y="111"/>
                    </a:lnTo>
                    <a:lnTo>
                      <a:pt x="198" y="111"/>
                    </a:lnTo>
                    <a:lnTo>
                      <a:pt x="201" y="108"/>
                    </a:lnTo>
                    <a:lnTo>
                      <a:pt x="229" y="85"/>
                    </a:lnTo>
                    <a:lnTo>
                      <a:pt x="230" y="85"/>
                    </a:lnTo>
                    <a:lnTo>
                      <a:pt x="258" y="56"/>
                    </a:lnTo>
                    <a:lnTo>
                      <a:pt x="247" y="45"/>
                    </a:lnTo>
                    <a:lnTo>
                      <a:pt x="255" y="59"/>
                    </a:lnTo>
                    <a:lnTo>
                      <a:pt x="290" y="40"/>
                    </a:lnTo>
                    <a:lnTo>
                      <a:pt x="282" y="26"/>
                    </a:lnTo>
                    <a:lnTo>
                      <a:pt x="282" y="42"/>
                    </a:lnTo>
                    <a:lnTo>
                      <a:pt x="331" y="42"/>
                    </a:lnTo>
                    <a:lnTo>
                      <a:pt x="331" y="26"/>
                    </a:lnTo>
                    <a:lnTo>
                      <a:pt x="330" y="40"/>
                    </a:lnTo>
                    <a:lnTo>
                      <a:pt x="367" y="46"/>
                    </a:lnTo>
                    <a:lnTo>
                      <a:pt x="368" y="33"/>
                    </a:lnTo>
                    <a:lnTo>
                      <a:pt x="365" y="46"/>
                    </a:lnTo>
                    <a:lnTo>
                      <a:pt x="380" y="51"/>
                    </a:lnTo>
                    <a:lnTo>
                      <a:pt x="388" y="23"/>
                    </a:lnTo>
                    <a:lnTo>
                      <a:pt x="373"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3" y="86"/>
                    </a:lnTo>
                    <a:lnTo>
                      <a:pt x="186" y="83"/>
                    </a:lnTo>
                    <a:lnTo>
                      <a:pt x="192" y="97"/>
                    </a:lnTo>
                    <a:lnTo>
                      <a:pt x="189" y="83"/>
                    </a:lnTo>
                    <a:lnTo>
                      <a:pt x="166" y="88"/>
                    </a:lnTo>
                    <a:lnTo>
                      <a:pt x="169" y="101"/>
                    </a:lnTo>
                    <a:lnTo>
                      <a:pt x="167" y="88"/>
                    </a:lnTo>
                    <a:lnTo>
                      <a:pt x="147" y="91"/>
                    </a:lnTo>
                    <a:lnTo>
                      <a:pt x="149" y="105"/>
                    </a:lnTo>
                    <a:lnTo>
                      <a:pt x="154" y="91"/>
                    </a:lnTo>
                    <a:lnTo>
                      <a:pt x="132" y="83"/>
                    </a:lnTo>
                    <a:lnTo>
                      <a:pt x="128" y="97"/>
                    </a:lnTo>
                    <a:lnTo>
                      <a:pt x="134" y="85"/>
                    </a:lnTo>
                    <a:lnTo>
                      <a:pt x="118" y="77"/>
                    </a:lnTo>
                    <a:lnTo>
                      <a:pt x="126" y="83"/>
                    </a:lnTo>
                    <a:lnTo>
                      <a:pt x="123" y="78"/>
                    </a:lnTo>
                    <a:lnTo>
                      <a:pt x="112" y="89"/>
                    </a:lnTo>
                    <a:lnTo>
                      <a:pt x="126" y="85"/>
                    </a:lnTo>
                    <a:lnTo>
                      <a:pt x="114" y="52"/>
                    </a:lnTo>
                    <a:lnTo>
                      <a:pt x="114" y="51"/>
                    </a:lnTo>
                    <a:lnTo>
                      <a:pt x="112" y="49"/>
                    </a:lnTo>
                    <a:lnTo>
                      <a:pt x="97" y="29"/>
                    </a:lnTo>
                    <a:lnTo>
                      <a:pt x="85" y="37"/>
                    </a:lnTo>
                    <a:lnTo>
                      <a:pt x="97" y="31"/>
                    </a:lnTo>
                    <a:lnTo>
                      <a:pt x="91" y="20"/>
                    </a:lnTo>
                    <a:lnTo>
                      <a:pt x="89" y="16"/>
                    </a:lnTo>
                    <a:lnTo>
                      <a:pt x="85" y="14"/>
                    </a:lnTo>
                    <a:lnTo>
                      <a:pt x="57" y="2"/>
                    </a:lnTo>
                    <a:lnTo>
                      <a:pt x="57" y="0"/>
                    </a:lnTo>
                    <a:lnTo>
                      <a:pt x="51" y="0"/>
                    </a:lnTo>
                    <a:lnTo>
                      <a:pt x="28" y="0"/>
                    </a:lnTo>
                    <a:lnTo>
                      <a:pt x="28" y="0"/>
                    </a:lnTo>
                    <a:lnTo>
                      <a:pt x="22" y="0"/>
                    </a:lnTo>
                    <a:lnTo>
                      <a:pt x="19" y="5"/>
                    </a:lnTo>
                    <a:lnTo>
                      <a:pt x="13" y="11"/>
                    </a:lnTo>
                    <a:lnTo>
                      <a:pt x="11" y="10"/>
                    </a:lnTo>
                    <a:lnTo>
                      <a:pt x="10" y="14"/>
                    </a:lnTo>
                    <a:lnTo>
                      <a:pt x="2" y="31"/>
                    </a:lnTo>
                    <a:lnTo>
                      <a:pt x="0" y="31"/>
                    </a:lnTo>
                    <a:lnTo>
                      <a:pt x="0" y="37"/>
                    </a:lnTo>
                    <a:lnTo>
                      <a:pt x="0" y="37"/>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6" name="Freeform 46"/>
              <p:cNvSpPr>
                <a:spLocks/>
              </p:cNvSpPr>
              <p:nvPr/>
            </p:nvSpPr>
            <p:spPr bwMode="auto">
              <a:xfrm>
                <a:off x="3067" y="3683"/>
                <a:ext cx="193" cy="59"/>
              </a:xfrm>
              <a:custGeom>
                <a:avLst/>
                <a:gdLst>
                  <a:gd name="T0" fmla="*/ 29 w 386"/>
                  <a:gd name="T1" fmla="*/ 46 h 120"/>
                  <a:gd name="T2" fmla="*/ 14 w 386"/>
                  <a:gd name="T3" fmla="*/ 39 h 120"/>
                  <a:gd name="T4" fmla="*/ 34 w 386"/>
                  <a:gd name="T5" fmla="*/ 26 h 120"/>
                  <a:gd name="T6" fmla="*/ 31 w 386"/>
                  <a:gd name="T7" fmla="*/ 33 h 120"/>
                  <a:gd name="T8" fmla="*/ 28 w 386"/>
                  <a:gd name="T9" fmla="*/ 14 h 120"/>
                  <a:gd name="T10" fmla="*/ 34 w 386"/>
                  <a:gd name="T11" fmla="*/ 28 h 120"/>
                  <a:gd name="T12" fmla="*/ 49 w 386"/>
                  <a:gd name="T13" fmla="*/ 30 h 120"/>
                  <a:gd name="T14" fmla="*/ 43 w 386"/>
                  <a:gd name="T15" fmla="*/ 28 h 120"/>
                  <a:gd name="T16" fmla="*/ 77 w 386"/>
                  <a:gd name="T17" fmla="*/ 26 h 120"/>
                  <a:gd name="T18" fmla="*/ 65 w 386"/>
                  <a:gd name="T19" fmla="*/ 34 h 120"/>
                  <a:gd name="T20" fmla="*/ 74 w 386"/>
                  <a:gd name="T21" fmla="*/ 48 h 120"/>
                  <a:gd name="T22" fmla="*/ 98 w 386"/>
                  <a:gd name="T23" fmla="*/ 59 h 120"/>
                  <a:gd name="T24" fmla="*/ 101 w 386"/>
                  <a:gd name="T25" fmla="*/ 97 h 120"/>
                  <a:gd name="T26" fmla="*/ 108 w 386"/>
                  <a:gd name="T27" fmla="*/ 103 h 120"/>
                  <a:gd name="T28" fmla="*/ 123 w 386"/>
                  <a:gd name="T29" fmla="*/ 112 h 120"/>
                  <a:gd name="T30" fmla="*/ 149 w 386"/>
                  <a:gd name="T31" fmla="*/ 120 h 120"/>
                  <a:gd name="T32" fmla="*/ 172 w 386"/>
                  <a:gd name="T33" fmla="*/ 117 h 120"/>
                  <a:gd name="T34" fmla="*/ 193 w 386"/>
                  <a:gd name="T35" fmla="*/ 112 h 120"/>
                  <a:gd name="T36" fmla="*/ 199 w 386"/>
                  <a:gd name="T37" fmla="*/ 111 h 120"/>
                  <a:gd name="T38" fmla="*/ 230 w 386"/>
                  <a:gd name="T39" fmla="*/ 86 h 120"/>
                  <a:gd name="T40" fmla="*/ 247 w 386"/>
                  <a:gd name="T41" fmla="*/ 46 h 120"/>
                  <a:gd name="T42" fmla="*/ 291 w 386"/>
                  <a:gd name="T43" fmla="*/ 40 h 120"/>
                  <a:gd name="T44" fmla="*/ 284 w 386"/>
                  <a:gd name="T45" fmla="*/ 42 h 120"/>
                  <a:gd name="T46" fmla="*/ 333 w 386"/>
                  <a:gd name="T47" fmla="*/ 26 h 120"/>
                  <a:gd name="T48" fmla="*/ 365 w 386"/>
                  <a:gd name="T49" fmla="*/ 48 h 120"/>
                  <a:gd name="T50" fmla="*/ 363 w 386"/>
                  <a:gd name="T51" fmla="*/ 48 h 120"/>
                  <a:gd name="T52" fmla="*/ 386 w 386"/>
                  <a:gd name="T53" fmla="*/ 25 h 120"/>
                  <a:gd name="T54" fmla="*/ 371 w 386"/>
                  <a:gd name="T55" fmla="*/ 20 h 120"/>
                  <a:gd name="T56" fmla="*/ 333 w 386"/>
                  <a:gd name="T57" fmla="*/ 13 h 120"/>
                  <a:gd name="T58" fmla="*/ 284 w 386"/>
                  <a:gd name="T59" fmla="*/ 13 h 120"/>
                  <a:gd name="T60" fmla="*/ 278 w 386"/>
                  <a:gd name="T61" fmla="*/ 14 h 120"/>
                  <a:gd name="T62" fmla="*/ 236 w 386"/>
                  <a:gd name="T63" fmla="*/ 36 h 120"/>
                  <a:gd name="T64" fmla="*/ 209 w 386"/>
                  <a:gd name="T65" fmla="*/ 66 h 120"/>
                  <a:gd name="T66" fmla="*/ 212 w 386"/>
                  <a:gd name="T67" fmla="*/ 65 h 120"/>
                  <a:gd name="T68" fmla="*/ 190 w 386"/>
                  <a:gd name="T69" fmla="*/ 98 h 120"/>
                  <a:gd name="T70" fmla="*/ 166 w 386"/>
                  <a:gd name="T71" fmla="*/ 89 h 120"/>
                  <a:gd name="T72" fmla="*/ 167 w 386"/>
                  <a:gd name="T73" fmla="*/ 89 h 120"/>
                  <a:gd name="T74" fmla="*/ 149 w 386"/>
                  <a:gd name="T75" fmla="*/ 106 h 120"/>
                  <a:gd name="T76" fmla="*/ 132 w 386"/>
                  <a:gd name="T77" fmla="*/ 85 h 120"/>
                  <a:gd name="T78" fmla="*/ 135 w 386"/>
                  <a:gd name="T79" fmla="*/ 86 h 120"/>
                  <a:gd name="T80" fmla="*/ 124 w 386"/>
                  <a:gd name="T81" fmla="*/ 80 h 120"/>
                  <a:gd name="T82" fmla="*/ 127 w 386"/>
                  <a:gd name="T83" fmla="*/ 85 h 120"/>
                  <a:gd name="T84" fmla="*/ 111 w 386"/>
                  <a:gd name="T85" fmla="*/ 51 h 120"/>
                  <a:gd name="T86" fmla="*/ 85 w 386"/>
                  <a:gd name="T87" fmla="*/ 39 h 120"/>
                  <a:gd name="T88" fmla="*/ 89 w 386"/>
                  <a:gd name="T89" fmla="*/ 19 h 120"/>
                  <a:gd name="T90" fmla="*/ 83 w 386"/>
                  <a:gd name="T91" fmla="*/ 14 h 120"/>
                  <a:gd name="T92" fmla="*/ 56 w 386"/>
                  <a:gd name="T93" fmla="*/ 0 h 120"/>
                  <a:gd name="T94" fmla="*/ 28 w 386"/>
                  <a:gd name="T95" fmla="*/ 0 h 120"/>
                  <a:gd name="T96" fmla="*/ 22 w 386"/>
                  <a:gd name="T97" fmla="*/ 0 h 120"/>
                  <a:gd name="T98" fmla="*/ 11 w 386"/>
                  <a:gd name="T99" fmla="*/ 13 h 120"/>
                  <a:gd name="T100" fmla="*/ 6 w 386"/>
                  <a:gd name="T101" fmla="*/ 16 h 120"/>
                  <a:gd name="T102" fmla="*/ 0 w 386"/>
                  <a:gd name="T103" fmla="*/ 34 h 120"/>
                  <a:gd name="T104" fmla="*/ 0 w 386"/>
                  <a:gd name="T10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6" h="120">
                    <a:moveTo>
                      <a:pt x="0" y="46"/>
                    </a:moveTo>
                    <a:lnTo>
                      <a:pt x="29" y="46"/>
                    </a:lnTo>
                    <a:lnTo>
                      <a:pt x="29" y="39"/>
                    </a:lnTo>
                    <a:lnTo>
                      <a:pt x="14" y="39"/>
                    </a:lnTo>
                    <a:lnTo>
                      <a:pt x="28" y="43"/>
                    </a:lnTo>
                    <a:lnTo>
                      <a:pt x="34" y="26"/>
                    </a:lnTo>
                    <a:lnTo>
                      <a:pt x="20" y="22"/>
                    </a:lnTo>
                    <a:lnTo>
                      <a:pt x="31" y="33"/>
                    </a:lnTo>
                    <a:lnTo>
                      <a:pt x="39" y="25"/>
                    </a:lnTo>
                    <a:lnTo>
                      <a:pt x="28" y="14"/>
                    </a:lnTo>
                    <a:lnTo>
                      <a:pt x="28" y="28"/>
                    </a:lnTo>
                    <a:lnTo>
                      <a:pt x="34" y="28"/>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1" y="97"/>
                    </a:lnTo>
                    <a:lnTo>
                      <a:pt x="103" y="102"/>
                    </a:lnTo>
                    <a:lnTo>
                      <a:pt x="108" y="103"/>
                    </a:lnTo>
                    <a:lnTo>
                      <a:pt x="121" y="111"/>
                    </a:lnTo>
                    <a:lnTo>
                      <a:pt x="123" y="112"/>
                    </a:lnTo>
                    <a:lnTo>
                      <a:pt x="144" y="120"/>
                    </a:lnTo>
                    <a:lnTo>
                      <a:pt x="149" y="120"/>
                    </a:lnTo>
                    <a:lnTo>
                      <a:pt x="152" y="120"/>
                    </a:lnTo>
                    <a:lnTo>
                      <a:pt x="172" y="117"/>
                    </a:lnTo>
                    <a:lnTo>
                      <a:pt x="172" y="117"/>
                    </a:lnTo>
                    <a:lnTo>
                      <a:pt x="193" y="112"/>
                    </a:lnTo>
                    <a:lnTo>
                      <a:pt x="196" y="112"/>
                    </a:lnTo>
                    <a:lnTo>
                      <a:pt x="199" y="111"/>
                    </a:lnTo>
                    <a:lnTo>
                      <a:pt x="229" y="88"/>
                    </a:lnTo>
                    <a:lnTo>
                      <a:pt x="230" y="86"/>
                    </a:lnTo>
                    <a:lnTo>
                      <a:pt x="258" y="57"/>
                    </a:lnTo>
                    <a:lnTo>
                      <a:pt x="247" y="46"/>
                    </a:lnTo>
                    <a:lnTo>
                      <a:pt x="255" y="60"/>
                    </a:lnTo>
                    <a:lnTo>
                      <a:pt x="291" y="40"/>
                    </a:lnTo>
                    <a:lnTo>
                      <a:pt x="284" y="26"/>
                    </a:lnTo>
                    <a:lnTo>
                      <a:pt x="284" y="42"/>
                    </a:lnTo>
                    <a:lnTo>
                      <a:pt x="333" y="42"/>
                    </a:lnTo>
                    <a:lnTo>
                      <a:pt x="333" y="26"/>
                    </a:lnTo>
                    <a:lnTo>
                      <a:pt x="330" y="40"/>
                    </a:lnTo>
                    <a:lnTo>
                      <a:pt x="365" y="48"/>
                    </a:lnTo>
                    <a:lnTo>
                      <a:pt x="368" y="34"/>
                    </a:lnTo>
                    <a:lnTo>
                      <a:pt x="363" y="48"/>
                    </a:lnTo>
                    <a:lnTo>
                      <a:pt x="377" y="53"/>
                    </a:lnTo>
                    <a:lnTo>
                      <a:pt x="386" y="25"/>
                    </a:lnTo>
                    <a:lnTo>
                      <a:pt x="373" y="20"/>
                    </a:lnTo>
                    <a:lnTo>
                      <a:pt x="371" y="20"/>
                    </a:lnTo>
                    <a:lnTo>
                      <a:pt x="336" y="13"/>
                    </a:lnTo>
                    <a:lnTo>
                      <a:pt x="333" y="13"/>
                    </a:lnTo>
                    <a:lnTo>
                      <a:pt x="284" y="13"/>
                    </a:lnTo>
                    <a:lnTo>
                      <a:pt x="284" y="13"/>
                    </a:lnTo>
                    <a:lnTo>
                      <a:pt x="278" y="13"/>
                    </a:lnTo>
                    <a:lnTo>
                      <a:pt x="278" y="14"/>
                    </a:lnTo>
                    <a:lnTo>
                      <a:pt x="241" y="34"/>
                    </a:lnTo>
                    <a:lnTo>
                      <a:pt x="236" y="36"/>
                    </a:lnTo>
                    <a:lnTo>
                      <a:pt x="236" y="37"/>
                    </a:lnTo>
                    <a:lnTo>
                      <a:pt x="209" y="66"/>
                    </a:lnTo>
                    <a:lnTo>
                      <a:pt x="219" y="75"/>
                    </a:lnTo>
                    <a:lnTo>
                      <a:pt x="212" y="65"/>
                    </a:lnTo>
                    <a:lnTo>
                      <a:pt x="183" y="88"/>
                    </a:lnTo>
                    <a:lnTo>
                      <a:pt x="190" y="98"/>
                    </a:lnTo>
                    <a:lnTo>
                      <a:pt x="187" y="85"/>
                    </a:lnTo>
                    <a:lnTo>
                      <a:pt x="166" y="89"/>
                    </a:lnTo>
                    <a:lnTo>
                      <a:pt x="169" y="103"/>
                    </a:lnTo>
                    <a:lnTo>
                      <a:pt x="167" y="89"/>
                    </a:lnTo>
                    <a:lnTo>
                      <a:pt x="147" y="92"/>
                    </a:lnTo>
                    <a:lnTo>
                      <a:pt x="149" y="106"/>
                    </a:lnTo>
                    <a:lnTo>
                      <a:pt x="154" y="92"/>
                    </a:lnTo>
                    <a:lnTo>
                      <a:pt x="132" y="85"/>
                    </a:lnTo>
                    <a:lnTo>
                      <a:pt x="127" y="98"/>
                    </a:lnTo>
                    <a:lnTo>
                      <a:pt x="135" y="86"/>
                    </a:lnTo>
                    <a:lnTo>
                      <a:pt x="121" y="79"/>
                    </a:lnTo>
                    <a:lnTo>
                      <a:pt x="124" y="80"/>
                    </a:lnTo>
                    <a:lnTo>
                      <a:pt x="114" y="91"/>
                    </a:lnTo>
                    <a:lnTo>
                      <a:pt x="127"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9" y="5"/>
                    </a:lnTo>
                    <a:lnTo>
                      <a:pt x="11" y="13"/>
                    </a:lnTo>
                    <a:lnTo>
                      <a:pt x="10" y="11"/>
                    </a:lnTo>
                    <a:lnTo>
                      <a:pt x="6" y="16"/>
                    </a:lnTo>
                    <a:lnTo>
                      <a:pt x="6" y="17"/>
                    </a:lnTo>
                    <a:lnTo>
                      <a:pt x="0" y="34"/>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7" name="Freeform 47"/>
              <p:cNvSpPr>
                <a:spLocks/>
              </p:cNvSpPr>
              <p:nvPr/>
            </p:nvSpPr>
            <p:spPr bwMode="auto">
              <a:xfrm>
                <a:off x="3159" y="3693"/>
                <a:ext cx="195" cy="60"/>
              </a:xfrm>
              <a:custGeom>
                <a:avLst/>
                <a:gdLst>
                  <a:gd name="T0" fmla="*/ 29 w 389"/>
                  <a:gd name="T1" fmla="*/ 45 h 121"/>
                  <a:gd name="T2" fmla="*/ 14 w 389"/>
                  <a:gd name="T3" fmla="*/ 39 h 121"/>
                  <a:gd name="T4" fmla="*/ 28 w 389"/>
                  <a:gd name="T5" fmla="*/ 45 h 121"/>
                  <a:gd name="T6" fmla="*/ 22 w 389"/>
                  <a:gd name="T7" fmla="*/ 22 h 121"/>
                  <a:gd name="T8" fmla="*/ 38 w 389"/>
                  <a:gd name="T9" fmla="*/ 23 h 121"/>
                  <a:gd name="T10" fmla="*/ 28 w 389"/>
                  <a:gd name="T11" fmla="*/ 28 h 121"/>
                  <a:gd name="T12" fmla="*/ 38 w 389"/>
                  <a:gd name="T13" fmla="*/ 25 h 121"/>
                  <a:gd name="T14" fmla="*/ 51 w 389"/>
                  <a:gd name="T15" fmla="*/ 29 h 121"/>
                  <a:gd name="T16" fmla="*/ 45 w 389"/>
                  <a:gd name="T17" fmla="*/ 28 h 121"/>
                  <a:gd name="T18" fmla="*/ 78 w 389"/>
                  <a:gd name="T19" fmla="*/ 26 h 121"/>
                  <a:gd name="T20" fmla="*/ 66 w 389"/>
                  <a:gd name="T21" fmla="*/ 34 h 121"/>
                  <a:gd name="T22" fmla="*/ 74 w 389"/>
                  <a:gd name="T23" fmla="*/ 48 h 121"/>
                  <a:gd name="T24" fmla="*/ 100 w 389"/>
                  <a:gd name="T25" fmla="*/ 57 h 121"/>
                  <a:gd name="T26" fmla="*/ 98 w 389"/>
                  <a:gd name="T27" fmla="*/ 97 h 121"/>
                  <a:gd name="T28" fmla="*/ 101 w 389"/>
                  <a:gd name="T29" fmla="*/ 101 h 121"/>
                  <a:gd name="T30" fmla="*/ 123 w 389"/>
                  <a:gd name="T31" fmla="*/ 112 h 121"/>
                  <a:gd name="T32" fmla="*/ 144 w 389"/>
                  <a:gd name="T33" fmla="*/ 120 h 121"/>
                  <a:gd name="T34" fmla="*/ 150 w 389"/>
                  <a:gd name="T35" fmla="*/ 121 h 121"/>
                  <a:gd name="T36" fmla="*/ 173 w 389"/>
                  <a:gd name="T37" fmla="*/ 117 h 121"/>
                  <a:gd name="T38" fmla="*/ 196 w 389"/>
                  <a:gd name="T39" fmla="*/ 112 h 121"/>
                  <a:gd name="T40" fmla="*/ 228 w 389"/>
                  <a:gd name="T41" fmla="*/ 85 h 121"/>
                  <a:gd name="T42" fmla="*/ 259 w 389"/>
                  <a:gd name="T43" fmla="*/ 55 h 121"/>
                  <a:gd name="T44" fmla="*/ 256 w 389"/>
                  <a:gd name="T45" fmla="*/ 59 h 121"/>
                  <a:gd name="T46" fmla="*/ 284 w 389"/>
                  <a:gd name="T47" fmla="*/ 26 h 121"/>
                  <a:gd name="T48" fmla="*/ 333 w 389"/>
                  <a:gd name="T49" fmla="*/ 42 h 121"/>
                  <a:gd name="T50" fmla="*/ 331 w 389"/>
                  <a:gd name="T51" fmla="*/ 40 h 121"/>
                  <a:gd name="T52" fmla="*/ 369 w 389"/>
                  <a:gd name="T53" fmla="*/ 33 h 121"/>
                  <a:gd name="T54" fmla="*/ 377 w 389"/>
                  <a:gd name="T55" fmla="*/ 52 h 121"/>
                  <a:gd name="T56" fmla="*/ 375 w 389"/>
                  <a:gd name="T57" fmla="*/ 20 h 121"/>
                  <a:gd name="T58" fmla="*/ 372 w 389"/>
                  <a:gd name="T59" fmla="*/ 19 h 121"/>
                  <a:gd name="T60" fmla="*/ 333 w 389"/>
                  <a:gd name="T61" fmla="*/ 13 h 121"/>
                  <a:gd name="T62" fmla="*/ 284 w 389"/>
                  <a:gd name="T63" fmla="*/ 13 h 121"/>
                  <a:gd name="T64" fmla="*/ 277 w 389"/>
                  <a:gd name="T65" fmla="*/ 14 h 121"/>
                  <a:gd name="T66" fmla="*/ 239 w 389"/>
                  <a:gd name="T67" fmla="*/ 36 h 121"/>
                  <a:gd name="T68" fmla="*/ 219 w 389"/>
                  <a:gd name="T69" fmla="*/ 74 h 121"/>
                  <a:gd name="T70" fmla="*/ 181 w 389"/>
                  <a:gd name="T71" fmla="*/ 88 h 121"/>
                  <a:gd name="T72" fmla="*/ 187 w 389"/>
                  <a:gd name="T73" fmla="*/ 85 h 121"/>
                  <a:gd name="T74" fmla="*/ 170 w 389"/>
                  <a:gd name="T75" fmla="*/ 103 h 121"/>
                  <a:gd name="T76" fmla="*/ 147 w 389"/>
                  <a:gd name="T77" fmla="*/ 92 h 121"/>
                  <a:gd name="T78" fmla="*/ 155 w 389"/>
                  <a:gd name="T79" fmla="*/ 92 h 121"/>
                  <a:gd name="T80" fmla="*/ 129 w 389"/>
                  <a:gd name="T81" fmla="*/ 98 h 121"/>
                  <a:gd name="T82" fmla="*/ 118 w 389"/>
                  <a:gd name="T83" fmla="*/ 78 h 121"/>
                  <a:gd name="T84" fmla="*/ 123 w 389"/>
                  <a:gd name="T85" fmla="*/ 80 h 121"/>
                  <a:gd name="T86" fmla="*/ 126 w 389"/>
                  <a:gd name="T87" fmla="*/ 86 h 121"/>
                  <a:gd name="T88" fmla="*/ 114 w 389"/>
                  <a:gd name="T89" fmla="*/ 51 h 121"/>
                  <a:gd name="T90" fmla="*/ 95 w 389"/>
                  <a:gd name="T91" fmla="*/ 29 h 121"/>
                  <a:gd name="T92" fmla="*/ 98 w 389"/>
                  <a:gd name="T93" fmla="*/ 33 h 121"/>
                  <a:gd name="T94" fmla="*/ 89 w 389"/>
                  <a:gd name="T95" fmla="*/ 16 h 121"/>
                  <a:gd name="T96" fmla="*/ 57 w 389"/>
                  <a:gd name="T97" fmla="*/ 2 h 121"/>
                  <a:gd name="T98" fmla="*/ 51 w 389"/>
                  <a:gd name="T99" fmla="*/ 0 h 121"/>
                  <a:gd name="T100" fmla="*/ 28 w 389"/>
                  <a:gd name="T101" fmla="*/ 0 h 121"/>
                  <a:gd name="T102" fmla="*/ 17 w 389"/>
                  <a:gd name="T103" fmla="*/ 3 h 121"/>
                  <a:gd name="T104" fmla="*/ 11 w 389"/>
                  <a:gd name="T105" fmla="*/ 13 h 121"/>
                  <a:gd name="T106" fmla="*/ 2 w 389"/>
                  <a:gd name="T107" fmla="*/ 33 h 121"/>
                  <a:gd name="T108" fmla="*/ 0 w 389"/>
                  <a:gd name="T109" fmla="*/ 39 h 121"/>
                  <a:gd name="T110" fmla="*/ 0 w 389"/>
                  <a:gd name="T111"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121">
                    <a:moveTo>
                      <a:pt x="0" y="45"/>
                    </a:moveTo>
                    <a:lnTo>
                      <a:pt x="29" y="45"/>
                    </a:lnTo>
                    <a:lnTo>
                      <a:pt x="29" y="39"/>
                    </a:lnTo>
                    <a:lnTo>
                      <a:pt x="14" y="39"/>
                    </a:lnTo>
                    <a:lnTo>
                      <a:pt x="28" y="45"/>
                    </a:lnTo>
                    <a:lnTo>
                      <a:pt x="28" y="45"/>
                    </a:lnTo>
                    <a:lnTo>
                      <a:pt x="35" y="28"/>
                    </a:lnTo>
                    <a:lnTo>
                      <a:pt x="22" y="22"/>
                    </a:lnTo>
                    <a:lnTo>
                      <a:pt x="32" y="31"/>
                    </a:lnTo>
                    <a:lnTo>
                      <a:pt x="38" y="23"/>
                    </a:lnTo>
                    <a:lnTo>
                      <a:pt x="28" y="14"/>
                    </a:lnTo>
                    <a:lnTo>
                      <a:pt x="28" y="28"/>
                    </a:lnTo>
                    <a:lnTo>
                      <a:pt x="34" y="28"/>
                    </a:lnTo>
                    <a:lnTo>
                      <a:pt x="38" y="25"/>
                    </a:lnTo>
                    <a:lnTo>
                      <a:pt x="28" y="29"/>
                    </a:lnTo>
                    <a:lnTo>
                      <a:pt x="51" y="29"/>
                    </a:lnTo>
                    <a:lnTo>
                      <a:pt x="51" y="14"/>
                    </a:lnTo>
                    <a:lnTo>
                      <a:pt x="45" y="28"/>
                    </a:lnTo>
                    <a:lnTo>
                      <a:pt x="72" y="40"/>
                    </a:lnTo>
                    <a:lnTo>
                      <a:pt x="78" y="26"/>
                    </a:lnTo>
                    <a:lnTo>
                      <a:pt x="68" y="37"/>
                    </a:lnTo>
                    <a:lnTo>
                      <a:pt x="66" y="34"/>
                    </a:lnTo>
                    <a:lnTo>
                      <a:pt x="72" y="46"/>
                    </a:lnTo>
                    <a:lnTo>
                      <a:pt x="74" y="48"/>
                    </a:lnTo>
                    <a:lnTo>
                      <a:pt x="89" y="66"/>
                    </a:lnTo>
                    <a:lnTo>
                      <a:pt x="100" y="57"/>
                    </a:lnTo>
                    <a:lnTo>
                      <a:pt x="86" y="63"/>
                    </a:lnTo>
                    <a:lnTo>
                      <a:pt x="98" y="97"/>
                    </a:lnTo>
                    <a:lnTo>
                      <a:pt x="98" y="97"/>
                    </a:lnTo>
                    <a:lnTo>
                      <a:pt x="101" y="101"/>
                    </a:lnTo>
                    <a:lnTo>
                      <a:pt x="106" y="105"/>
                    </a:lnTo>
                    <a:lnTo>
                      <a:pt x="123" y="112"/>
                    </a:lnTo>
                    <a:lnTo>
                      <a:pt x="124" y="112"/>
                    </a:lnTo>
                    <a:lnTo>
                      <a:pt x="144" y="120"/>
                    </a:lnTo>
                    <a:lnTo>
                      <a:pt x="149" y="120"/>
                    </a:lnTo>
                    <a:lnTo>
                      <a:pt x="150" y="121"/>
                    </a:lnTo>
                    <a:lnTo>
                      <a:pt x="172" y="118"/>
                    </a:lnTo>
                    <a:lnTo>
                      <a:pt x="173" y="117"/>
                    </a:lnTo>
                    <a:lnTo>
                      <a:pt x="193" y="112"/>
                    </a:lnTo>
                    <a:lnTo>
                      <a:pt x="196" y="112"/>
                    </a:lnTo>
                    <a:lnTo>
                      <a:pt x="199" y="109"/>
                    </a:lnTo>
                    <a:lnTo>
                      <a:pt x="228" y="85"/>
                    </a:lnTo>
                    <a:lnTo>
                      <a:pt x="230" y="85"/>
                    </a:lnTo>
                    <a:lnTo>
                      <a:pt x="259" y="55"/>
                    </a:lnTo>
                    <a:lnTo>
                      <a:pt x="248" y="45"/>
                    </a:lnTo>
                    <a:lnTo>
                      <a:pt x="256" y="59"/>
                    </a:lnTo>
                    <a:lnTo>
                      <a:pt x="291" y="40"/>
                    </a:lnTo>
                    <a:lnTo>
                      <a:pt x="284" y="26"/>
                    </a:lnTo>
                    <a:lnTo>
                      <a:pt x="284" y="42"/>
                    </a:lnTo>
                    <a:lnTo>
                      <a:pt x="333" y="42"/>
                    </a:lnTo>
                    <a:lnTo>
                      <a:pt x="333" y="26"/>
                    </a:lnTo>
                    <a:lnTo>
                      <a:pt x="331" y="40"/>
                    </a:lnTo>
                    <a:lnTo>
                      <a:pt x="368" y="46"/>
                    </a:lnTo>
                    <a:lnTo>
                      <a:pt x="369" y="33"/>
                    </a:lnTo>
                    <a:lnTo>
                      <a:pt x="363" y="46"/>
                    </a:lnTo>
                    <a:lnTo>
                      <a:pt x="377" y="52"/>
                    </a:lnTo>
                    <a:lnTo>
                      <a:pt x="389" y="26"/>
                    </a:lnTo>
                    <a:lnTo>
                      <a:pt x="375" y="20"/>
                    </a:lnTo>
                    <a:lnTo>
                      <a:pt x="375" y="19"/>
                    </a:lnTo>
                    <a:lnTo>
                      <a:pt x="372" y="19"/>
                    </a:lnTo>
                    <a:lnTo>
                      <a:pt x="336" y="13"/>
                    </a:lnTo>
                    <a:lnTo>
                      <a:pt x="333" y="13"/>
                    </a:lnTo>
                    <a:lnTo>
                      <a:pt x="284" y="13"/>
                    </a:lnTo>
                    <a:lnTo>
                      <a:pt x="284" y="13"/>
                    </a:lnTo>
                    <a:lnTo>
                      <a:pt x="277" y="13"/>
                    </a:lnTo>
                    <a:lnTo>
                      <a:pt x="277" y="14"/>
                    </a:lnTo>
                    <a:lnTo>
                      <a:pt x="242" y="33"/>
                    </a:lnTo>
                    <a:lnTo>
                      <a:pt x="239" y="36"/>
                    </a:lnTo>
                    <a:lnTo>
                      <a:pt x="210" y="65"/>
                    </a:lnTo>
                    <a:lnTo>
                      <a:pt x="219" y="74"/>
                    </a:lnTo>
                    <a:lnTo>
                      <a:pt x="210" y="63"/>
                    </a:lnTo>
                    <a:lnTo>
                      <a:pt x="181" y="88"/>
                    </a:lnTo>
                    <a:lnTo>
                      <a:pt x="190" y="98"/>
                    </a:lnTo>
                    <a:lnTo>
                      <a:pt x="187" y="85"/>
                    </a:lnTo>
                    <a:lnTo>
                      <a:pt x="167" y="89"/>
                    </a:lnTo>
                    <a:lnTo>
                      <a:pt x="170" y="103"/>
                    </a:lnTo>
                    <a:lnTo>
                      <a:pt x="169" y="89"/>
                    </a:lnTo>
                    <a:lnTo>
                      <a:pt x="147" y="92"/>
                    </a:lnTo>
                    <a:lnTo>
                      <a:pt x="149" y="106"/>
                    </a:lnTo>
                    <a:lnTo>
                      <a:pt x="155" y="92"/>
                    </a:lnTo>
                    <a:lnTo>
                      <a:pt x="135" y="85"/>
                    </a:lnTo>
                    <a:lnTo>
                      <a:pt x="129" y="98"/>
                    </a:lnTo>
                    <a:lnTo>
                      <a:pt x="135" y="86"/>
                    </a:lnTo>
                    <a:lnTo>
                      <a:pt x="118" y="78"/>
                    </a:lnTo>
                    <a:lnTo>
                      <a:pt x="126" y="85"/>
                    </a:lnTo>
                    <a:lnTo>
                      <a:pt x="123" y="80"/>
                    </a:lnTo>
                    <a:lnTo>
                      <a:pt x="112" y="91"/>
                    </a:lnTo>
                    <a:lnTo>
                      <a:pt x="126" y="86"/>
                    </a:lnTo>
                    <a:lnTo>
                      <a:pt x="114" y="52"/>
                    </a:lnTo>
                    <a:lnTo>
                      <a:pt x="114" y="51"/>
                    </a:lnTo>
                    <a:lnTo>
                      <a:pt x="110" y="48"/>
                    </a:lnTo>
                    <a:lnTo>
                      <a:pt x="95" y="29"/>
                    </a:lnTo>
                    <a:lnTo>
                      <a:pt x="84" y="39"/>
                    </a:lnTo>
                    <a:lnTo>
                      <a:pt x="98" y="33"/>
                    </a:lnTo>
                    <a:lnTo>
                      <a:pt x="92" y="20"/>
                    </a:lnTo>
                    <a:lnTo>
                      <a:pt x="89" y="16"/>
                    </a:lnTo>
                    <a:lnTo>
                      <a:pt x="84" y="14"/>
                    </a:lnTo>
                    <a:lnTo>
                      <a:pt x="57" y="2"/>
                    </a:lnTo>
                    <a:lnTo>
                      <a:pt x="57" y="0"/>
                    </a:lnTo>
                    <a:lnTo>
                      <a:pt x="51" y="0"/>
                    </a:lnTo>
                    <a:lnTo>
                      <a:pt x="28" y="0"/>
                    </a:lnTo>
                    <a:lnTo>
                      <a:pt x="28" y="0"/>
                    </a:lnTo>
                    <a:lnTo>
                      <a:pt x="22" y="0"/>
                    </a:lnTo>
                    <a:lnTo>
                      <a:pt x="17" y="3"/>
                    </a:lnTo>
                    <a:lnTo>
                      <a:pt x="17" y="5"/>
                    </a:lnTo>
                    <a:lnTo>
                      <a:pt x="11" y="13"/>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8" name="Freeform 48"/>
              <p:cNvSpPr>
                <a:spLocks/>
              </p:cNvSpPr>
              <p:nvPr/>
            </p:nvSpPr>
            <p:spPr bwMode="auto">
              <a:xfrm>
                <a:off x="3174" y="3705"/>
                <a:ext cx="193" cy="60"/>
              </a:xfrm>
              <a:custGeom>
                <a:avLst/>
                <a:gdLst>
                  <a:gd name="T0" fmla="*/ 29 w 386"/>
                  <a:gd name="T1" fmla="*/ 46 h 119"/>
                  <a:gd name="T2" fmla="*/ 14 w 386"/>
                  <a:gd name="T3" fmla="*/ 37 h 119"/>
                  <a:gd name="T4" fmla="*/ 28 w 386"/>
                  <a:gd name="T5" fmla="*/ 43 h 119"/>
                  <a:gd name="T6" fmla="*/ 22 w 386"/>
                  <a:gd name="T7" fmla="*/ 21 h 119"/>
                  <a:gd name="T8" fmla="*/ 39 w 386"/>
                  <a:gd name="T9" fmla="*/ 21 h 119"/>
                  <a:gd name="T10" fmla="*/ 26 w 386"/>
                  <a:gd name="T11" fmla="*/ 27 h 119"/>
                  <a:gd name="T12" fmla="*/ 37 w 386"/>
                  <a:gd name="T13" fmla="*/ 24 h 119"/>
                  <a:gd name="T14" fmla="*/ 51 w 386"/>
                  <a:gd name="T15" fmla="*/ 29 h 119"/>
                  <a:gd name="T16" fmla="*/ 45 w 386"/>
                  <a:gd name="T17" fmla="*/ 27 h 119"/>
                  <a:gd name="T18" fmla="*/ 78 w 386"/>
                  <a:gd name="T19" fmla="*/ 26 h 119"/>
                  <a:gd name="T20" fmla="*/ 66 w 386"/>
                  <a:gd name="T21" fmla="*/ 34 h 119"/>
                  <a:gd name="T22" fmla="*/ 74 w 386"/>
                  <a:gd name="T23" fmla="*/ 46 h 119"/>
                  <a:gd name="T24" fmla="*/ 100 w 386"/>
                  <a:gd name="T25" fmla="*/ 57 h 119"/>
                  <a:gd name="T26" fmla="*/ 98 w 386"/>
                  <a:gd name="T27" fmla="*/ 96 h 119"/>
                  <a:gd name="T28" fmla="*/ 101 w 386"/>
                  <a:gd name="T29" fmla="*/ 101 h 119"/>
                  <a:gd name="T30" fmla="*/ 107 w 386"/>
                  <a:gd name="T31" fmla="*/ 104 h 119"/>
                  <a:gd name="T32" fmla="*/ 127 w 386"/>
                  <a:gd name="T33" fmla="*/ 96 h 119"/>
                  <a:gd name="T34" fmla="*/ 143 w 386"/>
                  <a:gd name="T35" fmla="*/ 119 h 119"/>
                  <a:gd name="T36" fmla="*/ 149 w 386"/>
                  <a:gd name="T37" fmla="*/ 119 h 119"/>
                  <a:gd name="T38" fmla="*/ 172 w 386"/>
                  <a:gd name="T39" fmla="*/ 116 h 119"/>
                  <a:gd name="T40" fmla="*/ 195 w 386"/>
                  <a:gd name="T41" fmla="*/ 110 h 119"/>
                  <a:gd name="T42" fmla="*/ 199 w 386"/>
                  <a:gd name="T43" fmla="*/ 107 h 119"/>
                  <a:gd name="T44" fmla="*/ 230 w 386"/>
                  <a:gd name="T45" fmla="*/ 83 h 119"/>
                  <a:gd name="T46" fmla="*/ 245 w 386"/>
                  <a:gd name="T47" fmla="*/ 46 h 119"/>
                  <a:gd name="T48" fmla="*/ 290 w 386"/>
                  <a:gd name="T49" fmla="*/ 40 h 119"/>
                  <a:gd name="T50" fmla="*/ 282 w 386"/>
                  <a:gd name="T51" fmla="*/ 41 h 119"/>
                  <a:gd name="T52" fmla="*/ 331 w 386"/>
                  <a:gd name="T53" fmla="*/ 26 h 119"/>
                  <a:gd name="T54" fmla="*/ 366 w 386"/>
                  <a:gd name="T55" fmla="*/ 46 h 119"/>
                  <a:gd name="T56" fmla="*/ 363 w 386"/>
                  <a:gd name="T57" fmla="*/ 46 h 119"/>
                  <a:gd name="T58" fmla="*/ 386 w 386"/>
                  <a:gd name="T59" fmla="*/ 23 h 119"/>
                  <a:gd name="T60" fmla="*/ 371 w 386"/>
                  <a:gd name="T61" fmla="*/ 18 h 119"/>
                  <a:gd name="T62" fmla="*/ 331 w 386"/>
                  <a:gd name="T63" fmla="*/ 12 h 119"/>
                  <a:gd name="T64" fmla="*/ 282 w 386"/>
                  <a:gd name="T65" fmla="*/ 12 h 119"/>
                  <a:gd name="T66" fmla="*/ 276 w 386"/>
                  <a:gd name="T67" fmla="*/ 14 h 119"/>
                  <a:gd name="T68" fmla="*/ 236 w 386"/>
                  <a:gd name="T69" fmla="*/ 37 h 119"/>
                  <a:gd name="T70" fmla="*/ 219 w 386"/>
                  <a:gd name="T71" fmla="*/ 72 h 119"/>
                  <a:gd name="T72" fmla="*/ 181 w 386"/>
                  <a:gd name="T73" fmla="*/ 86 h 119"/>
                  <a:gd name="T74" fmla="*/ 187 w 386"/>
                  <a:gd name="T75" fmla="*/ 83 h 119"/>
                  <a:gd name="T76" fmla="*/ 169 w 386"/>
                  <a:gd name="T77" fmla="*/ 103 h 119"/>
                  <a:gd name="T78" fmla="*/ 147 w 386"/>
                  <a:gd name="T79" fmla="*/ 92 h 119"/>
                  <a:gd name="T80" fmla="*/ 155 w 386"/>
                  <a:gd name="T81" fmla="*/ 93 h 119"/>
                  <a:gd name="T82" fmla="*/ 134 w 386"/>
                  <a:gd name="T83" fmla="*/ 83 h 119"/>
                  <a:gd name="T84" fmla="*/ 126 w 386"/>
                  <a:gd name="T85" fmla="*/ 84 h 119"/>
                  <a:gd name="T86" fmla="*/ 118 w 386"/>
                  <a:gd name="T87" fmla="*/ 76 h 119"/>
                  <a:gd name="T88" fmla="*/ 126 w 386"/>
                  <a:gd name="T89" fmla="*/ 86 h 119"/>
                  <a:gd name="T90" fmla="*/ 114 w 386"/>
                  <a:gd name="T91" fmla="*/ 50 h 119"/>
                  <a:gd name="T92" fmla="*/ 97 w 386"/>
                  <a:gd name="T93" fmla="*/ 29 h 119"/>
                  <a:gd name="T94" fmla="*/ 97 w 386"/>
                  <a:gd name="T95" fmla="*/ 30 h 119"/>
                  <a:gd name="T96" fmla="*/ 89 w 386"/>
                  <a:gd name="T97" fmla="*/ 15 h 119"/>
                  <a:gd name="T98" fmla="*/ 57 w 386"/>
                  <a:gd name="T99" fmla="*/ 1 h 119"/>
                  <a:gd name="T100" fmla="*/ 51 w 386"/>
                  <a:gd name="T101" fmla="*/ 0 h 119"/>
                  <a:gd name="T102" fmla="*/ 26 w 386"/>
                  <a:gd name="T103" fmla="*/ 0 h 119"/>
                  <a:gd name="T104" fmla="*/ 16 w 386"/>
                  <a:gd name="T105" fmla="*/ 3 h 119"/>
                  <a:gd name="T106" fmla="*/ 9 w 386"/>
                  <a:gd name="T107" fmla="*/ 14 h 119"/>
                  <a:gd name="T108" fmla="*/ 2 w 386"/>
                  <a:gd name="T109" fmla="*/ 30 h 119"/>
                  <a:gd name="T110" fmla="*/ 0 w 386"/>
                  <a:gd name="T111" fmla="*/ 37 h 119"/>
                  <a:gd name="T112" fmla="*/ 0 w 386"/>
                  <a:gd name="T113" fmla="*/ 4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119">
                    <a:moveTo>
                      <a:pt x="0" y="46"/>
                    </a:moveTo>
                    <a:lnTo>
                      <a:pt x="29" y="46"/>
                    </a:lnTo>
                    <a:lnTo>
                      <a:pt x="29" y="37"/>
                    </a:lnTo>
                    <a:lnTo>
                      <a:pt x="14" y="37"/>
                    </a:lnTo>
                    <a:lnTo>
                      <a:pt x="28" y="43"/>
                    </a:lnTo>
                    <a:lnTo>
                      <a:pt x="28" y="43"/>
                    </a:lnTo>
                    <a:lnTo>
                      <a:pt x="35" y="27"/>
                    </a:lnTo>
                    <a:lnTo>
                      <a:pt x="22" y="21"/>
                    </a:lnTo>
                    <a:lnTo>
                      <a:pt x="34" y="29"/>
                    </a:lnTo>
                    <a:lnTo>
                      <a:pt x="39" y="21"/>
                    </a:lnTo>
                    <a:lnTo>
                      <a:pt x="26" y="14"/>
                    </a:lnTo>
                    <a:lnTo>
                      <a:pt x="26" y="27"/>
                    </a:lnTo>
                    <a:lnTo>
                      <a:pt x="32" y="27"/>
                    </a:lnTo>
                    <a:lnTo>
                      <a:pt x="37" y="24"/>
                    </a:lnTo>
                    <a:lnTo>
                      <a:pt x="26" y="29"/>
                    </a:lnTo>
                    <a:lnTo>
                      <a:pt x="51" y="29"/>
                    </a:lnTo>
                    <a:lnTo>
                      <a:pt x="51" y="14"/>
                    </a:lnTo>
                    <a:lnTo>
                      <a:pt x="45" y="27"/>
                    </a:lnTo>
                    <a:lnTo>
                      <a:pt x="72" y="40"/>
                    </a:lnTo>
                    <a:lnTo>
                      <a:pt x="78" y="26"/>
                    </a:lnTo>
                    <a:lnTo>
                      <a:pt x="68" y="37"/>
                    </a:lnTo>
                    <a:lnTo>
                      <a:pt x="66" y="34"/>
                    </a:lnTo>
                    <a:lnTo>
                      <a:pt x="72" y="44"/>
                    </a:lnTo>
                    <a:lnTo>
                      <a:pt x="74" y="46"/>
                    </a:lnTo>
                    <a:lnTo>
                      <a:pt x="89" y="66"/>
                    </a:lnTo>
                    <a:lnTo>
                      <a:pt x="100" y="57"/>
                    </a:lnTo>
                    <a:lnTo>
                      <a:pt x="86" y="63"/>
                    </a:lnTo>
                    <a:lnTo>
                      <a:pt x="98" y="96"/>
                    </a:lnTo>
                    <a:lnTo>
                      <a:pt x="98" y="96"/>
                    </a:lnTo>
                    <a:lnTo>
                      <a:pt x="101" y="101"/>
                    </a:lnTo>
                    <a:lnTo>
                      <a:pt x="106" y="104"/>
                    </a:lnTo>
                    <a:lnTo>
                      <a:pt x="107" y="104"/>
                    </a:lnTo>
                    <a:lnTo>
                      <a:pt x="123" y="110"/>
                    </a:lnTo>
                    <a:lnTo>
                      <a:pt x="127" y="96"/>
                    </a:lnTo>
                    <a:lnTo>
                      <a:pt x="121" y="110"/>
                    </a:lnTo>
                    <a:lnTo>
                      <a:pt x="143" y="119"/>
                    </a:lnTo>
                    <a:lnTo>
                      <a:pt x="143" y="119"/>
                    </a:lnTo>
                    <a:lnTo>
                      <a:pt x="149" y="119"/>
                    </a:lnTo>
                    <a:lnTo>
                      <a:pt x="152" y="119"/>
                    </a:lnTo>
                    <a:lnTo>
                      <a:pt x="172" y="116"/>
                    </a:lnTo>
                    <a:lnTo>
                      <a:pt x="173" y="116"/>
                    </a:lnTo>
                    <a:lnTo>
                      <a:pt x="195" y="110"/>
                    </a:lnTo>
                    <a:lnTo>
                      <a:pt x="196" y="110"/>
                    </a:lnTo>
                    <a:lnTo>
                      <a:pt x="199" y="107"/>
                    </a:lnTo>
                    <a:lnTo>
                      <a:pt x="228" y="83"/>
                    </a:lnTo>
                    <a:lnTo>
                      <a:pt x="230" y="83"/>
                    </a:lnTo>
                    <a:lnTo>
                      <a:pt x="256" y="57"/>
                    </a:lnTo>
                    <a:lnTo>
                      <a:pt x="245" y="46"/>
                    </a:lnTo>
                    <a:lnTo>
                      <a:pt x="253" y="60"/>
                    </a:lnTo>
                    <a:lnTo>
                      <a:pt x="290" y="40"/>
                    </a:lnTo>
                    <a:lnTo>
                      <a:pt x="282" y="26"/>
                    </a:lnTo>
                    <a:lnTo>
                      <a:pt x="282" y="41"/>
                    </a:lnTo>
                    <a:lnTo>
                      <a:pt x="331" y="41"/>
                    </a:lnTo>
                    <a:lnTo>
                      <a:pt x="331" y="26"/>
                    </a:lnTo>
                    <a:lnTo>
                      <a:pt x="330" y="40"/>
                    </a:lnTo>
                    <a:lnTo>
                      <a:pt x="366" y="46"/>
                    </a:lnTo>
                    <a:lnTo>
                      <a:pt x="368" y="32"/>
                    </a:lnTo>
                    <a:lnTo>
                      <a:pt x="363" y="46"/>
                    </a:lnTo>
                    <a:lnTo>
                      <a:pt x="377" y="50"/>
                    </a:lnTo>
                    <a:lnTo>
                      <a:pt x="386" y="23"/>
                    </a:lnTo>
                    <a:lnTo>
                      <a:pt x="372" y="18"/>
                    </a:lnTo>
                    <a:lnTo>
                      <a:pt x="371" y="18"/>
                    </a:lnTo>
                    <a:lnTo>
                      <a:pt x="334" y="12"/>
                    </a:lnTo>
                    <a:lnTo>
                      <a:pt x="331" y="12"/>
                    </a:lnTo>
                    <a:lnTo>
                      <a:pt x="282" y="12"/>
                    </a:lnTo>
                    <a:lnTo>
                      <a:pt x="282" y="12"/>
                    </a:lnTo>
                    <a:lnTo>
                      <a:pt x="276" y="12"/>
                    </a:lnTo>
                    <a:lnTo>
                      <a:pt x="276" y="14"/>
                    </a:lnTo>
                    <a:lnTo>
                      <a:pt x="239" y="34"/>
                    </a:lnTo>
                    <a:lnTo>
                      <a:pt x="236" y="37"/>
                    </a:lnTo>
                    <a:lnTo>
                      <a:pt x="210" y="63"/>
                    </a:lnTo>
                    <a:lnTo>
                      <a:pt x="219" y="72"/>
                    </a:lnTo>
                    <a:lnTo>
                      <a:pt x="210" y="61"/>
                    </a:lnTo>
                    <a:lnTo>
                      <a:pt x="181" y="86"/>
                    </a:lnTo>
                    <a:lnTo>
                      <a:pt x="190" y="96"/>
                    </a:lnTo>
                    <a:lnTo>
                      <a:pt x="187" y="83"/>
                    </a:lnTo>
                    <a:lnTo>
                      <a:pt x="166" y="89"/>
                    </a:lnTo>
                    <a:lnTo>
                      <a:pt x="169" y="103"/>
                    </a:lnTo>
                    <a:lnTo>
                      <a:pt x="167" y="89"/>
                    </a:lnTo>
                    <a:lnTo>
                      <a:pt x="147" y="92"/>
                    </a:lnTo>
                    <a:lnTo>
                      <a:pt x="149" y="106"/>
                    </a:lnTo>
                    <a:lnTo>
                      <a:pt x="155" y="93"/>
                    </a:lnTo>
                    <a:lnTo>
                      <a:pt x="134" y="84"/>
                    </a:lnTo>
                    <a:lnTo>
                      <a:pt x="134" y="83"/>
                    </a:lnTo>
                    <a:lnTo>
                      <a:pt x="118" y="76"/>
                    </a:lnTo>
                    <a:lnTo>
                      <a:pt x="126" y="84"/>
                    </a:lnTo>
                    <a:lnTo>
                      <a:pt x="123" y="80"/>
                    </a:lnTo>
                    <a:lnTo>
                      <a:pt x="118" y="76"/>
                    </a:lnTo>
                    <a:lnTo>
                      <a:pt x="112" y="90"/>
                    </a:lnTo>
                    <a:lnTo>
                      <a:pt x="126" y="86"/>
                    </a:lnTo>
                    <a:lnTo>
                      <a:pt x="114" y="52"/>
                    </a:lnTo>
                    <a:lnTo>
                      <a:pt x="114" y="50"/>
                    </a:lnTo>
                    <a:lnTo>
                      <a:pt x="112" y="49"/>
                    </a:lnTo>
                    <a:lnTo>
                      <a:pt x="97" y="29"/>
                    </a:lnTo>
                    <a:lnTo>
                      <a:pt x="85" y="37"/>
                    </a:lnTo>
                    <a:lnTo>
                      <a:pt x="97" y="30"/>
                    </a:lnTo>
                    <a:lnTo>
                      <a:pt x="91" y="20"/>
                    </a:lnTo>
                    <a:lnTo>
                      <a:pt x="89" y="15"/>
                    </a:lnTo>
                    <a:lnTo>
                      <a:pt x="85" y="14"/>
                    </a:lnTo>
                    <a:lnTo>
                      <a:pt x="57" y="1"/>
                    </a:lnTo>
                    <a:lnTo>
                      <a:pt x="57" y="0"/>
                    </a:lnTo>
                    <a:lnTo>
                      <a:pt x="51" y="0"/>
                    </a:lnTo>
                    <a:lnTo>
                      <a:pt x="26" y="0"/>
                    </a:lnTo>
                    <a:lnTo>
                      <a:pt x="26" y="0"/>
                    </a:lnTo>
                    <a:lnTo>
                      <a:pt x="20" y="0"/>
                    </a:lnTo>
                    <a:lnTo>
                      <a:pt x="16" y="3"/>
                    </a:lnTo>
                    <a:lnTo>
                      <a:pt x="14" y="6"/>
                    </a:lnTo>
                    <a:lnTo>
                      <a:pt x="9" y="14"/>
                    </a:lnTo>
                    <a:lnTo>
                      <a:pt x="9" y="15"/>
                    </a:lnTo>
                    <a:lnTo>
                      <a:pt x="2" y="30"/>
                    </a:lnTo>
                    <a:lnTo>
                      <a:pt x="0" y="30"/>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89" name="Freeform 49"/>
              <p:cNvSpPr>
                <a:spLocks/>
              </p:cNvSpPr>
              <p:nvPr/>
            </p:nvSpPr>
            <p:spPr bwMode="auto">
              <a:xfrm>
                <a:off x="3442" y="3703"/>
                <a:ext cx="192" cy="60"/>
              </a:xfrm>
              <a:custGeom>
                <a:avLst/>
                <a:gdLst>
                  <a:gd name="T0" fmla="*/ 29 w 385"/>
                  <a:gd name="T1" fmla="*/ 48 h 121"/>
                  <a:gd name="T2" fmla="*/ 14 w 385"/>
                  <a:gd name="T3" fmla="*/ 37 h 121"/>
                  <a:gd name="T4" fmla="*/ 28 w 385"/>
                  <a:gd name="T5" fmla="*/ 43 h 121"/>
                  <a:gd name="T6" fmla="*/ 22 w 385"/>
                  <a:gd name="T7" fmla="*/ 22 h 121"/>
                  <a:gd name="T8" fmla="*/ 40 w 385"/>
                  <a:gd name="T9" fmla="*/ 25 h 121"/>
                  <a:gd name="T10" fmla="*/ 29 w 385"/>
                  <a:gd name="T11" fmla="*/ 28 h 121"/>
                  <a:gd name="T12" fmla="*/ 29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0 w 385"/>
                  <a:gd name="T29" fmla="*/ 111 h 121"/>
                  <a:gd name="T30" fmla="*/ 146 w 385"/>
                  <a:gd name="T31" fmla="*/ 121 h 121"/>
                  <a:gd name="T32" fmla="*/ 155 w 385"/>
                  <a:gd name="T33" fmla="*/ 121 h 121"/>
                  <a:gd name="T34" fmla="*/ 172 w 385"/>
                  <a:gd name="T35" fmla="*/ 101 h 121"/>
                  <a:gd name="T36" fmla="*/ 195 w 385"/>
                  <a:gd name="T37" fmla="*/ 112 h 121"/>
                  <a:gd name="T38" fmla="*/ 201 w 385"/>
                  <a:gd name="T39" fmla="*/ 109 h 121"/>
                  <a:gd name="T40" fmla="*/ 259 w 385"/>
                  <a:gd name="T41" fmla="*/ 58 h 121"/>
                  <a:gd name="T42" fmla="*/ 258 w 385"/>
                  <a:gd name="T43" fmla="*/ 60 h 121"/>
                  <a:gd name="T44" fmla="*/ 285 w 385"/>
                  <a:gd name="T45" fmla="*/ 26 h 121"/>
                  <a:gd name="T46" fmla="*/ 334 w 385"/>
                  <a:gd name="T47" fmla="*/ 42 h 121"/>
                  <a:gd name="T48" fmla="*/ 331 w 385"/>
                  <a:gd name="T49" fmla="*/ 40 h 121"/>
                  <a:gd name="T50" fmla="*/ 369 w 385"/>
                  <a:gd name="T51" fmla="*/ 51 h 121"/>
                  <a:gd name="T52" fmla="*/ 385 w 385"/>
                  <a:gd name="T53" fmla="*/ 23 h 121"/>
                  <a:gd name="T54" fmla="*/ 371 w 385"/>
                  <a:gd name="T55" fmla="*/ 35 h 121"/>
                  <a:gd name="T56" fmla="*/ 339 w 385"/>
                  <a:gd name="T57" fmla="*/ 13 h 121"/>
                  <a:gd name="T58" fmla="*/ 285 w 385"/>
                  <a:gd name="T59" fmla="*/ 13 h 121"/>
                  <a:gd name="T60" fmla="*/ 279 w 385"/>
                  <a:gd name="T61" fmla="*/ 13 h 121"/>
                  <a:gd name="T62" fmla="*/ 244 w 385"/>
                  <a:gd name="T63" fmla="*/ 35 h 121"/>
                  <a:gd name="T64" fmla="*/ 212 w 385"/>
                  <a:gd name="T65" fmla="*/ 63 h 121"/>
                  <a:gd name="T66" fmla="*/ 186 w 385"/>
                  <a:gd name="T67" fmla="*/ 85 h 121"/>
                  <a:gd name="T68" fmla="*/ 190 w 385"/>
                  <a:gd name="T69" fmla="*/ 85 h 121"/>
                  <a:gd name="T70" fmla="*/ 169 w 385"/>
                  <a:gd name="T71" fmla="*/ 88 h 121"/>
                  <a:gd name="T72" fmla="*/ 150 w 385"/>
                  <a:gd name="T73" fmla="*/ 94 h 121"/>
                  <a:gd name="T74" fmla="*/ 157 w 385"/>
                  <a:gd name="T75" fmla="*/ 94 h 121"/>
                  <a:gd name="T76" fmla="*/ 127 w 385"/>
                  <a:gd name="T77" fmla="*/ 98 h 121"/>
                  <a:gd name="T78" fmla="*/ 121 w 385"/>
                  <a:gd name="T79" fmla="*/ 78 h 121"/>
                  <a:gd name="T80" fmla="*/ 114 w 385"/>
                  <a:gd name="T81" fmla="*/ 89 h 121"/>
                  <a:gd name="T82" fmla="*/ 114 w 385"/>
                  <a:gd name="T83" fmla="*/ 52 h 121"/>
                  <a:gd name="T84" fmla="*/ 98 w 385"/>
                  <a:gd name="T85" fmla="*/ 29 h 121"/>
                  <a:gd name="T86" fmla="*/ 91 w 385"/>
                  <a:gd name="T87" fmla="*/ 19 h 121"/>
                  <a:gd name="T88" fmla="*/ 85 w 385"/>
                  <a:gd name="T89" fmla="*/ 14 h 121"/>
                  <a:gd name="T90" fmla="*/ 57 w 385"/>
                  <a:gd name="T91" fmla="*/ 0 h 121"/>
                  <a:gd name="T92" fmla="*/ 29 w 385"/>
                  <a:gd name="T93" fmla="*/ 0 h 121"/>
                  <a:gd name="T94" fmla="*/ 23 w 385"/>
                  <a:gd name="T95" fmla="*/ 0 h 121"/>
                  <a:gd name="T96" fmla="*/ 13 w 385"/>
                  <a:gd name="T97" fmla="*/ 13 h 121"/>
                  <a:gd name="T98" fmla="*/ 10 w 385"/>
                  <a:gd name="T99" fmla="*/ 16 h 121"/>
                  <a:gd name="T100" fmla="*/ 0 w 385"/>
                  <a:gd name="T101" fmla="*/ 31 h 121"/>
                  <a:gd name="T102" fmla="*/ 0 w 385"/>
                  <a:gd name="T103"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 h="121">
                    <a:moveTo>
                      <a:pt x="0" y="48"/>
                    </a:moveTo>
                    <a:lnTo>
                      <a:pt x="29" y="48"/>
                    </a:lnTo>
                    <a:lnTo>
                      <a:pt x="29" y="37"/>
                    </a:lnTo>
                    <a:lnTo>
                      <a:pt x="14" y="37"/>
                    </a:lnTo>
                    <a:lnTo>
                      <a:pt x="28" y="43"/>
                    </a:lnTo>
                    <a:lnTo>
                      <a:pt x="28" y="43"/>
                    </a:lnTo>
                    <a:lnTo>
                      <a:pt x="36" y="28"/>
                    </a:lnTo>
                    <a:lnTo>
                      <a:pt x="22" y="22"/>
                    </a:lnTo>
                    <a:lnTo>
                      <a:pt x="32" y="32"/>
                    </a:lnTo>
                    <a:lnTo>
                      <a:pt x="40" y="25"/>
                    </a:lnTo>
                    <a:lnTo>
                      <a:pt x="29" y="14"/>
                    </a:lnTo>
                    <a:lnTo>
                      <a:pt x="29" y="28"/>
                    </a:lnTo>
                    <a:lnTo>
                      <a:pt x="36" y="28"/>
                    </a:lnTo>
                    <a:lnTo>
                      <a:pt x="29" y="29"/>
                    </a:lnTo>
                    <a:lnTo>
                      <a:pt x="51" y="29"/>
                    </a:lnTo>
                    <a:lnTo>
                      <a:pt x="51" y="14"/>
                    </a:lnTo>
                    <a:lnTo>
                      <a:pt x="45" y="28"/>
                    </a:lnTo>
                    <a:lnTo>
                      <a:pt x="72" y="40"/>
                    </a:lnTo>
                    <a:lnTo>
                      <a:pt x="78" y="26"/>
                    </a:lnTo>
                    <a:lnTo>
                      <a:pt x="68" y="35"/>
                    </a:lnTo>
                    <a:lnTo>
                      <a:pt x="75" y="46"/>
                    </a:lnTo>
                    <a:lnTo>
                      <a:pt x="86" y="37"/>
                    </a:lnTo>
                    <a:lnTo>
                      <a:pt x="74" y="45"/>
                    </a:lnTo>
                    <a:lnTo>
                      <a:pt x="88" y="66"/>
                    </a:lnTo>
                    <a:lnTo>
                      <a:pt x="100" y="58"/>
                    </a:lnTo>
                    <a:lnTo>
                      <a:pt x="88" y="65"/>
                    </a:lnTo>
                    <a:lnTo>
                      <a:pt x="101" y="95"/>
                    </a:lnTo>
                    <a:lnTo>
                      <a:pt x="103" y="100"/>
                    </a:lnTo>
                    <a:lnTo>
                      <a:pt x="106" y="101"/>
                    </a:lnTo>
                    <a:lnTo>
                      <a:pt x="120" y="111"/>
                    </a:lnTo>
                    <a:lnTo>
                      <a:pt x="123" y="112"/>
                    </a:lnTo>
                    <a:lnTo>
                      <a:pt x="146" y="121"/>
                    </a:lnTo>
                    <a:lnTo>
                      <a:pt x="150" y="121"/>
                    </a:lnTo>
                    <a:lnTo>
                      <a:pt x="155" y="121"/>
                    </a:lnTo>
                    <a:lnTo>
                      <a:pt x="176"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69"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0" y="88"/>
                    </a:lnTo>
                    <a:lnTo>
                      <a:pt x="169" y="88"/>
                    </a:lnTo>
                    <a:lnTo>
                      <a:pt x="147" y="94"/>
                    </a:lnTo>
                    <a:lnTo>
                      <a:pt x="150" y="94"/>
                    </a:lnTo>
                    <a:lnTo>
                      <a:pt x="150" y="108"/>
                    </a:lnTo>
                    <a:lnTo>
                      <a:pt x="157" y="94"/>
                    </a:lnTo>
                    <a:lnTo>
                      <a:pt x="134" y="85"/>
                    </a:lnTo>
                    <a:lnTo>
                      <a:pt x="127" y="98"/>
                    </a:lnTo>
                    <a:lnTo>
                      <a:pt x="135" y="88"/>
                    </a:lnTo>
                    <a:lnTo>
                      <a:pt x="121" y="78"/>
                    </a:lnTo>
                    <a:lnTo>
                      <a:pt x="124" y="78"/>
                    </a:lnTo>
                    <a:lnTo>
                      <a:pt x="114" y="89"/>
                    </a:lnTo>
                    <a:lnTo>
                      <a:pt x="127" y="83"/>
                    </a:lnTo>
                    <a:lnTo>
                      <a:pt x="114" y="52"/>
                    </a:lnTo>
                    <a:lnTo>
                      <a:pt x="112" y="51"/>
                    </a:lnTo>
                    <a:lnTo>
                      <a:pt x="98" y="29"/>
                    </a:lnTo>
                    <a:lnTo>
                      <a:pt x="98" y="29"/>
                    </a:lnTo>
                    <a:lnTo>
                      <a:pt x="91" y="19"/>
                    </a:lnTo>
                    <a:lnTo>
                      <a:pt x="89" y="16"/>
                    </a:lnTo>
                    <a:lnTo>
                      <a:pt x="85" y="14"/>
                    </a:lnTo>
                    <a:lnTo>
                      <a:pt x="57" y="2"/>
                    </a:lnTo>
                    <a:lnTo>
                      <a:pt x="57" y="0"/>
                    </a:lnTo>
                    <a:lnTo>
                      <a:pt x="51" y="0"/>
                    </a:lnTo>
                    <a:lnTo>
                      <a:pt x="29" y="0"/>
                    </a:lnTo>
                    <a:lnTo>
                      <a:pt x="29"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0" name="Freeform 50"/>
              <p:cNvSpPr>
                <a:spLocks/>
              </p:cNvSpPr>
              <p:nvPr/>
            </p:nvSpPr>
            <p:spPr bwMode="auto">
              <a:xfrm>
                <a:off x="3551" y="3684"/>
                <a:ext cx="194" cy="61"/>
              </a:xfrm>
              <a:custGeom>
                <a:avLst/>
                <a:gdLst>
                  <a:gd name="T0" fmla="*/ 29 w 388"/>
                  <a:gd name="T1" fmla="*/ 48 h 122"/>
                  <a:gd name="T2" fmla="*/ 14 w 388"/>
                  <a:gd name="T3" fmla="*/ 39 h 122"/>
                  <a:gd name="T4" fmla="*/ 28 w 388"/>
                  <a:gd name="T5" fmla="*/ 45 h 122"/>
                  <a:gd name="T6" fmla="*/ 22 w 388"/>
                  <a:gd name="T7" fmla="*/ 23 h 122"/>
                  <a:gd name="T8" fmla="*/ 40 w 388"/>
                  <a:gd name="T9" fmla="*/ 23 h 122"/>
                  <a:gd name="T10" fmla="*/ 29 w 388"/>
                  <a:gd name="T11" fmla="*/ 28 h 122"/>
                  <a:gd name="T12" fmla="*/ 40 w 388"/>
                  <a:gd name="T13" fmla="*/ 25 h 122"/>
                  <a:gd name="T14" fmla="*/ 51 w 388"/>
                  <a:gd name="T15" fmla="*/ 30 h 122"/>
                  <a:gd name="T16" fmla="*/ 45 w 388"/>
                  <a:gd name="T17" fmla="*/ 28 h 122"/>
                  <a:gd name="T18" fmla="*/ 78 w 388"/>
                  <a:gd name="T19" fmla="*/ 27 h 122"/>
                  <a:gd name="T20" fmla="*/ 66 w 388"/>
                  <a:gd name="T21" fmla="*/ 34 h 122"/>
                  <a:gd name="T22" fmla="*/ 75 w 388"/>
                  <a:gd name="T23" fmla="*/ 48 h 122"/>
                  <a:gd name="T24" fmla="*/ 100 w 388"/>
                  <a:gd name="T25" fmla="*/ 59 h 122"/>
                  <a:gd name="T26" fmla="*/ 101 w 388"/>
                  <a:gd name="T27" fmla="*/ 97 h 122"/>
                  <a:gd name="T28" fmla="*/ 106 w 388"/>
                  <a:gd name="T29" fmla="*/ 103 h 122"/>
                  <a:gd name="T30" fmla="*/ 123 w 388"/>
                  <a:gd name="T31" fmla="*/ 114 h 122"/>
                  <a:gd name="T32" fmla="*/ 150 w 388"/>
                  <a:gd name="T33" fmla="*/ 122 h 122"/>
                  <a:gd name="T34" fmla="*/ 175 w 388"/>
                  <a:gd name="T35" fmla="*/ 117 h 122"/>
                  <a:gd name="T36" fmla="*/ 175 w 388"/>
                  <a:gd name="T37" fmla="*/ 117 h 122"/>
                  <a:gd name="T38" fmla="*/ 198 w 388"/>
                  <a:gd name="T39" fmla="*/ 114 h 122"/>
                  <a:gd name="T40" fmla="*/ 230 w 388"/>
                  <a:gd name="T41" fmla="*/ 85 h 122"/>
                  <a:gd name="T42" fmla="*/ 250 w 388"/>
                  <a:gd name="T43" fmla="*/ 48 h 122"/>
                  <a:gd name="T44" fmla="*/ 293 w 388"/>
                  <a:gd name="T45" fmla="*/ 39 h 122"/>
                  <a:gd name="T46" fmla="*/ 285 w 388"/>
                  <a:gd name="T47" fmla="*/ 42 h 122"/>
                  <a:gd name="T48" fmla="*/ 334 w 388"/>
                  <a:gd name="T49" fmla="*/ 27 h 122"/>
                  <a:gd name="T50" fmla="*/ 368 w 388"/>
                  <a:gd name="T51" fmla="*/ 50 h 122"/>
                  <a:gd name="T52" fmla="*/ 388 w 388"/>
                  <a:gd name="T53" fmla="*/ 25 h 122"/>
                  <a:gd name="T54" fmla="*/ 339 w 388"/>
                  <a:gd name="T55" fmla="*/ 13 h 122"/>
                  <a:gd name="T56" fmla="*/ 285 w 388"/>
                  <a:gd name="T57" fmla="*/ 13 h 122"/>
                  <a:gd name="T58" fmla="*/ 279 w 388"/>
                  <a:gd name="T59" fmla="*/ 13 h 122"/>
                  <a:gd name="T60" fmla="*/ 244 w 388"/>
                  <a:gd name="T61" fmla="*/ 36 h 122"/>
                  <a:gd name="T62" fmla="*/ 212 w 388"/>
                  <a:gd name="T63" fmla="*/ 63 h 122"/>
                  <a:gd name="T64" fmla="*/ 186 w 388"/>
                  <a:gd name="T65" fmla="*/ 86 h 122"/>
                  <a:gd name="T66" fmla="*/ 190 w 388"/>
                  <a:gd name="T67" fmla="*/ 86 h 122"/>
                  <a:gd name="T68" fmla="*/ 169 w 388"/>
                  <a:gd name="T69" fmla="*/ 89 h 122"/>
                  <a:gd name="T70" fmla="*/ 150 w 388"/>
                  <a:gd name="T71" fmla="*/ 94 h 122"/>
                  <a:gd name="T72" fmla="*/ 155 w 388"/>
                  <a:gd name="T73" fmla="*/ 94 h 122"/>
                  <a:gd name="T74" fmla="*/ 127 w 388"/>
                  <a:gd name="T75" fmla="*/ 100 h 122"/>
                  <a:gd name="T76" fmla="*/ 121 w 388"/>
                  <a:gd name="T77" fmla="*/ 80 h 122"/>
                  <a:gd name="T78" fmla="*/ 114 w 388"/>
                  <a:gd name="T79" fmla="*/ 91 h 122"/>
                  <a:gd name="T80" fmla="*/ 114 w 388"/>
                  <a:gd name="T81" fmla="*/ 53 h 122"/>
                  <a:gd name="T82" fmla="*/ 98 w 388"/>
                  <a:gd name="T83" fmla="*/ 31 h 122"/>
                  <a:gd name="T84" fmla="*/ 98 w 388"/>
                  <a:gd name="T85" fmla="*/ 31 h 122"/>
                  <a:gd name="T86" fmla="*/ 89 w 388"/>
                  <a:gd name="T87" fmla="*/ 16 h 122"/>
                  <a:gd name="T88" fmla="*/ 57 w 388"/>
                  <a:gd name="T89" fmla="*/ 2 h 122"/>
                  <a:gd name="T90" fmla="*/ 51 w 388"/>
                  <a:gd name="T91" fmla="*/ 0 h 122"/>
                  <a:gd name="T92" fmla="*/ 29 w 388"/>
                  <a:gd name="T93" fmla="*/ 0 h 122"/>
                  <a:gd name="T94" fmla="*/ 19 w 388"/>
                  <a:gd name="T95" fmla="*/ 4 h 122"/>
                  <a:gd name="T96" fmla="*/ 11 w 388"/>
                  <a:gd name="T97" fmla="*/ 14 h 122"/>
                  <a:gd name="T98" fmla="*/ 2 w 388"/>
                  <a:gd name="T99" fmla="*/ 33 h 122"/>
                  <a:gd name="T100" fmla="*/ 0 w 388"/>
                  <a:gd name="T101" fmla="*/ 39 h 122"/>
                  <a:gd name="T102" fmla="*/ 0 w 388"/>
                  <a:gd name="T103" fmla="*/ 4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122">
                    <a:moveTo>
                      <a:pt x="0" y="48"/>
                    </a:moveTo>
                    <a:lnTo>
                      <a:pt x="29" y="48"/>
                    </a:lnTo>
                    <a:lnTo>
                      <a:pt x="29" y="39"/>
                    </a:lnTo>
                    <a:lnTo>
                      <a:pt x="14" y="39"/>
                    </a:lnTo>
                    <a:lnTo>
                      <a:pt x="28" y="45"/>
                    </a:lnTo>
                    <a:lnTo>
                      <a:pt x="28" y="45"/>
                    </a:lnTo>
                    <a:lnTo>
                      <a:pt x="36" y="30"/>
                    </a:lnTo>
                    <a:lnTo>
                      <a:pt x="22" y="23"/>
                    </a:lnTo>
                    <a:lnTo>
                      <a:pt x="33" y="33"/>
                    </a:lnTo>
                    <a:lnTo>
                      <a:pt x="40" y="23"/>
                    </a:lnTo>
                    <a:lnTo>
                      <a:pt x="29" y="14"/>
                    </a:lnTo>
                    <a:lnTo>
                      <a:pt x="29" y="28"/>
                    </a:lnTo>
                    <a:lnTo>
                      <a:pt x="36" y="28"/>
                    </a:lnTo>
                    <a:lnTo>
                      <a:pt x="40" y="25"/>
                    </a:lnTo>
                    <a:lnTo>
                      <a:pt x="29" y="30"/>
                    </a:lnTo>
                    <a:lnTo>
                      <a:pt x="51" y="30"/>
                    </a:lnTo>
                    <a:lnTo>
                      <a:pt x="51" y="14"/>
                    </a:lnTo>
                    <a:lnTo>
                      <a:pt x="45" y="28"/>
                    </a:lnTo>
                    <a:lnTo>
                      <a:pt x="72" y="40"/>
                    </a:lnTo>
                    <a:lnTo>
                      <a:pt x="78" y="27"/>
                    </a:lnTo>
                    <a:lnTo>
                      <a:pt x="68" y="37"/>
                    </a:lnTo>
                    <a:lnTo>
                      <a:pt x="66" y="34"/>
                    </a:lnTo>
                    <a:lnTo>
                      <a:pt x="74" y="46"/>
                    </a:lnTo>
                    <a:lnTo>
                      <a:pt x="75" y="48"/>
                    </a:lnTo>
                    <a:lnTo>
                      <a:pt x="89" y="68"/>
                    </a:lnTo>
                    <a:lnTo>
                      <a:pt x="100" y="59"/>
                    </a:lnTo>
                    <a:lnTo>
                      <a:pt x="88" y="65"/>
                    </a:lnTo>
                    <a:lnTo>
                      <a:pt x="101" y="97"/>
                    </a:lnTo>
                    <a:lnTo>
                      <a:pt x="103" y="102"/>
                    </a:lnTo>
                    <a:lnTo>
                      <a:pt x="106" y="103"/>
                    </a:lnTo>
                    <a:lnTo>
                      <a:pt x="120" y="112"/>
                    </a:lnTo>
                    <a:lnTo>
                      <a:pt x="123" y="114"/>
                    </a:lnTo>
                    <a:lnTo>
                      <a:pt x="146" y="122"/>
                    </a:lnTo>
                    <a:lnTo>
                      <a:pt x="150" y="122"/>
                    </a:lnTo>
                    <a:lnTo>
                      <a:pt x="154" y="122"/>
                    </a:lnTo>
                    <a:lnTo>
                      <a:pt x="175" y="117"/>
                    </a:lnTo>
                    <a:lnTo>
                      <a:pt x="172" y="103"/>
                    </a:lnTo>
                    <a:lnTo>
                      <a:pt x="175" y="117"/>
                    </a:lnTo>
                    <a:lnTo>
                      <a:pt x="195" y="114"/>
                    </a:lnTo>
                    <a:lnTo>
                      <a:pt x="198" y="114"/>
                    </a:lnTo>
                    <a:lnTo>
                      <a:pt x="201" y="111"/>
                    </a:lnTo>
                    <a:lnTo>
                      <a:pt x="230" y="85"/>
                    </a:lnTo>
                    <a:lnTo>
                      <a:pt x="259" y="59"/>
                    </a:lnTo>
                    <a:lnTo>
                      <a:pt x="250" y="48"/>
                    </a:lnTo>
                    <a:lnTo>
                      <a:pt x="258" y="60"/>
                    </a:lnTo>
                    <a:lnTo>
                      <a:pt x="293" y="39"/>
                    </a:lnTo>
                    <a:lnTo>
                      <a:pt x="285" y="27"/>
                    </a:lnTo>
                    <a:lnTo>
                      <a:pt x="285" y="42"/>
                    </a:lnTo>
                    <a:lnTo>
                      <a:pt x="334" y="42"/>
                    </a:lnTo>
                    <a:lnTo>
                      <a:pt x="334" y="27"/>
                    </a:lnTo>
                    <a:lnTo>
                      <a:pt x="331" y="40"/>
                    </a:lnTo>
                    <a:lnTo>
                      <a:pt x="368" y="50"/>
                    </a:lnTo>
                    <a:lnTo>
                      <a:pt x="380" y="53"/>
                    </a:lnTo>
                    <a:lnTo>
                      <a:pt x="388" y="25"/>
                    </a:lnTo>
                    <a:lnTo>
                      <a:pt x="376" y="22"/>
                    </a:lnTo>
                    <a:lnTo>
                      <a:pt x="339" y="13"/>
                    </a:lnTo>
                    <a:lnTo>
                      <a:pt x="334" y="13"/>
                    </a:lnTo>
                    <a:lnTo>
                      <a:pt x="285" y="13"/>
                    </a:lnTo>
                    <a:lnTo>
                      <a:pt x="285" y="13"/>
                    </a:lnTo>
                    <a:lnTo>
                      <a:pt x="279" y="13"/>
                    </a:lnTo>
                    <a:lnTo>
                      <a:pt x="279" y="14"/>
                    </a:lnTo>
                    <a:lnTo>
                      <a:pt x="244" y="36"/>
                    </a:lnTo>
                    <a:lnTo>
                      <a:pt x="241" y="37"/>
                    </a:lnTo>
                    <a:lnTo>
                      <a:pt x="212" y="63"/>
                    </a:lnTo>
                    <a:lnTo>
                      <a:pt x="183" y="89"/>
                    </a:lnTo>
                    <a:lnTo>
                      <a:pt x="186" y="86"/>
                    </a:lnTo>
                    <a:lnTo>
                      <a:pt x="192" y="100"/>
                    </a:lnTo>
                    <a:lnTo>
                      <a:pt x="190" y="86"/>
                    </a:lnTo>
                    <a:lnTo>
                      <a:pt x="170" y="89"/>
                    </a:lnTo>
                    <a:lnTo>
                      <a:pt x="169" y="89"/>
                    </a:lnTo>
                    <a:lnTo>
                      <a:pt x="147" y="94"/>
                    </a:lnTo>
                    <a:lnTo>
                      <a:pt x="150" y="94"/>
                    </a:lnTo>
                    <a:lnTo>
                      <a:pt x="150" y="108"/>
                    </a:lnTo>
                    <a:lnTo>
                      <a:pt x="155" y="94"/>
                    </a:lnTo>
                    <a:lnTo>
                      <a:pt x="132" y="86"/>
                    </a:lnTo>
                    <a:lnTo>
                      <a:pt x="127" y="100"/>
                    </a:lnTo>
                    <a:lnTo>
                      <a:pt x="135" y="89"/>
                    </a:lnTo>
                    <a:lnTo>
                      <a:pt x="121" y="80"/>
                    </a:lnTo>
                    <a:lnTo>
                      <a:pt x="124" y="80"/>
                    </a:lnTo>
                    <a:lnTo>
                      <a:pt x="114" y="91"/>
                    </a:lnTo>
                    <a:lnTo>
                      <a:pt x="127" y="85"/>
                    </a:lnTo>
                    <a:lnTo>
                      <a:pt x="114" y="53"/>
                    </a:lnTo>
                    <a:lnTo>
                      <a:pt x="112" y="51"/>
                    </a:lnTo>
                    <a:lnTo>
                      <a:pt x="98" y="31"/>
                    </a:lnTo>
                    <a:lnTo>
                      <a:pt x="86" y="39"/>
                    </a:lnTo>
                    <a:lnTo>
                      <a:pt x="98" y="31"/>
                    </a:lnTo>
                    <a:lnTo>
                      <a:pt x="91" y="19"/>
                    </a:lnTo>
                    <a:lnTo>
                      <a:pt x="89" y="16"/>
                    </a:lnTo>
                    <a:lnTo>
                      <a:pt x="85" y="14"/>
                    </a:lnTo>
                    <a:lnTo>
                      <a:pt x="57" y="2"/>
                    </a:lnTo>
                    <a:lnTo>
                      <a:pt x="57" y="0"/>
                    </a:lnTo>
                    <a:lnTo>
                      <a:pt x="51" y="0"/>
                    </a:lnTo>
                    <a:lnTo>
                      <a:pt x="29" y="0"/>
                    </a:lnTo>
                    <a:lnTo>
                      <a:pt x="29" y="0"/>
                    </a:lnTo>
                    <a:lnTo>
                      <a:pt x="23" y="0"/>
                    </a:lnTo>
                    <a:lnTo>
                      <a:pt x="19" y="4"/>
                    </a:lnTo>
                    <a:lnTo>
                      <a:pt x="19" y="5"/>
                    </a:lnTo>
                    <a:lnTo>
                      <a:pt x="11" y="14"/>
                    </a:lnTo>
                    <a:lnTo>
                      <a:pt x="10" y="17"/>
                    </a:lnTo>
                    <a:lnTo>
                      <a:pt x="2" y="33"/>
                    </a:lnTo>
                    <a:lnTo>
                      <a:pt x="0" y="33"/>
                    </a:lnTo>
                    <a:lnTo>
                      <a:pt x="0" y="39"/>
                    </a:lnTo>
                    <a:lnTo>
                      <a:pt x="0" y="39"/>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1" name="Freeform 51"/>
              <p:cNvSpPr>
                <a:spLocks/>
              </p:cNvSpPr>
              <p:nvPr/>
            </p:nvSpPr>
            <p:spPr bwMode="auto">
              <a:xfrm>
                <a:off x="2125" y="3703"/>
                <a:ext cx="192" cy="60"/>
              </a:xfrm>
              <a:custGeom>
                <a:avLst/>
                <a:gdLst>
                  <a:gd name="T0" fmla="*/ 30 w 385"/>
                  <a:gd name="T1" fmla="*/ 48 h 121"/>
                  <a:gd name="T2" fmla="*/ 14 w 385"/>
                  <a:gd name="T3" fmla="*/ 37 h 121"/>
                  <a:gd name="T4" fmla="*/ 28 w 385"/>
                  <a:gd name="T5" fmla="*/ 43 h 121"/>
                  <a:gd name="T6" fmla="*/ 22 w 385"/>
                  <a:gd name="T7" fmla="*/ 22 h 121"/>
                  <a:gd name="T8" fmla="*/ 40 w 385"/>
                  <a:gd name="T9" fmla="*/ 25 h 121"/>
                  <a:gd name="T10" fmla="*/ 30 w 385"/>
                  <a:gd name="T11" fmla="*/ 28 h 121"/>
                  <a:gd name="T12" fmla="*/ 30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1 w 385"/>
                  <a:gd name="T29" fmla="*/ 111 h 121"/>
                  <a:gd name="T30" fmla="*/ 144 w 385"/>
                  <a:gd name="T31" fmla="*/ 121 h 121"/>
                  <a:gd name="T32" fmla="*/ 151 w 385"/>
                  <a:gd name="T33" fmla="*/ 121 h 121"/>
                  <a:gd name="T34" fmla="*/ 177 w 385"/>
                  <a:gd name="T35" fmla="*/ 115 h 121"/>
                  <a:gd name="T36" fmla="*/ 175 w 385"/>
                  <a:gd name="T37" fmla="*/ 115 h 121"/>
                  <a:gd name="T38" fmla="*/ 198 w 385"/>
                  <a:gd name="T39" fmla="*/ 112 h 121"/>
                  <a:gd name="T40" fmla="*/ 230 w 385"/>
                  <a:gd name="T41" fmla="*/ 85 h 121"/>
                  <a:gd name="T42" fmla="*/ 250 w 385"/>
                  <a:gd name="T43" fmla="*/ 48 h 121"/>
                  <a:gd name="T44" fmla="*/ 293 w 385"/>
                  <a:gd name="T45" fmla="*/ 39 h 121"/>
                  <a:gd name="T46" fmla="*/ 285 w 385"/>
                  <a:gd name="T47" fmla="*/ 42 h 121"/>
                  <a:gd name="T48" fmla="*/ 334 w 385"/>
                  <a:gd name="T49" fmla="*/ 26 h 121"/>
                  <a:gd name="T50" fmla="*/ 368 w 385"/>
                  <a:gd name="T51" fmla="*/ 49 h 121"/>
                  <a:gd name="T52" fmla="*/ 382 w 385"/>
                  <a:gd name="T53" fmla="*/ 52 h 121"/>
                  <a:gd name="T54" fmla="*/ 373 w 385"/>
                  <a:gd name="T55" fmla="*/ 22 h 121"/>
                  <a:gd name="T56" fmla="*/ 376 w 385"/>
                  <a:gd name="T57" fmla="*/ 22 h 121"/>
                  <a:gd name="T58" fmla="*/ 334 w 385"/>
                  <a:gd name="T59" fmla="*/ 13 h 121"/>
                  <a:gd name="T60" fmla="*/ 285 w 385"/>
                  <a:gd name="T61" fmla="*/ 13 h 121"/>
                  <a:gd name="T62" fmla="*/ 279 w 385"/>
                  <a:gd name="T63" fmla="*/ 14 h 121"/>
                  <a:gd name="T64" fmla="*/ 241 w 385"/>
                  <a:gd name="T65" fmla="*/ 37 h 121"/>
                  <a:gd name="T66" fmla="*/ 183 w 385"/>
                  <a:gd name="T67" fmla="*/ 88 h 121"/>
                  <a:gd name="T68" fmla="*/ 192 w 385"/>
                  <a:gd name="T69" fmla="*/ 98 h 121"/>
                  <a:gd name="T70" fmla="*/ 171 w 385"/>
                  <a:gd name="T71" fmla="*/ 88 h 121"/>
                  <a:gd name="T72" fmla="*/ 148 w 385"/>
                  <a:gd name="T73" fmla="*/ 94 h 121"/>
                  <a:gd name="T74" fmla="*/ 151 w 385"/>
                  <a:gd name="T75" fmla="*/ 94 h 121"/>
                  <a:gd name="T76" fmla="*/ 157 w 385"/>
                  <a:gd name="T77" fmla="*/ 95 h 121"/>
                  <a:gd name="T78" fmla="*/ 129 w 385"/>
                  <a:gd name="T79" fmla="*/ 98 h 121"/>
                  <a:gd name="T80" fmla="*/ 121 w 385"/>
                  <a:gd name="T81" fmla="*/ 77 h 121"/>
                  <a:gd name="T82" fmla="*/ 114 w 385"/>
                  <a:gd name="T83" fmla="*/ 89 h 121"/>
                  <a:gd name="T84" fmla="*/ 114 w 385"/>
                  <a:gd name="T85" fmla="*/ 52 h 121"/>
                  <a:gd name="T86" fmla="*/ 99 w 385"/>
                  <a:gd name="T87" fmla="*/ 29 h 121"/>
                  <a:gd name="T88" fmla="*/ 91 w 385"/>
                  <a:gd name="T89" fmla="*/ 19 h 121"/>
                  <a:gd name="T90" fmla="*/ 85 w 385"/>
                  <a:gd name="T91" fmla="*/ 14 h 121"/>
                  <a:gd name="T92" fmla="*/ 57 w 385"/>
                  <a:gd name="T93" fmla="*/ 0 h 121"/>
                  <a:gd name="T94" fmla="*/ 30 w 385"/>
                  <a:gd name="T95" fmla="*/ 0 h 121"/>
                  <a:gd name="T96" fmla="*/ 23 w 385"/>
                  <a:gd name="T97" fmla="*/ 0 h 121"/>
                  <a:gd name="T98" fmla="*/ 13 w 385"/>
                  <a:gd name="T99" fmla="*/ 13 h 121"/>
                  <a:gd name="T100" fmla="*/ 10 w 385"/>
                  <a:gd name="T101" fmla="*/ 16 h 121"/>
                  <a:gd name="T102" fmla="*/ 0 w 385"/>
                  <a:gd name="T103" fmla="*/ 31 h 121"/>
                  <a:gd name="T104" fmla="*/ 0 w 385"/>
                  <a:gd name="T105"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121">
                    <a:moveTo>
                      <a:pt x="0" y="48"/>
                    </a:moveTo>
                    <a:lnTo>
                      <a:pt x="30" y="48"/>
                    </a:lnTo>
                    <a:lnTo>
                      <a:pt x="30" y="37"/>
                    </a:lnTo>
                    <a:lnTo>
                      <a:pt x="14" y="37"/>
                    </a:lnTo>
                    <a:lnTo>
                      <a:pt x="28" y="43"/>
                    </a:lnTo>
                    <a:lnTo>
                      <a:pt x="28" y="43"/>
                    </a:lnTo>
                    <a:lnTo>
                      <a:pt x="36" y="28"/>
                    </a:lnTo>
                    <a:lnTo>
                      <a:pt x="22" y="22"/>
                    </a:lnTo>
                    <a:lnTo>
                      <a:pt x="33" y="32"/>
                    </a:lnTo>
                    <a:lnTo>
                      <a:pt x="40" y="25"/>
                    </a:lnTo>
                    <a:lnTo>
                      <a:pt x="30" y="14"/>
                    </a:lnTo>
                    <a:lnTo>
                      <a:pt x="30" y="28"/>
                    </a:lnTo>
                    <a:lnTo>
                      <a:pt x="36" y="28"/>
                    </a:lnTo>
                    <a:lnTo>
                      <a:pt x="30" y="29"/>
                    </a:lnTo>
                    <a:lnTo>
                      <a:pt x="51" y="29"/>
                    </a:lnTo>
                    <a:lnTo>
                      <a:pt x="51" y="14"/>
                    </a:lnTo>
                    <a:lnTo>
                      <a:pt x="45" y="28"/>
                    </a:lnTo>
                    <a:lnTo>
                      <a:pt x="72" y="40"/>
                    </a:lnTo>
                    <a:lnTo>
                      <a:pt x="79" y="26"/>
                    </a:lnTo>
                    <a:lnTo>
                      <a:pt x="68" y="35"/>
                    </a:lnTo>
                    <a:lnTo>
                      <a:pt x="76" y="46"/>
                    </a:lnTo>
                    <a:lnTo>
                      <a:pt x="86" y="37"/>
                    </a:lnTo>
                    <a:lnTo>
                      <a:pt x="74" y="45"/>
                    </a:lnTo>
                    <a:lnTo>
                      <a:pt x="88" y="66"/>
                    </a:lnTo>
                    <a:lnTo>
                      <a:pt x="100" y="58"/>
                    </a:lnTo>
                    <a:lnTo>
                      <a:pt x="88" y="65"/>
                    </a:lnTo>
                    <a:lnTo>
                      <a:pt x="102" y="95"/>
                    </a:lnTo>
                    <a:lnTo>
                      <a:pt x="103" y="100"/>
                    </a:lnTo>
                    <a:lnTo>
                      <a:pt x="106" y="101"/>
                    </a:lnTo>
                    <a:lnTo>
                      <a:pt x="121" y="111"/>
                    </a:lnTo>
                    <a:lnTo>
                      <a:pt x="123" y="112"/>
                    </a:lnTo>
                    <a:lnTo>
                      <a:pt x="144" y="121"/>
                    </a:lnTo>
                    <a:lnTo>
                      <a:pt x="144" y="121"/>
                    </a:lnTo>
                    <a:lnTo>
                      <a:pt x="151" y="121"/>
                    </a:lnTo>
                    <a:lnTo>
                      <a:pt x="155" y="121"/>
                    </a:lnTo>
                    <a:lnTo>
                      <a:pt x="177"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70"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1" y="88"/>
                    </a:lnTo>
                    <a:lnTo>
                      <a:pt x="169" y="88"/>
                    </a:lnTo>
                    <a:lnTo>
                      <a:pt x="148" y="94"/>
                    </a:lnTo>
                    <a:lnTo>
                      <a:pt x="157" y="94"/>
                    </a:lnTo>
                    <a:lnTo>
                      <a:pt x="151" y="94"/>
                    </a:lnTo>
                    <a:lnTo>
                      <a:pt x="151" y="108"/>
                    </a:lnTo>
                    <a:lnTo>
                      <a:pt x="157" y="95"/>
                    </a:lnTo>
                    <a:lnTo>
                      <a:pt x="135" y="86"/>
                    </a:lnTo>
                    <a:lnTo>
                      <a:pt x="129" y="98"/>
                    </a:lnTo>
                    <a:lnTo>
                      <a:pt x="137" y="86"/>
                    </a:lnTo>
                    <a:lnTo>
                      <a:pt x="121" y="77"/>
                    </a:lnTo>
                    <a:lnTo>
                      <a:pt x="125" y="78"/>
                    </a:lnTo>
                    <a:lnTo>
                      <a:pt x="114" y="89"/>
                    </a:lnTo>
                    <a:lnTo>
                      <a:pt x="128" y="83"/>
                    </a:lnTo>
                    <a:lnTo>
                      <a:pt x="114" y="52"/>
                    </a:lnTo>
                    <a:lnTo>
                      <a:pt x="112" y="51"/>
                    </a:lnTo>
                    <a:lnTo>
                      <a:pt x="99" y="29"/>
                    </a:lnTo>
                    <a:lnTo>
                      <a:pt x="99" y="29"/>
                    </a:lnTo>
                    <a:lnTo>
                      <a:pt x="91" y="19"/>
                    </a:lnTo>
                    <a:lnTo>
                      <a:pt x="89" y="16"/>
                    </a:lnTo>
                    <a:lnTo>
                      <a:pt x="85" y="14"/>
                    </a:lnTo>
                    <a:lnTo>
                      <a:pt x="57" y="2"/>
                    </a:lnTo>
                    <a:lnTo>
                      <a:pt x="57" y="0"/>
                    </a:lnTo>
                    <a:lnTo>
                      <a:pt x="51" y="0"/>
                    </a:lnTo>
                    <a:lnTo>
                      <a:pt x="30" y="0"/>
                    </a:lnTo>
                    <a:lnTo>
                      <a:pt x="30"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2" name="Freeform 52"/>
              <p:cNvSpPr>
                <a:spLocks/>
              </p:cNvSpPr>
              <p:nvPr/>
            </p:nvSpPr>
            <p:spPr bwMode="auto">
              <a:xfrm>
                <a:off x="2357" y="3733"/>
                <a:ext cx="193" cy="95"/>
              </a:xfrm>
              <a:custGeom>
                <a:avLst/>
                <a:gdLst>
                  <a:gd name="T0" fmla="*/ 29 w 386"/>
                  <a:gd name="T1" fmla="*/ 63 h 192"/>
                  <a:gd name="T2" fmla="*/ 34 w 386"/>
                  <a:gd name="T3" fmla="*/ 32 h 192"/>
                  <a:gd name="T4" fmla="*/ 40 w 386"/>
                  <a:gd name="T5" fmla="*/ 20 h 192"/>
                  <a:gd name="T6" fmla="*/ 32 w 386"/>
                  <a:gd name="T7" fmla="*/ 28 h 192"/>
                  <a:gd name="T8" fmla="*/ 26 w 386"/>
                  <a:gd name="T9" fmla="*/ 29 h 192"/>
                  <a:gd name="T10" fmla="*/ 44 w 386"/>
                  <a:gd name="T11" fmla="*/ 28 h 192"/>
                  <a:gd name="T12" fmla="*/ 52 w 386"/>
                  <a:gd name="T13" fmla="*/ 28 h 192"/>
                  <a:gd name="T14" fmla="*/ 66 w 386"/>
                  <a:gd name="T15" fmla="*/ 44 h 192"/>
                  <a:gd name="T16" fmla="*/ 70 w 386"/>
                  <a:gd name="T17" fmla="*/ 63 h 192"/>
                  <a:gd name="T18" fmla="*/ 98 w 386"/>
                  <a:gd name="T19" fmla="*/ 90 h 192"/>
                  <a:gd name="T20" fmla="*/ 97 w 386"/>
                  <a:gd name="T21" fmla="*/ 153 h 192"/>
                  <a:gd name="T22" fmla="*/ 115 w 386"/>
                  <a:gd name="T23" fmla="*/ 176 h 192"/>
                  <a:gd name="T24" fmla="*/ 141 w 386"/>
                  <a:gd name="T25" fmla="*/ 192 h 192"/>
                  <a:gd name="T26" fmla="*/ 170 w 386"/>
                  <a:gd name="T27" fmla="*/ 189 h 192"/>
                  <a:gd name="T28" fmla="*/ 196 w 386"/>
                  <a:gd name="T29" fmla="*/ 175 h 192"/>
                  <a:gd name="T30" fmla="*/ 225 w 386"/>
                  <a:gd name="T31" fmla="*/ 123 h 192"/>
                  <a:gd name="T32" fmla="*/ 253 w 386"/>
                  <a:gd name="T33" fmla="*/ 78 h 192"/>
                  <a:gd name="T34" fmla="*/ 271 w 386"/>
                  <a:gd name="T35" fmla="*/ 61 h 192"/>
                  <a:gd name="T36" fmla="*/ 288 w 386"/>
                  <a:gd name="T37" fmla="*/ 55 h 192"/>
                  <a:gd name="T38" fmla="*/ 306 w 386"/>
                  <a:gd name="T39" fmla="*/ 49 h 192"/>
                  <a:gd name="T40" fmla="*/ 328 w 386"/>
                  <a:gd name="T41" fmla="*/ 54 h 192"/>
                  <a:gd name="T42" fmla="*/ 361 w 386"/>
                  <a:gd name="T43" fmla="*/ 64 h 192"/>
                  <a:gd name="T44" fmla="*/ 371 w 386"/>
                  <a:gd name="T45" fmla="*/ 71 h 192"/>
                  <a:gd name="T46" fmla="*/ 371 w 386"/>
                  <a:gd name="T47" fmla="*/ 37 h 192"/>
                  <a:gd name="T48" fmla="*/ 303 w 386"/>
                  <a:gd name="T49" fmla="*/ 21 h 192"/>
                  <a:gd name="T50" fmla="*/ 279 w 386"/>
                  <a:gd name="T51" fmla="*/ 28 h 192"/>
                  <a:gd name="T52" fmla="*/ 251 w 386"/>
                  <a:gd name="T53" fmla="*/ 41 h 192"/>
                  <a:gd name="T54" fmla="*/ 228 w 386"/>
                  <a:gd name="T55" fmla="*/ 63 h 192"/>
                  <a:gd name="T56" fmla="*/ 176 w 386"/>
                  <a:gd name="T57" fmla="*/ 156 h 192"/>
                  <a:gd name="T58" fmla="*/ 182 w 386"/>
                  <a:gd name="T59" fmla="*/ 150 h 192"/>
                  <a:gd name="T60" fmla="*/ 165 w 386"/>
                  <a:gd name="T61" fmla="*/ 161 h 192"/>
                  <a:gd name="T62" fmla="*/ 155 w 386"/>
                  <a:gd name="T63" fmla="*/ 166 h 192"/>
                  <a:gd name="T64" fmla="*/ 136 w 386"/>
                  <a:gd name="T65" fmla="*/ 156 h 192"/>
                  <a:gd name="T66" fmla="*/ 124 w 386"/>
                  <a:gd name="T67" fmla="*/ 144 h 192"/>
                  <a:gd name="T68" fmla="*/ 98 w 386"/>
                  <a:gd name="T69" fmla="*/ 52 h 192"/>
                  <a:gd name="T70" fmla="*/ 90 w 386"/>
                  <a:gd name="T71" fmla="*/ 31 h 192"/>
                  <a:gd name="T72" fmla="*/ 75 w 386"/>
                  <a:gd name="T73" fmla="*/ 9 h 192"/>
                  <a:gd name="T74" fmla="*/ 66 w 386"/>
                  <a:gd name="T75" fmla="*/ 3 h 192"/>
                  <a:gd name="T76" fmla="*/ 26 w 386"/>
                  <a:gd name="T77" fmla="*/ 0 h 192"/>
                  <a:gd name="T78" fmla="*/ 15 w 386"/>
                  <a:gd name="T79" fmla="*/ 3 h 192"/>
                  <a:gd name="T80" fmla="*/ 6 w 386"/>
                  <a:gd name="T81" fmla="*/ 25 h 192"/>
                  <a:gd name="T82" fmla="*/ 0 w 386"/>
                  <a:gd name="T83"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92">
                    <a:moveTo>
                      <a:pt x="0" y="75"/>
                    </a:moveTo>
                    <a:lnTo>
                      <a:pt x="29" y="75"/>
                    </a:lnTo>
                    <a:lnTo>
                      <a:pt x="29" y="63"/>
                    </a:lnTo>
                    <a:lnTo>
                      <a:pt x="14" y="63"/>
                    </a:lnTo>
                    <a:lnTo>
                      <a:pt x="28" y="66"/>
                    </a:lnTo>
                    <a:lnTo>
                      <a:pt x="34" y="32"/>
                    </a:lnTo>
                    <a:lnTo>
                      <a:pt x="20" y="29"/>
                    </a:lnTo>
                    <a:lnTo>
                      <a:pt x="34" y="35"/>
                    </a:lnTo>
                    <a:lnTo>
                      <a:pt x="40" y="20"/>
                    </a:lnTo>
                    <a:lnTo>
                      <a:pt x="26" y="14"/>
                    </a:lnTo>
                    <a:lnTo>
                      <a:pt x="26" y="28"/>
                    </a:lnTo>
                    <a:lnTo>
                      <a:pt x="32" y="28"/>
                    </a:lnTo>
                    <a:lnTo>
                      <a:pt x="37" y="25"/>
                    </a:lnTo>
                    <a:lnTo>
                      <a:pt x="40" y="20"/>
                    </a:lnTo>
                    <a:lnTo>
                      <a:pt x="26" y="29"/>
                    </a:lnTo>
                    <a:lnTo>
                      <a:pt x="48" y="29"/>
                    </a:lnTo>
                    <a:lnTo>
                      <a:pt x="48" y="14"/>
                    </a:lnTo>
                    <a:lnTo>
                      <a:pt x="44" y="28"/>
                    </a:lnTo>
                    <a:lnTo>
                      <a:pt x="60" y="31"/>
                    </a:lnTo>
                    <a:lnTo>
                      <a:pt x="63" y="17"/>
                    </a:lnTo>
                    <a:lnTo>
                      <a:pt x="52" y="28"/>
                    </a:lnTo>
                    <a:lnTo>
                      <a:pt x="57" y="31"/>
                    </a:lnTo>
                    <a:lnTo>
                      <a:pt x="52" y="26"/>
                    </a:lnTo>
                    <a:lnTo>
                      <a:pt x="66" y="44"/>
                    </a:lnTo>
                    <a:lnTo>
                      <a:pt x="77" y="35"/>
                    </a:lnTo>
                    <a:lnTo>
                      <a:pt x="63" y="40"/>
                    </a:lnTo>
                    <a:lnTo>
                      <a:pt x="70" y="63"/>
                    </a:lnTo>
                    <a:lnTo>
                      <a:pt x="72" y="64"/>
                    </a:lnTo>
                    <a:lnTo>
                      <a:pt x="86" y="97"/>
                    </a:lnTo>
                    <a:lnTo>
                      <a:pt x="98" y="90"/>
                    </a:lnTo>
                    <a:lnTo>
                      <a:pt x="84" y="94"/>
                    </a:lnTo>
                    <a:lnTo>
                      <a:pt x="97" y="150"/>
                    </a:lnTo>
                    <a:lnTo>
                      <a:pt x="97" y="153"/>
                    </a:lnTo>
                    <a:lnTo>
                      <a:pt x="100" y="156"/>
                    </a:lnTo>
                    <a:lnTo>
                      <a:pt x="115" y="175"/>
                    </a:lnTo>
                    <a:lnTo>
                      <a:pt x="115" y="176"/>
                    </a:lnTo>
                    <a:lnTo>
                      <a:pt x="120" y="178"/>
                    </a:lnTo>
                    <a:lnTo>
                      <a:pt x="141" y="190"/>
                    </a:lnTo>
                    <a:lnTo>
                      <a:pt x="141" y="192"/>
                    </a:lnTo>
                    <a:lnTo>
                      <a:pt x="147" y="192"/>
                    </a:lnTo>
                    <a:lnTo>
                      <a:pt x="150" y="192"/>
                    </a:lnTo>
                    <a:lnTo>
                      <a:pt x="170" y="189"/>
                    </a:lnTo>
                    <a:lnTo>
                      <a:pt x="173" y="189"/>
                    </a:lnTo>
                    <a:lnTo>
                      <a:pt x="175" y="187"/>
                    </a:lnTo>
                    <a:lnTo>
                      <a:pt x="196" y="175"/>
                    </a:lnTo>
                    <a:lnTo>
                      <a:pt x="199" y="173"/>
                    </a:lnTo>
                    <a:lnTo>
                      <a:pt x="202" y="169"/>
                    </a:lnTo>
                    <a:lnTo>
                      <a:pt x="225" y="123"/>
                    </a:lnTo>
                    <a:lnTo>
                      <a:pt x="211" y="117"/>
                    </a:lnTo>
                    <a:lnTo>
                      <a:pt x="224" y="124"/>
                    </a:lnTo>
                    <a:lnTo>
                      <a:pt x="253" y="78"/>
                    </a:lnTo>
                    <a:lnTo>
                      <a:pt x="241" y="71"/>
                    </a:lnTo>
                    <a:lnTo>
                      <a:pt x="251" y="81"/>
                    </a:lnTo>
                    <a:lnTo>
                      <a:pt x="271" y="61"/>
                    </a:lnTo>
                    <a:lnTo>
                      <a:pt x="260" y="51"/>
                    </a:lnTo>
                    <a:lnTo>
                      <a:pt x="267" y="64"/>
                    </a:lnTo>
                    <a:lnTo>
                      <a:pt x="288" y="55"/>
                    </a:lnTo>
                    <a:lnTo>
                      <a:pt x="282" y="41"/>
                    </a:lnTo>
                    <a:lnTo>
                      <a:pt x="286" y="55"/>
                    </a:lnTo>
                    <a:lnTo>
                      <a:pt x="306" y="49"/>
                    </a:lnTo>
                    <a:lnTo>
                      <a:pt x="302" y="35"/>
                    </a:lnTo>
                    <a:lnTo>
                      <a:pt x="300" y="51"/>
                    </a:lnTo>
                    <a:lnTo>
                      <a:pt x="328" y="54"/>
                    </a:lnTo>
                    <a:lnTo>
                      <a:pt x="329" y="38"/>
                    </a:lnTo>
                    <a:lnTo>
                      <a:pt x="325" y="52"/>
                    </a:lnTo>
                    <a:lnTo>
                      <a:pt x="361" y="64"/>
                    </a:lnTo>
                    <a:lnTo>
                      <a:pt x="366" y="51"/>
                    </a:lnTo>
                    <a:lnTo>
                      <a:pt x="358" y="63"/>
                    </a:lnTo>
                    <a:lnTo>
                      <a:pt x="371" y="71"/>
                    </a:lnTo>
                    <a:lnTo>
                      <a:pt x="386" y="46"/>
                    </a:lnTo>
                    <a:lnTo>
                      <a:pt x="374" y="38"/>
                    </a:lnTo>
                    <a:lnTo>
                      <a:pt x="371" y="37"/>
                    </a:lnTo>
                    <a:lnTo>
                      <a:pt x="334" y="25"/>
                    </a:lnTo>
                    <a:lnTo>
                      <a:pt x="331" y="25"/>
                    </a:lnTo>
                    <a:lnTo>
                      <a:pt x="303" y="21"/>
                    </a:lnTo>
                    <a:lnTo>
                      <a:pt x="302" y="21"/>
                    </a:lnTo>
                    <a:lnTo>
                      <a:pt x="299" y="21"/>
                    </a:lnTo>
                    <a:lnTo>
                      <a:pt x="279" y="28"/>
                    </a:lnTo>
                    <a:lnTo>
                      <a:pt x="277" y="29"/>
                    </a:lnTo>
                    <a:lnTo>
                      <a:pt x="256" y="38"/>
                    </a:lnTo>
                    <a:lnTo>
                      <a:pt x="251" y="41"/>
                    </a:lnTo>
                    <a:lnTo>
                      <a:pt x="231" y="61"/>
                    </a:lnTo>
                    <a:lnTo>
                      <a:pt x="230" y="60"/>
                    </a:lnTo>
                    <a:lnTo>
                      <a:pt x="228" y="63"/>
                    </a:lnTo>
                    <a:lnTo>
                      <a:pt x="199" y="109"/>
                    </a:lnTo>
                    <a:lnTo>
                      <a:pt x="199" y="110"/>
                    </a:lnTo>
                    <a:lnTo>
                      <a:pt x="176" y="156"/>
                    </a:lnTo>
                    <a:lnTo>
                      <a:pt x="178" y="152"/>
                    </a:lnTo>
                    <a:lnTo>
                      <a:pt x="188" y="163"/>
                    </a:lnTo>
                    <a:lnTo>
                      <a:pt x="182" y="150"/>
                    </a:lnTo>
                    <a:lnTo>
                      <a:pt x="161" y="163"/>
                    </a:lnTo>
                    <a:lnTo>
                      <a:pt x="167" y="175"/>
                    </a:lnTo>
                    <a:lnTo>
                      <a:pt x="165" y="161"/>
                    </a:lnTo>
                    <a:lnTo>
                      <a:pt x="146" y="164"/>
                    </a:lnTo>
                    <a:lnTo>
                      <a:pt x="147" y="178"/>
                    </a:lnTo>
                    <a:lnTo>
                      <a:pt x="155" y="166"/>
                    </a:lnTo>
                    <a:lnTo>
                      <a:pt x="133" y="153"/>
                    </a:lnTo>
                    <a:lnTo>
                      <a:pt x="126" y="166"/>
                    </a:lnTo>
                    <a:lnTo>
                      <a:pt x="136" y="156"/>
                    </a:lnTo>
                    <a:lnTo>
                      <a:pt x="121" y="138"/>
                    </a:lnTo>
                    <a:lnTo>
                      <a:pt x="110" y="147"/>
                    </a:lnTo>
                    <a:lnTo>
                      <a:pt x="124" y="144"/>
                    </a:lnTo>
                    <a:lnTo>
                      <a:pt x="112" y="87"/>
                    </a:lnTo>
                    <a:lnTo>
                      <a:pt x="112" y="84"/>
                    </a:lnTo>
                    <a:lnTo>
                      <a:pt x="98" y="52"/>
                    </a:lnTo>
                    <a:lnTo>
                      <a:pt x="84" y="58"/>
                    </a:lnTo>
                    <a:lnTo>
                      <a:pt x="98" y="54"/>
                    </a:lnTo>
                    <a:lnTo>
                      <a:pt x="90" y="31"/>
                    </a:lnTo>
                    <a:lnTo>
                      <a:pt x="90" y="29"/>
                    </a:lnTo>
                    <a:lnTo>
                      <a:pt x="89" y="28"/>
                    </a:lnTo>
                    <a:lnTo>
                      <a:pt x="75" y="9"/>
                    </a:lnTo>
                    <a:lnTo>
                      <a:pt x="74" y="6"/>
                    </a:lnTo>
                    <a:lnTo>
                      <a:pt x="69" y="3"/>
                    </a:lnTo>
                    <a:lnTo>
                      <a:pt x="66" y="3"/>
                    </a:lnTo>
                    <a:lnTo>
                      <a:pt x="51" y="0"/>
                    </a:lnTo>
                    <a:lnTo>
                      <a:pt x="48" y="0"/>
                    </a:lnTo>
                    <a:lnTo>
                      <a:pt x="26" y="0"/>
                    </a:lnTo>
                    <a:lnTo>
                      <a:pt x="26" y="0"/>
                    </a:lnTo>
                    <a:lnTo>
                      <a:pt x="20" y="0"/>
                    </a:lnTo>
                    <a:lnTo>
                      <a:pt x="15" y="3"/>
                    </a:lnTo>
                    <a:lnTo>
                      <a:pt x="12" y="8"/>
                    </a:lnTo>
                    <a:lnTo>
                      <a:pt x="12" y="9"/>
                    </a:lnTo>
                    <a:lnTo>
                      <a:pt x="6" y="25"/>
                    </a:lnTo>
                    <a:lnTo>
                      <a:pt x="6" y="29"/>
                    </a:lnTo>
                    <a:lnTo>
                      <a:pt x="6" y="28"/>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3" name="Freeform 53"/>
              <p:cNvSpPr>
                <a:spLocks/>
              </p:cNvSpPr>
              <p:nvPr/>
            </p:nvSpPr>
            <p:spPr bwMode="auto">
              <a:xfrm>
                <a:off x="2470" y="3737"/>
                <a:ext cx="194" cy="94"/>
              </a:xfrm>
              <a:custGeom>
                <a:avLst/>
                <a:gdLst>
                  <a:gd name="T0" fmla="*/ 29 w 387"/>
                  <a:gd name="T1" fmla="*/ 74 h 189"/>
                  <a:gd name="T2" fmla="*/ 14 w 387"/>
                  <a:gd name="T3" fmla="*/ 63 h 189"/>
                  <a:gd name="T4" fmla="*/ 32 w 387"/>
                  <a:gd name="T5" fmla="*/ 32 h 189"/>
                  <a:gd name="T6" fmla="*/ 32 w 387"/>
                  <a:gd name="T7" fmla="*/ 35 h 189"/>
                  <a:gd name="T8" fmla="*/ 40 w 387"/>
                  <a:gd name="T9" fmla="*/ 20 h 189"/>
                  <a:gd name="T10" fmla="*/ 26 w 387"/>
                  <a:gd name="T11" fmla="*/ 28 h 189"/>
                  <a:gd name="T12" fmla="*/ 36 w 387"/>
                  <a:gd name="T13" fmla="*/ 25 h 189"/>
                  <a:gd name="T14" fmla="*/ 47 w 387"/>
                  <a:gd name="T15" fmla="*/ 29 h 189"/>
                  <a:gd name="T16" fmla="*/ 44 w 387"/>
                  <a:gd name="T17" fmla="*/ 28 h 189"/>
                  <a:gd name="T18" fmla="*/ 61 w 387"/>
                  <a:gd name="T19" fmla="*/ 17 h 189"/>
                  <a:gd name="T20" fmla="*/ 67 w 387"/>
                  <a:gd name="T21" fmla="*/ 43 h 189"/>
                  <a:gd name="T22" fmla="*/ 63 w 387"/>
                  <a:gd name="T23" fmla="*/ 35 h 189"/>
                  <a:gd name="T24" fmla="*/ 70 w 387"/>
                  <a:gd name="T25" fmla="*/ 65 h 189"/>
                  <a:gd name="T26" fmla="*/ 98 w 387"/>
                  <a:gd name="T27" fmla="*/ 91 h 189"/>
                  <a:gd name="T28" fmla="*/ 98 w 387"/>
                  <a:gd name="T29" fmla="*/ 150 h 189"/>
                  <a:gd name="T30" fmla="*/ 101 w 387"/>
                  <a:gd name="T31" fmla="*/ 155 h 189"/>
                  <a:gd name="T32" fmla="*/ 116 w 387"/>
                  <a:gd name="T33" fmla="*/ 178 h 189"/>
                  <a:gd name="T34" fmla="*/ 122 w 387"/>
                  <a:gd name="T35" fmla="*/ 181 h 189"/>
                  <a:gd name="T36" fmla="*/ 147 w 387"/>
                  <a:gd name="T37" fmla="*/ 187 h 189"/>
                  <a:gd name="T38" fmla="*/ 170 w 387"/>
                  <a:gd name="T39" fmla="*/ 186 h 189"/>
                  <a:gd name="T40" fmla="*/ 176 w 387"/>
                  <a:gd name="T41" fmla="*/ 183 h 189"/>
                  <a:gd name="T42" fmla="*/ 199 w 387"/>
                  <a:gd name="T43" fmla="*/ 169 h 189"/>
                  <a:gd name="T44" fmla="*/ 222 w 387"/>
                  <a:gd name="T45" fmla="*/ 126 h 189"/>
                  <a:gd name="T46" fmla="*/ 239 w 387"/>
                  <a:gd name="T47" fmla="*/ 69 h 189"/>
                  <a:gd name="T48" fmla="*/ 269 w 387"/>
                  <a:gd name="T49" fmla="*/ 62 h 189"/>
                  <a:gd name="T50" fmla="*/ 268 w 387"/>
                  <a:gd name="T51" fmla="*/ 63 h 189"/>
                  <a:gd name="T52" fmla="*/ 282 w 387"/>
                  <a:gd name="T53" fmla="*/ 39 h 189"/>
                  <a:gd name="T54" fmla="*/ 308 w 387"/>
                  <a:gd name="T55" fmla="*/ 43 h 189"/>
                  <a:gd name="T56" fmla="*/ 301 w 387"/>
                  <a:gd name="T57" fmla="*/ 43 h 189"/>
                  <a:gd name="T58" fmla="*/ 297 w 387"/>
                  <a:gd name="T59" fmla="*/ 43 h 189"/>
                  <a:gd name="T60" fmla="*/ 321 w 387"/>
                  <a:gd name="T61" fmla="*/ 52 h 189"/>
                  <a:gd name="T62" fmla="*/ 367 w 387"/>
                  <a:gd name="T63" fmla="*/ 51 h 189"/>
                  <a:gd name="T64" fmla="*/ 372 w 387"/>
                  <a:gd name="T65" fmla="*/ 71 h 189"/>
                  <a:gd name="T66" fmla="*/ 375 w 387"/>
                  <a:gd name="T67" fmla="*/ 39 h 189"/>
                  <a:gd name="T68" fmla="*/ 329 w 387"/>
                  <a:gd name="T69" fmla="*/ 25 h 189"/>
                  <a:gd name="T70" fmla="*/ 331 w 387"/>
                  <a:gd name="T71" fmla="*/ 25 h 189"/>
                  <a:gd name="T72" fmla="*/ 301 w 387"/>
                  <a:gd name="T73" fmla="*/ 16 h 189"/>
                  <a:gd name="T74" fmla="*/ 295 w 387"/>
                  <a:gd name="T75" fmla="*/ 17 h 189"/>
                  <a:gd name="T76" fmla="*/ 275 w 387"/>
                  <a:gd name="T77" fmla="*/ 26 h 189"/>
                  <a:gd name="T78" fmla="*/ 251 w 387"/>
                  <a:gd name="T79" fmla="*/ 40 h 189"/>
                  <a:gd name="T80" fmla="*/ 228 w 387"/>
                  <a:gd name="T81" fmla="*/ 58 h 189"/>
                  <a:gd name="T82" fmla="*/ 197 w 387"/>
                  <a:gd name="T83" fmla="*/ 112 h 189"/>
                  <a:gd name="T84" fmla="*/ 177 w 387"/>
                  <a:gd name="T85" fmla="*/ 147 h 189"/>
                  <a:gd name="T86" fmla="*/ 180 w 387"/>
                  <a:gd name="T87" fmla="*/ 146 h 189"/>
                  <a:gd name="T88" fmla="*/ 168 w 387"/>
                  <a:gd name="T89" fmla="*/ 170 h 189"/>
                  <a:gd name="T90" fmla="*/ 145 w 387"/>
                  <a:gd name="T91" fmla="*/ 160 h 189"/>
                  <a:gd name="T92" fmla="*/ 151 w 387"/>
                  <a:gd name="T93" fmla="*/ 160 h 189"/>
                  <a:gd name="T94" fmla="*/ 127 w 387"/>
                  <a:gd name="T95" fmla="*/ 167 h 189"/>
                  <a:gd name="T96" fmla="*/ 124 w 387"/>
                  <a:gd name="T97" fmla="*/ 138 h 189"/>
                  <a:gd name="T98" fmla="*/ 125 w 387"/>
                  <a:gd name="T99" fmla="*/ 143 h 189"/>
                  <a:gd name="T100" fmla="*/ 112 w 387"/>
                  <a:gd name="T101" fmla="*/ 85 h 189"/>
                  <a:gd name="T102" fmla="*/ 82 w 387"/>
                  <a:gd name="T103" fmla="*/ 58 h 189"/>
                  <a:gd name="T104" fmla="*/ 90 w 387"/>
                  <a:gd name="T105" fmla="*/ 29 h 189"/>
                  <a:gd name="T106" fmla="*/ 87 w 387"/>
                  <a:gd name="T107" fmla="*/ 23 h 189"/>
                  <a:gd name="T108" fmla="*/ 72 w 387"/>
                  <a:gd name="T109" fmla="*/ 6 h 189"/>
                  <a:gd name="T110" fmla="*/ 64 w 387"/>
                  <a:gd name="T111" fmla="*/ 3 h 189"/>
                  <a:gd name="T112" fmla="*/ 47 w 387"/>
                  <a:gd name="T113" fmla="*/ 0 h 189"/>
                  <a:gd name="T114" fmla="*/ 26 w 387"/>
                  <a:gd name="T115" fmla="*/ 0 h 189"/>
                  <a:gd name="T116" fmla="*/ 15 w 387"/>
                  <a:gd name="T117" fmla="*/ 3 h 189"/>
                  <a:gd name="T118" fmla="*/ 6 w 387"/>
                  <a:gd name="T119" fmla="*/ 23 h 189"/>
                  <a:gd name="T120" fmla="*/ 4 w 387"/>
                  <a:gd name="T121" fmla="*/ 29 h 189"/>
                  <a:gd name="T122" fmla="*/ 0 w 387"/>
                  <a:gd name="T123" fmla="*/ 62 h 189"/>
                  <a:gd name="T124" fmla="*/ 0 w 387"/>
                  <a:gd name="T125"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189">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6" y="25"/>
                    </a:lnTo>
                    <a:lnTo>
                      <a:pt x="26" y="29"/>
                    </a:lnTo>
                    <a:lnTo>
                      <a:pt x="47" y="29"/>
                    </a:lnTo>
                    <a:lnTo>
                      <a:pt x="47" y="14"/>
                    </a:lnTo>
                    <a:lnTo>
                      <a:pt x="44" y="28"/>
                    </a:lnTo>
                    <a:lnTo>
                      <a:pt x="58" y="31"/>
                    </a:lnTo>
                    <a:lnTo>
                      <a:pt x="61" y="17"/>
                    </a:lnTo>
                    <a:lnTo>
                      <a:pt x="52" y="28"/>
                    </a:lnTo>
                    <a:lnTo>
                      <a:pt x="67" y="43"/>
                    </a:lnTo>
                    <a:lnTo>
                      <a:pt x="76" y="32"/>
                    </a:lnTo>
                    <a:lnTo>
                      <a:pt x="63" y="35"/>
                    </a:lnTo>
                    <a:lnTo>
                      <a:pt x="69" y="62"/>
                    </a:lnTo>
                    <a:lnTo>
                      <a:pt x="70" y="65"/>
                    </a:lnTo>
                    <a:lnTo>
                      <a:pt x="85" y="97"/>
                    </a:lnTo>
                    <a:lnTo>
                      <a:pt x="98" y="91"/>
                    </a:lnTo>
                    <a:lnTo>
                      <a:pt x="84" y="95"/>
                    </a:lnTo>
                    <a:lnTo>
                      <a:pt x="98" y="150"/>
                    </a:lnTo>
                    <a:lnTo>
                      <a:pt x="98" y="152"/>
                    </a:lnTo>
                    <a:lnTo>
                      <a:pt x="101" y="155"/>
                    </a:lnTo>
                    <a:lnTo>
                      <a:pt x="116" y="176"/>
                    </a:lnTo>
                    <a:lnTo>
                      <a:pt x="116" y="178"/>
                    </a:lnTo>
                    <a:lnTo>
                      <a:pt x="121" y="181"/>
                    </a:lnTo>
                    <a:lnTo>
                      <a:pt x="122" y="181"/>
                    </a:lnTo>
                    <a:lnTo>
                      <a:pt x="142" y="187"/>
                    </a:lnTo>
                    <a:lnTo>
                      <a:pt x="147" y="187"/>
                    </a:lnTo>
                    <a:lnTo>
                      <a:pt x="148" y="189"/>
                    </a:lnTo>
                    <a:lnTo>
                      <a:pt x="170" y="186"/>
                    </a:lnTo>
                    <a:lnTo>
                      <a:pt x="174" y="184"/>
                    </a:lnTo>
                    <a:lnTo>
                      <a:pt x="176" y="183"/>
                    </a:lnTo>
                    <a:lnTo>
                      <a:pt x="196" y="170"/>
                    </a:lnTo>
                    <a:lnTo>
                      <a:pt x="199" y="169"/>
                    </a:lnTo>
                    <a:lnTo>
                      <a:pt x="200" y="166"/>
                    </a:lnTo>
                    <a:lnTo>
                      <a:pt x="222" y="126"/>
                    </a:lnTo>
                    <a:lnTo>
                      <a:pt x="251" y="77"/>
                    </a:lnTo>
                    <a:lnTo>
                      <a:pt x="239" y="69"/>
                    </a:lnTo>
                    <a:lnTo>
                      <a:pt x="248" y="80"/>
                    </a:lnTo>
                    <a:lnTo>
                      <a:pt x="269" y="62"/>
                    </a:lnTo>
                    <a:lnTo>
                      <a:pt x="260" y="51"/>
                    </a:lnTo>
                    <a:lnTo>
                      <a:pt x="268" y="63"/>
                    </a:lnTo>
                    <a:lnTo>
                      <a:pt x="289" y="51"/>
                    </a:lnTo>
                    <a:lnTo>
                      <a:pt x="282" y="39"/>
                    </a:lnTo>
                    <a:lnTo>
                      <a:pt x="288" y="52"/>
                    </a:lnTo>
                    <a:lnTo>
                      <a:pt x="308" y="43"/>
                    </a:lnTo>
                    <a:lnTo>
                      <a:pt x="301" y="29"/>
                    </a:lnTo>
                    <a:lnTo>
                      <a:pt x="301" y="43"/>
                    </a:lnTo>
                    <a:lnTo>
                      <a:pt x="308" y="43"/>
                    </a:lnTo>
                    <a:lnTo>
                      <a:pt x="297" y="43"/>
                    </a:lnTo>
                    <a:lnTo>
                      <a:pt x="320" y="52"/>
                    </a:lnTo>
                    <a:lnTo>
                      <a:pt x="321" y="52"/>
                    </a:lnTo>
                    <a:lnTo>
                      <a:pt x="364" y="65"/>
                    </a:lnTo>
                    <a:lnTo>
                      <a:pt x="367" y="51"/>
                    </a:lnTo>
                    <a:lnTo>
                      <a:pt x="360" y="63"/>
                    </a:lnTo>
                    <a:lnTo>
                      <a:pt x="372" y="71"/>
                    </a:lnTo>
                    <a:lnTo>
                      <a:pt x="387" y="46"/>
                    </a:lnTo>
                    <a:lnTo>
                      <a:pt x="375" y="39"/>
                    </a:lnTo>
                    <a:lnTo>
                      <a:pt x="372" y="37"/>
                    </a:lnTo>
                    <a:lnTo>
                      <a:pt x="329" y="25"/>
                    </a:lnTo>
                    <a:lnTo>
                      <a:pt x="324" y="39"/>
                    </a:lnTo>
                    <a:lnTo>
                      <a:pt x="331" y="25"/>
                    </a:lnTo>
                    <a:lnTo>
                      <a:pt x="308" y="16"/>
                    </a:lnTo>
                    <a:lnTo>
                      <a:pt x="301" y="16"/>
                    </a:lnTo>
                    <a:lnTo>
                      <a:pt x="295" y="16"/>
                    </a:lnTo>
                    <a:lnTo>
                      <a:pt x="295" y="17"/>
                    </a:lnTo>
                    <a:lnTo>
                      <a:pt x="275" y="26"/>
                    </a:lnTo>
                    <a:lnTo>
                      <a:pt x="275" y="26"/>
                    </a:lnTo>
                    <a:lnTo>
                      <a:pt x="254" y="39"/>
                    </a:lnTo>
                    <a:lnTo>
                      <a:pt x="251" y="40"/>
                    </a:lnTo>
                    <a:lnTo>
                      <a:pt x="229" y="58"/>
                    </a:lnTo>
                    <a:lnTo>
                      <a:pt x="228" y="58"/>
                    </a:lnTo>
                    <a:lnTo>
                      <a:pt x="226" y="63"/>
                    </a:lnTo>
                    <a:lnTo>
                      <a:pt x="197" y="112"/>
                    </a:lnTo>
                    <a:lnTo>
                      <a:pt x="176" y="152"/>
                    </a:lnTo>
                    <a:lnTo>
                      <a:pt x="177" y="147"/>
                    </a:lnTo>
                    <a:lnTo>
                      <a:pt x="188" y="158"/>
                    </a:lnTo>
                    <a:lnTo>
                      <a:pt x="180" y="146"/>
                    </a:lnTo>
                    <a:lnTo>
                      <a:pt x="161" y="158"/>
                    </a:lnTo>
                    <a:lnTo>
                      <a:pt x="168" y="170"/>
                    </a:lnTo>
                    <a:lnTo>
                      <a:pt x="167" y="157"/>
                    </a:lnTo>
                    <a:lnTo>
                      <a:pt x="145" y="160"/>
                    </a:lnTo>
                    <a:lnTo>
                      <a:pt x="147" y="173"/>
                    </a:lnTo>
                    <a:lnTo>
                      <a:pt x="151" y="160"/>
                    </a:lnTo>
                    <a:lnTo>
                      <a:pt x="131" y="154"/>
                    </a:lnTo>
                    <a:lnTo>
                      <a:pt x="127" y="167"/>
                    </a:lnTo>
                    <a:lnTo>
                      <a:pt x="139" y="160"/>
                    </a:lnTo>
                    <a:lnTo>
                      <a:pt x="124" y="138"/>
                    </a:lnTo>
                    <a:lnTo>
                      <a:pt x="112" y="146"/>
                    </a:lnTo>
                    <a:lnTo>
                      <a:pt x="125" y="143"/>
                    </a:lnTo>
                    <a:lnTo>
                      <a:pt x="112" y="88"/>
                    </a:lnTo>
                    <a:lnTo>
                      <a:pt x="112" y="85"/>
                    </a:lnTo>
                    <a:lnTo>
                      <a:pt x="96" y="52"/>
                    </a:lnTo>
                    <a:lnTo>
                      <a:pt x="82" y="58"/>
                    </a:lnTo>
                    <a:lnTo>
                      <a:pt x="96" y="55"/>
                    </a:lnTo>
                    <a:lnTo>
                      <a:pt x="90" y="29"/>
                    </a:lnTo>
                    <a:lnTo>
                      <a:pt x="90" y="26"/>
                    </a:lnTo>
                    <a:lnTo>
                      <a:pt x="87" y="23"/>
                    </a:lnTo>
                    <a:lnTo>
                      <a:pt x="72" y="8"/>
                    </a:lnTo>
                    <a:lnTo>
                      <a:pt x="72" y="6"/>
                    </a:lnTo>
                    <a:lnTo>
                      <a:pt x="67" y="3"/>
                    </a:lnTo>
                    <a:lnTo>
                      <a:pt x="64" y="3"/>
                    </a:lnTo>
                    <a:lnTo>
                      <a:pt x="50" y="0"/>
                    </a:lnTo>
                    <a:lnTo>
                      <a:pt x="47" y="0"/>
                    </a:lnTo>
                    <a:lnTo>
                      <a:pt x="26" y="0"/>
                    </a:lnTo>
                    <a:lnTo>
                      <a:pt x="26" y="0"/>
                    </a:lnTo>
                    <a:lnTo>
                      <a:pt x="20" y="0"/>
                    </a:lnTo>
                    <a:lnTo>
                      <a:pt x="15" y="3"/>
                    </a:lnTo>
                    <a:lnTo>
                      <a:pt x="14" y="8"/>
                    </a:lnTo>
                    <a:lnTo>
                      <a:pt x="6" y="23"/>
                    </a:lnTo>
                    <a:lnTo>
                      <a:pt x="4" y="23"/>
                    </a:lnTo>
                    <a:lnTo>
                      <a:pt x="4" y="29"/>
                    </a:lnTo>
                    <a:lnTo>
                      <a:pt x="4"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4" name="Freeform 54"/>
              <p:cNvSpPr>
                <a:spLocks/>
              </p:cNvSpPr>
              <p:nvPr/>
            </p:nvSpPr>
            <p:spPr bwMode="auto">
              <a:xfrm>
                <a:off x="2614" y="3726"/>
                <a:ext cx="196" cy="98"/>
              </a:xfrm>
              <a:custGeom>
                <a:avLst/>
                <a:gdLst>
                  <a:gd name="T0" fmla="*/ 29 w 392"/>
                  <a:gd name="T1" fmla="*/ 75 h 194"/>
                  <a:gd name="T2" fmla="*/ 13 w 392"/>
                  <a:gd name="T3" fmla="*/ 63 h 194"/>
                  <a:gd name="T4" fmla="*/ 35 w 392"/>
                  <a:gd name="T5" fmla="*/ 32 h 194"/>
                  <a:gd name="T6" fmla="*/ 35 w 392"/>
                  <a:gd name="T7" fmla="*/ 35 h 194"/>
                  <a:gd name="T8" fmla="*/ 29 w 392"/>
                  <a:gd name="T9" fmla="*/ 14 h 194"/>
                  <a:gd name="T10" fmla="*/ 35 w 392"/>
                  <a:gd name="T11" fmla="*/ 27 h 194"/>
                  <a:gd name="T12" fmla="*/ 29 w 392"/>
                  <a:gd name="T13" fmla="*/ 29 h 194"/>
                  <a:gd name="T14" fmla="*/ 50 w 392"/>
                  <a:gd name="T15" fmla="*/ 14 h 194"/>
                  <a:gd name="T16" fmla="*/ 59 w 392"/>
                  <a:gd name="T17" fmla="*/ 30 h 194"/>
                  <a:gd name="T18" fmla="*/ 52 w 392"/>
                  <a:gd name="T19" fmla="*/ 27 h 194"/>
                  <a:gd name="T20" fmla="*/ 78 w 392"/>
                  <a:gd name="T21" fmla="*/ 33 h 194"/>
                  <a:gd name="T22" fmla="*/ 72 w 392"/>
                  <a:gd name="T23" fmla="*/ 64 h 194"/>
                  <a:gd name="T24" fmla="*/ 87 w 392"/>
                  <a:gd name="T25" fmla="*/ 96 h 194"/>
                  <a:gd name="T26" fmla="*/ 85 w 392"/>
                  <a:gd name="T27" fmla="*/ 95 h 194"/>
                  <a:gd name="T28" fmla="*/ 104 w 392"/>
                  <a:gd name="T29" fmla="*/ 156 h 194"/>
                  <a:gd name="T30" fmla="*/ 116 w 392"/>
                  <a:gd name="T31" fmla="*/ 178 h 194"/>
                  <a:gd name="T32" fmla="*/ 142 w 392"/>
                  <a:gd name="T33" fmla="*/ 191 h 194"/>
                  <a:gd name="T34" fmla="*/ 148 w 392"/>
                  <a:gd name="T35" fmla="*/ 193 h 194"/>
                  <a:gd name="T36" fmla="*/ 171 w 392"/>
                  <a:gd name="T37" fmla="*/ 191 h 194"/>
                  <a:gd name="T38" fmla="*/ 177 w 392"/>
                  <a:gd name="T39" fmla="*/ 188 h 194"/>
                  <a:gd name="T40" fmla="*/ 202 w 392"/>
                  <a:gd name="T41" fmla="*/ 175 h 194"/>
                  <a:gd name="T42" fmla="*/ 226 w 392"/>
                  <a:gd name="T43" fmla="*/ 124 h 194"/>
                  <a:gd name="T44" fmla="*/ 225 w 392"/>
                  <a:gd name="T45" fmla="*/ 125 h 194"/>
                  <a:gd name="T46" fmla="*/ 240 w 392"/>
                  <a:gd name="T47" fmla="*/ 72 h 194"/>
                  <a:gd name="T48" fmla="*/ 272 w 392"/>
                  <a:gd name="T49" fmla="*/ 60 h 194"/>
                  <a:gd name="T50" fmla="*/ 269 w 392"/>
                  <a:gd name="T51" fmla="*/ 63 h 194"/>
                  <a:gd name="T52" fmla="*/ 281 w 392"/>
                  <a:gd name="T53" fmla="*/ 38 h 194"/>
                  <a:gd name="T54" fmla="*/ 311 w 392"/>
                  <a:gd name="T55" fmla="*/ 43 h 194"/>
                  <a:gd name="T56" fmla="*/ 304 w 392"/>
                  <a:gd name="T57" fmla="*/ 43 h 194"/>
                  <a:gd name="T58" fmla="*/ 329 w 392"/>
                  <a:gd name="T59" fmla="*/ 52 h 194"/>
                  <a:gd name="T60" fmla="*/ 367 w 392"/>
                  <a:gd name="T61" fmla="*/ 49 h 194"/>
                  <a:gd name="T62" fmla="*/ 375 w 392"/>
                  <a:gd name="T63" fmla="*/ 72 h 194"/>
                  <a:gd name="T64" fmla="*/ 376 w 392"/>
                  <a:gd name="T65" fmla="*/ 38 h 194"/>
                  <a:gd name="T66" fmla="*/ 372 w 392"/>
                  <a:gd name="T67" fmla="*/ 35 h 194"/>
                  <a:gd name="T68" fmla="*/ 309 w 392"/>
                  <a:gd name="T69" fmla="*/ 15 h 194"/>
                  <a:gd name="T70" fmla="*/ 300 w 392"/>
                  <a:gd name="T71" fmla="*/ 15 h 194"/>
                  <a:gd name="T72" fmla="*/ 275 w 392"/>
                  <a:gd name="T73" fmla="*/ 26 h 194"/>
                  <a:gd name="T74" fmla="*/ 251 w 392"/>
                  <a:gd name="T75" fmla="*/ 38 h 194"/>
                  <a:gd name="T76" fmla="*/ 229 w 392"/>
                  <a:gd name="T77" fmla="*/ 63 h 194"/>
                  <a:gd name="T78" fmla="*/ 200 w 392"/>
                  <a:gd name="T79" fmla="*/ 110 h 194"/>
                  <a:gd name="T80" fmla="*/ 179 w 392"/>
                  <a:gd name="T81" fmla="*/ 158 h 194"/>
                  <a:gd name="T82" fmla="*/ 191 w 392"/>
                  <a:gd name="T83" fmla="*/ 164 h 194"/>
                  <a:gd name="T84" fmla="*/ 164 w 392"/>
                  <a:gd name="T85" fmla="*/ 164 h 194"/>
                  <a:gd name="T86" fmla="*/ 168 w 392"/>
                  <a:gd name="T87" fmla="*/ 162 h 194"/>
                  <a:gd name="T88" fmla="*/ 148 w 392"/>
                  <a:gd name="T89" fmla="*/ 179 h 194"/>
                  <a:gd name="T90" fmla="*/ 134 w 392"/>
                  <a:gd name="T91" fmla="*/ 155 h 194"/>
                  <a:gd name="T92" fmla="*/ 127 w 392"/>
                  <a:gd name="T93" fmla="*/ 167 h 194"/>
                  <a:gd name="T94" fmla="*/ 127 w 392"/>
                  <a:gd name="T95" fmla="*/ 141 h 194"/>
                  <a:gd name="T96" fmla="*/ 128 w 392"/>
                  <a:gd name="T97" fmla="*/ 145 h 194"/>
                  <a:gd name="T98" fmla="*/ 113 w 392"/>
                  <a:gd name="T99" fmla="*/ 84 h 194"/>
                  <a:gd name="T100" fmla="*/ 85 w 392"/>
                  <a:gd name="T101" fmla="*/ 60 h 194"/>
                  <a:gd name="T102" fmla="*/ 92 w 392"/>
                  <a:gd name="T103" fmla="*/ 30 h 194"/>
                  <a:gd name="T104" fmla="*/ 88 w 392"/>
                  <a:gd name="T105" fmla="*/ 24 h 194"/>
                  <a:gd name="T106" fmla="*/ 73 w 392"/>
                  <a:gd name="T107" fmla="*/ 6 h 194"/>
                  <a:gd name="T108" fmla="*/ 67 w 392"/>
                  <a:gd name="T109" fmla="*/ 3 h 194"/>
                  <a:gd name="T110" fmla="*/ 50 w 392"/>
                  <a:gd name="T111" fmla="*/ 0 h 194"/>
                  <a:gd name="T112" fmla="*/ 29 w 392"/>
                  <a:gd name="T113" fmla="*/ 0 h 194"/>
                  <a:gd name="T114" fmla="*/ 18 w 392"/>
                  <a:gd name="T115" fmla="*/ 3 h 194"/>
                  <a:gd name="T116" fmla="*/ 9 w 392"/>
                  <a:gd name="T117" fmla="*/ 23 h 194"/>
                  <a:gd name="T118" fmla="*/ 0 w 392"/>
                  <a:gd name="T119" fmla="*/ 60 h 194"/>
                  <a:gd name="T120" fmla="*/ 0 w 392"/>
                  <a:gd name="T121" fmla="*/ 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94">
                    <a:moveTo>
                      <a:pt x="0" y="75"/>
                    </a:moveTo>
                    <a:lnTo>
                      <a:pt x="29" y="75"/>
                    </a:lnTo>
                    <a:lnTo>
                      <a:pt x="29" y="63"/>
                    </a:lnTo>
                    <a:lnTo>
                      <a:pt x="13" y="63"/>
                    </a:lnTo>
                    <a:lnTo>
                      <a:pt x="27" y="66"/>
                    </a:lnTo>
                    <a:lnTo>
                      <a:pt x="35" y="32"/>
                    </a:lnTo>
                    <a:lnTo>
                      <a:pt x="21" y="29"/>
                    </a:lnTo>
                    <a:lnTo>
                      <a:pt x="35" y="35"/>
                    </a:lnTo>
                    <a:lnTo>
                      <a:pt x="43" y="20"/>
                    </a:lnTo>
                    <a:lnTo>
                      <a:pt x="29" y="14"/>
                    </a:lnTo>
                    <a:lnTo>
                      <a:pt x="29" y="27"/>
                    </a:lnTo>
                    <a:lnTo>
                      <a:pt x="35" y="27"/>
                    </a:lnTo>
                    <a:lnTo>
                      <a:pt x="39" y="24"/>
                    </a:lnTo>
                    <a:lnTo>
                      <a:pt x="29" y="29"/>
                    </a:lnTo>
                    <a:lnTo>
                      <a:pt x="50" y="29"/>
                    </a:lnTo>
                    <a:lnTo>
                      <a:pt x="50" y="14"/>
                    </a:lnTo>
                    <a:lnTo>
                      <a:pt x="47" y="27"/>
                    </a:lnTo>
                    <a:lnTo>
                      <a:pt x="59" y="30"/>
                    </a:lnTo>
                    <a:lnTo>
                      <a:pt x="62" y="17"/>
                    </a:lnTo>
                    <a:lnTo>
                      <a:pt x="52" y="27"/>
                    </a:lnTo>
                    <a:lnTo>
                      <a:pt x="67" y="44"/>
                    </a:lnTo>
                    <a:lnTo>
                      <a:pt x="78" y="33"/>
                    </a:lnTo>
                    <a:lnTo>
                      <a:pt x="64" y="38"/>
                    </a:lnTo>
                    <a:lnTo>
                      <a:pt x="72" y="64"/>
                    </a:lnTo>
                    <a:lnTo>
                      <a:pt x="73" y="66"/>
                    </a:lnTo>
                    <a:lnTo>
                      <a:pt x="87" y="96"/>
                    </a:lnTo>
                    <a:lnTo>
                      <a:pt x="99" y="90"/>
                    </a:lnTo>
                    <a:lnTo>
                      <a:pt x="85" y="95"/>
                    </a:lnTo>
                    <a:lnTo>
                      <a:pt x="101" y="153"/>
                    </a:lnTo>
                    <a:lnTo>
                      <a:pt x="104" y="156"/>
                    </a:lnTo>
                    <a:lnTo>
                      <a:pt x="116" y="175"/>
                    </a:lnTo>
                    <a:lnTo>
                      <a:pt x="116" y="178"/>
                    </a:lnTo>
                    <a:lnTo>
                      <a:pt x="121" y="179"/>
                    </a:lnTo>
                    <a:lnTo>
                      <a:pt x="142" y="191"/>
                    </a:lnTo>
                    <a:lnTo>
                      <a:pt x="142" y="193"/>
                    </a:lnTo>
                    <a:lnTo>
                      <a:pt x="148" y="193"/>
                    </a:lnTo>
                    <a:lnTo>
                      <a:pt x="150" y="194"/>
                    </a:lnTo>
                    <a:lnTo>
                      <a:pt x="171" y="191"/>
                    </a:lnTo>
                    <a:lnTo>
                      <a:pt x="176" y="190"/>
                    </a:lnTo>
                    <a:lnTo>
                      <a:pt x="177" y="188"/>
                    </a:lnTo>
                    <a:lnTo>
                      <a:pt x="199" y="176"/>
                    </a:lnTo>
                    <a:lnTo>
                      <a:pt x="202" y="175"/>
                    </a:lnTo>
                    <a:lnTo>
                      <a:pt x="205" y="170"/>
                    </a:lnTo>
                    <a:lnTo>
                      <a:pt x="226" y="124"/>
                    </a:lnTo>
                    <a:lnTo>
                      <a:pt x="213" y="118"/>
                    </a:lnTo>
                    <a:lnTo>
                      <a:pt x="225" y="125"/>
                    </a:lnTo>
                    <a:lnTo>
                      <a:pt x="252" y="79"/>
                    </a:lnTo>
                    <a:lnTo>
                      <a:pt x="240" y="72"/>
                    </a:lnTo>
                    <a:lnTo>
                      <a:pt x="251" y="83"/>
                    </a:lnTo>
                    <a:lnTo>
                      <a:pt x="272" y="60"/>
                    </a:lnTo>
                    <a:lnTo>
                      <a:pt x="262" y="49"/>
                    </a:lnTo>
                    <a:lnTo>
                      <a:pt x="269" y="63"/>
                    </a:lnTo>
                    <a:lnTo>
                      <a:pt x="289" y="52"/>
                    </a:lnTo>
                    <a:lnTo>
                      <a:pt x="281" y="38"/>
                    </a:lnTo>
                    <a:lnTo>
                      <a:pt x="288" y="52"/>
                    </a:lnTo>
                    <a:lnTo>
                      <a:pt x="311" y="43"/>
                    </a:lnTo>
                    <a:lnTo>
                      <a:pt x="304" y="29"/>
                    </a:lnTo>
                    <a:lnTo>
                      <a:pt x="304" y="43"/>
                    </a:lnTo>
                    <a:lnTo>
                      <a:pt x="300" y="43"/>
                    </a:lnTo>
                    <a:lnTo>
                      <a:pt x="329" y="52"/>
                    </a:lnTo>
                    <a:lnTo>
                      <a:pt x="363" y="63"/>
                    </a:lnTo>
                    <a:lnTo>
                      <a:pt x="367" y="49"/>
                    </a:lnTo>
                    <a:lnTo>
                      <a:pt x="360" y="61"/>
                    </a:lnTo>
                    <a:lnTo>
                      <a:pt x="375" y="72"/>
                    </a:lnTo>
                    <a:lnTo>
                      <a:pt x="392" y="49"/>
                    </a:lnTo>
                    <a:lnTo>
                      <a:pt x="376" y="38"/>
                    </a:lnTo>
                    <a:lnTo>
                      <a:pt x="373" y="35"/>
                    </a:lnTo>
                    <a:lnTo>
                      <a:pt x="372" y="35"/>
                    </a:lnTo>
                    <a:lnTo>
                      <a:pt x="338" y="24"/>
                    </a:lnTo>
                    <a:lnTo>
                      <a:pt x="309" y="15"/>
                    </a:lnTo>
                    <a:lnTo>
                      <a:pt x="304" y="15"/>
                    </a:lnTo>
                    <a:lnTo>
                      <a:pt x="300" y="15"/>
                    </a:lnTo>
                    <a:lnTo>
                      <a:pt x="277" y="24"/>
                    </a:lnTo>
                    <a:lnTo>
                      <a:pt x="275" y="26"/>
                    </a:lnTo>
                    <a:lnTo>
                      <a:pt x="255" y="37"/>
                    </a:lnTo>
                    <a:lnTo>
                      <a:pt x="251" y="38"/>
                    </a:lnTo>
                    <a:lnTo>
                      <a:pt x="251" y="40"/>
                    </a:lnTo>
                    <a:lnTo>
                      <a:pt x="229" y="63"/>
                    </a:lnTo>
                    <a:lnTo>
                      <a:pt x="228" y="64"/>
                    </a:lnTo>
                    <a:lnTo>
                      <a:pt x="200" y="110"/>
                    </a:lnTo>
                    <a:lnTo>
                      <a:pt x="200" y="112"/>
                    </a:lnTo>
                    <a:lnTo>
                      <a:pt x="179" y="158"/>
                    </a:lnTo>
                    <a:lnTo>
                      <a:pt x="180" y="153"/>
                    </a:lnTo>
                    <a:lnTo>
                      <a:pt x="191" y="164"/>
                    </a:lnTo>
                    <a:lnTo>
                      <a:pt x="185" y="152"/>
                    </a:lnTo>
                    <a:lnTo>
                      <a:pt x="164" y="164"/>
                    </a:lnTo>
                    <a:lnTo>
                      <a:pt x="170" y="176"/>
                    </a:lnTo>
                    <a:lnTo>
                      <a:pt x="168" y="162"/>
                    </a:lnTo>
                    <a:lnTo>
                      <a:pt x="147" y="165"/>
                    </a:lnTo>
                    <a:lnTo>
                      <a:pt x="148" y="179"/>
                    </a:lnTo>
                    <a:lnTo>
                      <a:pt x="156" y="167"/>
                    </a:lnTo>
                    <a:lnTo>
                      <a:pt x="134" y="155"/>
                    </a:lnTo>
                    <a:lnTo>
                      <a:pt x="138" y="156"/>
                    </a:lnTo>
                    <a:lnTo>
                      <a:pt x="127" y="167"/>
                    </a:lnTo>
                    <a:lnTo>
                      <a:pt x="139" y="159"/>
                    </a:lnTo>
                    <a:lnTo>
                      <a:pt x="127" y="141"/>
                    </a:lnTo>
                    <a:lnTo>
                      <a:pt x="115" y="148"/>
                    </a:lnTo>
                    <a:lnTo>
                      <a:pt x="128" y="145"/>
                    </a:lnTo>
                    <a:lnTo>
                      <a:pt x="113" y="87"/>
                    </a:lnTo>
                    <a:lnTo>
                      <a:pt x="113" y="84"/>
                    </a:lnTo>
                    <a:lnTo>
                      <a:pt x="99" y="53"/>
                    </a:lnTo>
                    <a:lnTo>
                      <a:pt x="85" y="60"/>
                    </a:lnTo>
                    <a:lnTo>
                      <a:pt x="99" y="56"/>
                    </a:lnTo>
                    <a:lnTo>
                      <a:pt x="92" y="30"/>
                    </a:lnTo>
                    <a:lnTo>
                      <a:pt x="92" y="27"/>
                    </a:lnTo>
                    <a:lnTo>
                      <a:pt x="88" y="24"/>
                    </a:lnTo>
                    <a:lnTo>
                      <a:pt x="73" y="7"/>
                    </a:lnTo>
                    <a:lnTo>
                      <a:pt x="73" y="6"/>
                    </a:lnTo>
                    <a:lnTo>
                      <a:pt x="69" y="3"/>
                    </a:lnTo>
                    <a:lnTo>
                      <a:pt x="67" y="3"/>
                    </a:lnTo>
                    <a:lnTo>
                      <a:pt x="55" y="0"/>
                    </a:lnTo>
                    <a:lnTo>
                      <a:pt x="50" y="0"/>
                    </a:lnTo>
                    <a:lnTo>
                      <a:pt x="29" y="0"/>
                    </a:lnTo>
                    <a:lnTo>
                      <a:pt x="29" y="0"/>
                    </a:lnTo>
                    <a:lnTo>
                      <a:pt x="23" y="0"/>
                    </a:lnTo>
                    <a:lnTo>
                      <a:pt x="18" y="3"/>
                    </a:lnTo>
                    <a:lnTo>
                      <a:pt x="17" y="7"/>
                    </a:lnTo>
                    <a:lnTo>
                      <a:pt x="9" y="23"/>
                    </a:lnTo>
                    <a:lnTo>
                      <a:pt x="7" y="26"/>
                    </a:lnTo>
                    <a:lnTo>
                      <a:pt x="0" y="60"/>
                    </a:lnTo>
                    <a:lnTo>
                      <a:pt x="0" y="63"/>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5" name="Freeform 55"/>
              <p:cNvSpPr>
                <a:spLocks/>
              </p:cNvSpPr>
              <p:nvPr/>
            </p:nvSpPr>
            <p:spPr bwMode="auto">
              <a:xfrm>
                <a:off x="2823" y="3739"/>
                <a:ext cx="195" cy="95"/>
              </a:xfrm>
              <a:custGeom>
                <a:avLst/>
                <a:gdLst>
                  <a:gd name="T0" fmla="*/ 29 w 390"/>
                  <a:gd name="T1" fmla="*/ 63 h 190"/>
                  <a:gd name="T2" fmla="*/ 33 w 390"/>
                  <a:gd name="T3" fmla="*/ 32 h 190"/>
                  <a:gd name="T4" fmla="*/ 33 w 390"/>
                  <a:gd name="T5" fmla="*/ 36 h 190"/>
                  <a:gd name="T6" fmla="*/ 27 w 390"/>
                  <a:gd name="T7" fmla="*/ 28 h 190"/>
                  <a:gd name="T8" fmla="*/ 27 w 390"/>
                  <a:gd name="T9" fmla="*/ 29 h 190"/>
                  <a:gd name="T10" fmla="*/ 46 w 390"/>
                  <a:gd name="T11" fmla="*/ 28 h 190"/>
                  <a:gd name="T12" fmla="*/ 50 w 390"/>
                  <a:gd name="T13" fmla="*/ 28 h 190"/>
                  <a:gd name="T14" fmla="*/ 64 w 390"/>
                  <a:gd name="T15" fmla="*/ 40 h 190"/>
                  <a:gd name="T16" fmla="*/ 86 w 390"/>
                  <a:gd name="T17" fmla="*/ 97 h 190"/>
                  <a:gd name="T18" fmla="*/ 98 w 390"/>
                  <a:gd name="T19" fmla="*/ 151 h 190"/>
                  <a:gd name="T20" fmla="*/ 116 w 390"/>
                  <a:gd name="T21" fmla="*/ 177 h 190"/>
                  <a:gd name="T22" fmla="*/ 141 w 390"/>
                  <a:gd name="T23" fmla="*/ 190 h 190"/>
                  <a:gd name="T24" fmla="*/ 151 w 390"/>
                  <a:gd name="T25" fmla="*/ 190 h 190"/>
                  <a:gd name="T26" fmla="*/ 197 w 390"/>
                  <a:gd name="T27" fmla="*/ 175 h 190"/>
                  <a:gd name="T28" fmla="*/ 205 w 390"/>
                  <a:gd name="T29" fmla="*/ 169 h 190"/>
                  <a:gd name="T30" fmla="*/ 225 w 390"/>
                  <a:gd name="T31" fmla="*/ 128 h 190"/>
                  <a:gd name="T32" fmla="*/ 251 w 390"/>
                  <a:gd name="T33" fmla="*/ 82 h 190"/>
                  <a:gd name="T34" fmla="*/ 268 w 390"/>
                  <a:gd name="T35" fmla="*/ 63 h 190"/>
                  <a:gd name="T36" fmla="*/ 288 w 390"/>
                  <a:gd name="T37" fmla="*/ 52 h 190"/>
                  <a:gd name="T38" fmla="*/ 305 w 390"/>
                  <a:gd name="T39" fmla="*/ 43 h 190"/>
                  <a:gd name="T40" fmla="*/ 334 w 390"/>
                  <a:gd name="T41" fmla="*/ 39 h 190"/>
                  <a:gd name="T42" fmla="*/ 367 w 390"/>
                  <a:gd name="T43" fmla="*/ 51 h 190"/>
                  <a:gd name="T44" fmla="*/ 390 w 390"/>
                  <a:gd name="T45" fmla="*/ 48 h 190"/>
                  <a:gd name="T46" fmla="*/ 340 w 390"/>
                  <a:gd name="T47" fmla="*/ 25 h 190"/>
                  <a:gd name="T48" fmla="*/ 305 w 390"/>
                  <a:gd name="T49" fmla="*/ 16 h 190"/>
                  <a:gd name="T50" fmla="*/ 275 w 390"/>
                  <a:gd name="T51" fmla="*/ 26 h 190"/>
                  <a:gd name="T52" fmla="*/ 231 w 390"/>
                  <a:gd name="T53" fmla="*/ 62 h 190"/>
                  <a:gd name="T54" fmla="*/ 200 w 390"/>
                  <a:gd name="T55" fmla="*/ 114 h 190"/>
                  <a:gd name="T56" fmla="*/ 185 w 390"/>
                  <a:gd name="T57" fmla="*/ 147 h 190"/>
                  <a:gd name="T58" fmla="*/ 187 w 390"/>
                  <a:gd name="T59" fmla="*/ 147 h 190"/>
                  <a:gd name="T60" fmla="*/ 165 w 390"/>
                  <a:gd name="T61" fmla="*/ 157 h 190"/>
                  <a:gd name="T62" fmla="*/ 147 w 390"/>
                  <a:gd name="T63" fmla="*/ 163 h 190"/>
                  <a:gd name="T64" fmla="*/ 133 w 390"/>
                  <a:gd name="T65" fmla="*/ 155 h 190"/>
                  <a:gd name="T66" fmla="*/ 124 w 390"/>
                  <a:gd name="T67" fmla="*/ 140 h 190"/>
                  <a:gd name="T68" fmla="*/ 112 w 390"/>
                  <a:gd name="T69" fmla="*/ 88 h 190"/>
                  <a:gd name="T70" fmla="*/ 86 w 390"/>
                  <a:gd name="T71" fmla="*/ 60 h 190"/>
                  <a:gd name="T72" fmla="*/ 92 w 390"/>
                  <a:gd name="T73" fmla="*/ 29 h 190"/>
                  <a:gd name="T74" fmla="*/ 72 w 390"/>
                  <a:gd name="T75" fmla="*/ 6 h 190"/>
                  <a:gd name="T76" fmla="*/ 53 w 390"/>
                  <a:gd name="T77" fmla="*/ 0 h 190"/>
                  <a:gd name="T78" fmla="*/ 27 w 390"/>
                  <a:gd name="T79" fmla="*/ 0 h 190"/>
                  <a:gd name="T80" fmla="*/ 15 w 390"/>
                  <a:gd name="T81" fmla="*/ 8 h 190"/>
                  <a:gd name="T82" fmla="*/ 6 w 390"/>
                  <a:gd name="T83" fmla="*/ 29 h 190"/>
                  <a:gd name="T84" fmla="*/ 0 w 390"/>
                  <a:gd name="T8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190">
                    <a:moveTo>
                      <a:pt x="0" y="75"/>
                    </a:moveTo>
                    <a:lnTo>
                      <a:pt x="29" y="75"/>
                    </a:lnTo>
                    <a:lnTo>
                      <a:pt x="29" y="63"/>
                    </a:lnTo>
                    <a:lnTo>
                      <a:pt x="14" y="63"/>
                    </a:lnTo>
                    <a:lnTo>
                      <a:pt x="27" y="66"/>
                    </a:lnTo>
                    <a:lnTo>
                      <a:pt x="33" y="32"/>
                    </a:lnTo>
                    <a:lnTo>
                      <a:pt x="20" y="29"/>
                    </a:lnTo>
                    <a:lnTo>
                      <a:pt x="33" y="36"/>
                    </a:lnTo>
                    <a:lnTo>
                      <a:pt x="33" y="36"/>
                    </a:lnTo>
                    <a:lnTo>
                      <a:pt x="41" y="20"/>
                    </a:lnTo>
                    <a:lnTo>
                      <a:pt x="27" y="14"/>
                    </a:lnTo>
                    <a:lnTo>
                      <a:pt x="27" y="28"/>
                    </a:lnTo>
                    <a:lnTo>
                      <a:pt x="33" y="28"/>
                    </a:lnTo>
                    <a:lnTo>
                      <a:pt x="38" y="25"/>
                    </a:lnTo>
                    <a:lnTo>
                      <a:pt x="27" y="29"/>
                    </a:lnTo>
                    <a:lnTo>
                      <a:pt x="49" y="29"/>
                    </a:lnTo>
                    <a:lnTo>
                      <a:pt x="49" y="14"/>
                    </a:lnTo>
                    <a:lnTo>
                      <a:pt x="46" y="28"/>
                    </a:lnTo>
                    <a:lnTo>
                      <a:pt x="58" y="31"/>
                    </a:lnTo>
                    <a:lnTo>
                      <a:pt x="61" y="17"/>
                    </a:lnTo>
                    <a:lnTo>
                      <a:pt x="50" y="28"/>
                    </a:lnTo>
                    <a:lnTo>
                      <a:pt x="67" y="46"/>
                    </a:lnTo>
                    <a:lnTo>
                      <a:pt x="78" y="36"/>
                    </a:lnTo>
                    <a:lnTo>
                      <a:pt x="64" y="40"/>
                    </a:lnTo>
                    <a:lnTo>
                      <a:pt x="72" y="65"/>
                    </a:lnTo>
                    <a:lnTo>
                      <a:pt x="73" y="66"/>
                    </a:lnTo>
                    <a:lnTo>
                      <a:pt x="86" y="97"/>
                    </a:lnTo>
                    <a:lnTo>
                      <a:pt x="98" y="91"/>
                    </a:lnTo>
                    <a:lnTo>
                      <a:pt x="84" y="94"/>
                    </a:lnTo>
                    <a:lnTo>
                      <a:pt x="98" y="151"/>
                    </a:lnTo>
                    <a:lnTo>
                      <a:pt x="98" y="154"/>
                    </a:lnTo>
                    <a:lnTo>
                      <a:pt x="101" y="157"/>
                    </a:lnTo>
                    <a:lnTo>
                      <a:pt x="116" y="177"/>
                    </a:lnTo>
                    <a:lnTo>
                      <a:pt x="116" y="178"/>
                    </a:lnTo>
                    <a:lnTo>
                      <a:pt x="121" y="181"/>
                    </a:lnTo>
                    <a:lnTo>
                      <a:pt x="141" y="190"/>
                    </a:lnTo>
                    <a:lnTo>
                      <a:pt x="141" y="190"/>
                    </a:lnTo>
                    <a:lnTo>
                      <a:pt x="147" y="190"/>
                    </a:lnTo>
                    <a:lnTo>
                      <a:pt x="151" y="190"/>
                    </a:lnTo>
                    <a:lnTo>
                      <a:pt x="173" y="184"/>
                    </a:lnTo>
                    <a:lnTo>
                      <a:pt x="174" y="184"/>
                    </a:lnTo>
                    <a:lnTo>
                      <a:pt x="197" y="175"/>
                    </a:lnTo>
                    <a:lnTo>
                      <a:pt x="197" y="175"/>
                    </a:lnTo>
                    <a:lnTo>
                      <a:pt x="202" y="172"/>
                    </a:lnTo>
                    <a:lnTo>
                      <a:pt x="205" y="169"/>
                    </a:lnTo>
                    <a:lnTo>
                      <a:pt x="226" y="128"/>
                    </a:lnTo>
                    <a:lnTo>
                      <a:pt x="213" y="120"/>
                    </a:lnTo>
                    <a:lnTo>
                      <a:pt x="225" y="128"/>
                    </a:lnTo>
                    <a:lnTo>
                      <a:pt x="253" y="78"/>
                    </a:lnTo>
                    <a:lnTo>
                      <a:pt x="240" y="71"/>
                    </a:lnTo>
                    <a:lnTo>
                      <a:pt x="251" y="82"/>
                    </a:lnTo>
                    <a:lnTo>
                      <a:pt x="271" y="62"/>
                    </a:lnTo>
                    <a:lnTo>
                      <a:pt x="260" y="51"/>
                    </a:lnTo>
                    <a:lnTo>
                      <a:pt x="268" y="63"/>
                    </a:lnTo>
                    <a:lnTo>
                      <a:pt x="289" y="51"/>
                    </a:lnTo>
                    <a:lnTo>
                      <a:pt x="282" y="39"/>
                    </a:lnTo>
                    <a:lnTo>
                      <a:pt x="288" y="52"/>
                    </a:lnTo>
                    <a:lnTo>
                      <a:pt x="311" y="43"/>
                    </a:lnTo>
                    <a:lnTo>
                      <a:pt x="305" y="29"/>
                    </a:lnTo>
                    <a:lnTo>
                      <a:pt x="305" y="43"/>
                    </a:lnTo>
                    <a:lnTo>
                      <a:pt x="300" y="43"/>
                    </a:lnTo>
                    <a:lnTo>
                      <a:pt x="329" y="52"/>
                    </a:lnTo>
                    <a:lnTo>
                      <a:pt x="334" y="39"/>
                    </a:lnTo>
                    <a:lnTo>
                      <a:pt x="329" y="52"/>
                    </a:lnTo>
                    <a:lnTo>
                      <a:pt x="363" y="65"/>
                    </a:lnTo>
                    <a:lnTo>
                      <a:pt x="367" y="51"/>
                    </a:lnTo>
                    <a:lnTo>
                      <a:pt x="360" y="63"/>
                    </a:lnTo>
                    <a:lnTo>
                      <a:pt x="375" y="72"/>
                    </a:lnTo>
                    <a:lnTo>
                      <a:pt x="390" y="48"/>
                    </a:lnTo>
                    <a:lnTo>
                      <a:pt x="375" y="39"/>
                    </a:lnTo>
                    <a:lnTo>
                      <a:pt x="373" y="37"/>
                    </a:lnTo>
                    <a:lnTo>
                      <a:pt x="340" y="25"/>
                    </a:lnTo>
                    <a:lnTo>
                      <a:pt x="338" y="25"/>
                    </a:lnTo>
                    <a:lnTo>
                      <a:pt x="309" y="16"/>
                    </a:lnTo>
                    <a:lnTo>
                      <a:pt x="305" y="16"/>
                    </a:lnTo>
                    <a:lnTo>
                      <a:pt x="300" y="16"/>
                    </a:lnTo>
                    <a:lnTo>
                      <a:pt x="277" y="25"/>
                    </a:lnTo>
                    <a:lnTo>
                      <a:pt x="275" y="26"/>
                    </a:lnTo>
                    <a:lnTo>
                      <a:pt x="254" y="39"/>
                    </a:lnTo>
                    <a:lnTo>
                      <a:pt x="251" y="42"/>
                    </a:lnTo>
                    <a:lnTo>
                      <a:pt x="231" y="62"/>
                    </a:lnTo>
                    <a:lnTo>
                      <a:pt x="230" y="60"/>
                    </a:lnTo>
                    <a:lnTo>
                      <a:pt x="228" y="65"/>
                    </a:lnTo>
                    <a:lnTo>
                      <a:pt x="200" y="114"/>
                    </a:lnTo>
                    <a:lnTo>
                      <a:pt x="200" y="114"/>
                    </a:lnTo>
                    <a:lnTo>
                      <a:pt x="179" y="155"/>
                    </a:lnTo>
                    <a:lnTo>
                      <a:pt x="185" y="147"/>
                    </a:lnTo>
                    <a:lnTo>
                      <a:pt x="181" y="151"/>
                    </a:lnTo>
                    <a:lnTo>
                      <a:pt x="191" y="161"/>
                    </a:lnTo>
                    <a:lnTo>
                      <a:pt x="187" y="147"/>
                    </a:lnTo>
                    <a:lnTo>
                      <a:pt x="164" y="157"/>
                    </a:lnTo>
                    <a:lnTo>
                      <a:pt x="168" y="170"/>
                    </a:lnTo>
                    <a:lnTo>
                      <a:pt x="165" y="157"/>
                    </a:lnTo>
                    <a:lnTo>
                      <a:pt x="144" y="163"/>
                    </a:lnTo>
                    <a:lnTo>
                      <a:pt x="153" y="163"/>
                    </a:lnTo>
                    <a:lnTo>
                      <a:pt x="147" y="163"/>
                    </a:lnTo>
                    <a:lnTo>
                      <a:pt x="147" y="177"/>
                    </a:lnTo>
                    <a:lnTo>
                      <a:pt x="153" y="164"/>
                    </a:lnTo>
                    <a:lnTo>
                      <a:pt x="133" y="155"/>
                    </a:lnTo>
                    <a:lnTo>
                      <a:pt x="127" y="167"/>
                    </a:lnTo>
                    <a:lnTo>
                      <a:pt x="139" y="160"/>
                    </a:lnTo>
                    <a:lnTo>
                      <a:pt x="124" y="140"/>
                    </a:lnTo>
                    <a:lnTo>
                      <a:pt x="112" y="147"/>
                    </a:lnTo>
                    <a:lnTo>
                      <a:pt x="125" y="144"/>
                    </a:lnTo>
                    <a:lnTo>
                      <a:pt x="112" y="88"/>
                    </a:lnTo>
                    <a:lnTo>
                      <a:pt x="112" y="86"/>
                    </a:lnTo>
                    <a:lnTo>
                      <a:pt x="99" y="55"/>
                    </a:lnTo>
                    <a:lnTo>
                      <a:pt x="86" y="60"/>
                    </a:lnTo>
                    <a:lnTo>
                      <a:pt x="99" y="55"/>
                    </a:lnTo>
                    <a:lnTo>
                      <a:pt x="92" y="31"/>
                    </a:lnTo>
                    <a:lnTo>
                      <a:pt x="92" y="29"/>
                    </a:lnTo>
                    <a:lnTo>
                      <a:pt x="89" y="26"/>
                    </a:lnTo>
                    <a:lnTo>
                      <a:pt x="72" y="8"/>
                    </a:lnTo>
                    <a:lnTo>
                      <a:pt x="72" y="6"/>
                    </a:lnTo>
                    <a:lnTo>
                      <a:pt x="67" y="3"/>
                    </a:lnTo>
                    <a:lnTo>
                      <a:pt x="66" y="3"/>
                    </a:lnTo>
                    <a:lnTo>
                      <a:pt x="53" y="0"/>
                    </a:lnTo>
                    <a:lnTo>
                      <a:pt x="49" y="0"/>
                    </a:lnTo>
                    <a:lnTo>
                      <a:pt x="27" y="0"/>
                    </a:lnTo>
                    <a:lnTo>
                      <a:pt x="27" y="0"/>
                    </a:lnTo>
                    <a:lnTo>
                      <a:pt x="21" y="0"/>
                    </a:lnTo>
                    <a:lnTo>
                      <a:pt x="17" y="3"/>
                    </a:lnTo>
                    <a:lnTo>
                      <a:pt x="15" y="8"/>
                    </a:lnTo>
                    <a:lnTo>
                      <a:pt x="7" y="23"/>
                    </a:lnTo>
                    <a:lnTo>
                      <a:pt x="6" y="23"/>
                    </a:lnTo>
                    <a:lnTo>
                      <a:pt x="6" y="29"/>
                    </a:lnTo>
                    <a:lnTo>
                      <a:pt x="6" y="28"/>
                    </a:lnTo>
                    <a:lnTo>
                      <a:pt x="0" y="62"/>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6" name="Freeform 56"/>
              <p:cNvSpPr>
                <a:spLocks/>
              </p:cNvSpPr>
              <p:nvPr/>
            </p:nvSpPr>
            <p:spPr bwMode="auto">
              <a:xfrm>
                <a:off x="2954" y="3725"/>
                <a:ext cx="194" cy="94"/>
              </a:xfrm>
              <a:custGeom>
                <a:avLst/>
                <a:gdLst>
                  <a:gd name="T0" fmla="*/ 29 w 387"/>
                  <a:gd name="T1" fmla="*/ 63 h 188"/>
                  <a:gd name="T2" fmla="*/ 32 w 387"/>
                  <a:gd name="T3" fmla="*/ 32 h 188"/>
                  <a:gd name="T4" fmla="*/ 32 w 387"/>
                  <a:gd name="T5" fmla="*/ 35 h 188"/>
                  <a:gd name="T6" fmla="*/ 26 w 387"/>
                  <a:gd name="T7" fmla="*/ 27 h 188"/>
                  <a:gd name="T8" fmla="*/ 26 w 387"/>
                  <a:gd name="T9" fmla="*/ 29 h 188"/>
                  <a:gd name="T10" fmla="*/ 44 w 387"/>
                  <a:gd name="T11" fmla="*/ 27 h 188"/>
                  <a:gd name="T12" fmla="*/ 52 w 387"/>
                  <a:gd name="T13" fmla="*/ 27 h 188"/>
                  <a:gd name="T14" fmla="*/ 66 w 387"/>
                  <a:gd name="T15" fmla="*/ 43 h 188"/>
                  <a:gd name="T16" fmla="*/ 70 w 387"/>
                  <a:gd name="T17" fmla="*/ 61 h 188"/>
                  <a:gd name="T18" fmla="*/ 99 w 387"/>
                  <a:gd name="T19" fmla="*/ 90 h 188"/>
                  <a:gd name="T20" fmla="*/ 98 w 387"/>
                  <a:gd name="T21" fmla="*/ 151 h 188"/>
                  <a:gd name="T22" fmla="*/ 118 w 387"/>
                  <a:gd name="T23" fmla="*/ 178 h 188"/>
                  <a:gd name="T24" fmla="*/ 144 w 387"/>
                  <a:gd name="T25" fmla="*/ 188 h 188"/>
                  <a:gd name="T26" fmla="*/ 173 w 387"/>
                  <a:gd name="T27" fmla="*/ 184 h 188"/>
                  <a:gd name="T28" fmla="*/ 200 w 387"/>
                  <a:gd name="T29" fmla="*/ 168 h 188"/>
                  <a:gd name="T30" fmla="*/ 211 w 387"/>
                  <a:gd name="T31" fmla="*/ 118 h 188"/>
                  <a:gd name="T32" fmla="*/ 240 w 387"/>
                  <a:gd name="T33" fmla="*/ 70 h 188"/>
                  <a:gd name="T34" fmla="*/ 262 w 387"/>
                  <a:gd name="T35" fmla="*/ 50 h 188"/>
                  <a:gd name="T36" fmla="*/ 283 w 387"/>
                  <a:gd name="T37" fmla="*/ 38 h 188"/>
                  <a:gd name="T38" fmla="*/ 303 w 387"/>
                  <a:gd name="T39" fmla="*/ 29 h 188"/>
                  <a:gd name="T40" fmla="*/ 298 w 387"/>
                  <a:gd name="T41" fmla="*/ 43 h 188"/>
                  <a:gd name="T42" fmla="*/ 369 w 387"/>
                  <a:gd name="T43" fmla="*/ 50 h 188"/>
                  <a:gd name="T44" fmla="*/ 387 w 387"/>
                  <a:gd name="T45" fmla="*/ 44 h 188"/>
                  <a:gd name="T46" fmla="*/ 337 w 387"/>
                  <a:gd name="T47" fmla="*/ 24 h 188"/>
                  <a:gd name="T48" fmla="*/ 297 w 387"/>
                  <a:gd name="T49" fmla="*/ 15 h 188"/>
                  <a:gd name="T50" fmla="*/ 277 w 387"/>
                  <a:gd name="T51" fmla="*/ 26 h 188"/>
                  <a:gd name="T52" fmla="*/ 231 w 387"/>
                  <a:gd name="T53" fmla="*/ 59 h 188"/>
                  <a:gd name="T54" fmla="*/ 199 w 387"/>
                  <a:gd name="T55" fmla="*/ 110 h 188"/>
                  <a:gd name="T56" fmla="*/ 179 w 387"/>
                  <a:gd name="T57" fmla="*/ 147 h 188"/>
                  <a:gd name="T58" fmla="*/ 162 w 387"/>
                  <a:gd name="T59" fmla="*/ 158 h 188"/>
                  <a:gd name="T60" fmla="*/ 145 w 387"/>
                  <a:gd name="T61" fmla="*/ 161 h 188"/>
                  <a:gd name="T62" fmla="*/ 154 w 387"/>
                  <a:gd name="T63" fmla="*/ 161 h 188"/>
                  <a:gd name="T64" fmla="*/ 141 w 387"/>
                  <a:gd name="T65" fmla="*/ 158 h 188"/>
                  <a:gd name="T66" fmla="*/ 125 w 387"/>
                  <a:gd name="T67" fmla="*/ 142 h 188"/>
                  <a:gd name="T68" fmla="*/ 98 w 387"/>
                  <a:gd name="T69" fmla="*/ 50 h 188"/>
                  <a:gd name="T70" fmla="*/ 90 w 387"/>
                  <a:gd name="T71" fmla="*/ 27 h 188"/>
                  <a:gd name="T72" fmla="*/ 73 w 387"/>
                  <a:gd name="T73" fmla="*/ 7 h 188"/>
                  <a:gd name="T74" fmla="*/ 66 w 387"/>
                  <a:gd name="T75" fmla="*/ 3 h 188"/>
                  <a:gd name="T76" fmla="*/ 26 w 387"/>
                  <a:gd name="T77" fmla="*/ 0 h 188"/>
                  <a:gd name="T78" fmla="*/ 15 w 387"/>
                  <a:gd name="T79" fmla="*/ 3 h 188"/>
                  <a:gd name="T80" fmla="*/ 4 w 387"/>
                  <a:gd name="T81" fmla="*/ 23 h 188"/>
                  <a:gd name="T82" fmla="*/ 0 w 387"/>
                  <a:gd name="T83" fmla="*/ 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188">
                    <a:moveTo>
                      <a:pt x="0" y="75"/>
                    </a:moveTo>
                    <a:lnTo>
                      <a:pt x="29" y="75"/>
                    </a:lnTo>
                    <a:lnTo>
                      <a:pt x="29" y="63"/>
                    </a:lnTo>
                    <a:lnTo>
                      <a:pt x="13" y="63"/>
                    </a:lnTo>
                    <a:lnTo>
                      <a:pt x="27" y="66"/>
                    </a:lnTo>
                    <a:lnTo>
                      <a:pt x="32" y="32"/>
                    </a:lnTo>
                    <a:lnTo>
                      <a:pt x="18" y="29"/>
                    </a:lnTo>
                    <a:lnTo>
                      <a:pt x="32" y="35"/>
                    </a:lnTo>
                    <a:lnTo>
                      <a:pt x="32" y="35"/>
                    </a:lnTo>
                    <a:lnTo>
                      <a:pt x="40" y="20"/>
                    </a:lnTo>
                    <a:lnTo>
                      <a:pt x="26" y="13"/>
                    </a:lnTo>
                    <a:lnTo>
                      <a:pt x="26" y="27"/>
                    </a:lnTo>
                    <a:lnTo>
                      <a:pt x="32" y="27"/>
                    </a:lnTo>
                    <a:lnTo>
                      <a:pt x="36" y="24"/>
                    </a:lnTo>
                    <a:lnTo>
                      <a:pt x="26" y="29"/>
                    </a:lnTo>
                    <a:lnTo>
                      <a:pt x="47" y="29"/>
                    </a:lnTo>
                    <a:lnTo>
                      <a:pt x="47" y="13"/>
                    </a:lnTo>
                    <a:lnTo>
                      <a:pt x="44" y="27"/>
                    </a:lnTo>
                    <a:lnTo>
                      <a:pt x="59" y="30"/>
                    </a:lnTo>
                    <a:lnTo>
                      <a:pt x="62" y="17"/>
                    </a:lnTo>
                    <a:lnTo>
                      <a:pt x="52" y="27"/>
                    </a:lnTo>
                    <a:lnTo>
                      <a:pt x="56" y="30"/>
                    </a:lnTo>
                    <a:lnTo>
                      <a:pt x="52" y="27"/>
                    </a:lnTo>
                    <a:lnTo>
                      <a:pt x="66" y="43"/>
                    </a:lnTo>
                    <a:lnTo>
                      <a:pt x="76" y="32"/>
                    </a:lnTo>
                    <a:lnTo>
                      <a:pt x="62" y="36"/>
                    </a:lnTo>
                    <a:lnTo>
                      <a:pt x="70" y="61"/>
                    </a:lnTo>
                    <a:lnTo>
                      <a:pt x="72" y="63"/>
                    </a:lnTo>
                    <a:lnTo>
                      <a:pt x="87" y="96"/>
                    </a:lnTo>
                    <a:lnTo>
                      <a:pt x="99" y="90"/>
                    </a:lnTo>
                    <a:lnTo>
                      <a:pt x="85" y="93"/>
                    </a:lnTo>
                    <a:lnTo>
                      <a:pt x="98" y="148"/>
                    </a:lnTo>
                    <a:lnTo>
                      <a:pt x="98" y="151"/>
                    </a:lnTo>
                    <a:lnTo>
                      <a:pt x="101" y="155"/>
                    </a:lnTo>
                    <a:lnTo>
                      <a:pt x="118" y="176"/>
                    </a:lnTo>
                    <a:lnTo>
                      <a:pt x="118" y="178"/>
                    </a:lnTo>
                    <a:lnTo>
                      <a:pt x="122" y="181"/>
                    </a:lnTo>
                    <a:lnTo>
                      <a:pt x="124" y="181"/>
                    </a:lnTo>
                    <a:lnTo>
                      <a:pt x="144" y="188"/>
                    </a:lnTo>
                    <a:lnTo>
                      <a:pt x="148" y="188"/>
                    </a:lnTo>
                    <a:lnTo>
                      <a:pt x="151" y="188"/>
                    </a:lnTo>
                    <a:lnTo>
                      <a:pt x="173" y="184"/>
                    </a:lnTo>
                    <a:lnTo>
                      <a:pt x="177" y="182"/>
                    </a:lnTo>
                    <a:lnTo>
                      <a:pt x="197" y="170"/>
                    </a:lnTo>
                    <a:lnTo>
                      <a:pt x="200" y="168"/>
                    </a:lnTo>
                    <a:lnTo>
                      <a:pt x="202" y="165"/>
                    </a:lnTo>
                    <a:lnTo>
                      <a:pt x="223" y="125"/>
                    </a:lnTo>
                    <a:lnTo>
                      <a:pt x="211" y="118"/>
                    </a:lnTo>
                    <a:lnTo>
                      <a:pt x="223" y="125"/>
                    </a:lnTo>
                    <a:lnTo>
                      <a:pt x="252" y="78"/>
                    </a:lnTo>
                    <a:lnTo>
                      <a:pt x="240" y="70"/>
                    </a:lnTo>
                    <a:lnTo>
                      <a:pt x="251" y="81"/>
                    </a:lnTo>
                    <a:lnTo>
                      <a:pt x="272" y="61"/>
                    </a:lnTo>
                    <a:lnTo>
                      <a:pt x="262" y="50"/>
                    </a:lnTo>
                    <a:lnTo>
                      <a:pt x="269" y="63"/>
                    </a:lnTo>
                    <a:lnTo>
                      <a:pt x="291" y="50"/>
                    </a:lnTo>
                    <a:lnTo>
                      <a:pt x="283" y="38"/>
                    </a:lnTo>
                    <a:lnTo>
                      <a:pt x="289" y="52"/>
                    </a:lnTo>
                    <a:lnTo>
                      <a:pt x="309" y="43"/>
                    </a:lnTo>
                    <a:lnTo>
                      <a:pt x="303" y="29"/>
                    </a:lnTo>
                    <a:lnTo>
                      <a:pt x="303" y="43"/>
                    </a:lnTo>
                    <a:lnTo>
                      <a:pt x="309" y="43"/>
                    </a:lnTo>
                    <a:lnTo>
                      <a:pt x="298" y="43"/>
                    </a:lnTo>
                    <a:lnTo>
                      <a:pt x="327" y="52"/>
                    </a:lnTo>
                    <a:lnTo>
                      <a:pt x="364" y="64"/>
                    </a:lnTo>
                    <a:lnTo>
                      <a:pt x="369" y="50"/>
                    </a:lnTo>
                    <a:lnTo>
                      <a:pt x="363" y="64"/>
                    </a:lnTo>
                    <a:lnTo>
                      <a:pt x="375" y="70"/>
                    </a:lnTo>
                    <a:lnTo>
                      <a:pt x="387" y="44"/>
                    </a:lnTo>
                    <a:lnTo>
                      <a:pt x="375" y="38"/>
                    </a:lnTo>
                    <a:lnTo>
                      <a:pt x="373" y="36"/>
                    </a:lnTo>
                    <a:lnTo>
                      <a:pt x="337" y="24"/>
                    </a:lnTo>
                    <a:lnTo>
                      <a:pt x="308" y="15"/>
                    </a:lnTo>
                    <a:lnTo>
                      <a:pt x="303" y="15"/>
                    </a:lnTo>
                    <a:lnTo>
                      <a:pt x="297" y="15"/>
                    </a:lnTo>
                    <a:lnTo>
                      <a:pt x="297" y="17"/>
                    </a:lnTo>
                    <a:lnTo>
                      <a:pt x="277" y="26"/>
                    </a:lnTo>
                    <a:lnTo>
                      <a:pt x="277" y="26"/>
                    </a:lnTo>
                    <a:lnTo>
                      <a:pt x="255" y="38"/>
                    </a:lnTo>
                    <a:lnTo>
                      <a:pt x="252" y="40"/>
                    </a:lnTo>
                    <a:lnTo>
                      <a:pt x="231" y="59"/>
                    </a:lnTo>
                    <a:lnTo>
                      <a:pt x="229" y="59"/>
                    </a:lnTo>
                    <a:lnTo>
                      <a:pt x="228" y="63"/>
                    </a:lnTo>
                    <a:lnTo>
                      <a:pt x="199" y="110"/>
                    </a:lnTo>
                    <a:lnTo>
                      <a:pt x="199" y="112"/>
                    </a:lnTo>
                    <a:lnTo>
                      <a:pt x="177" y="151"/>
                    </a:lnTo>
                    <a:lnTo>
                      <a:pt x="179" y="147"/>
                    </a:lnTo>
                    <a:lnTo>
                      <a:pt x="190" y="158"/>
                    </a:lnTo>
                    <a:lnTo>
                      <a:pt x="182" y="145"/>
                    </a:lnTo>
                    <a:lnTo>
                      <a:pt x="162" y="158"/>
                    </a:lnTo>
                    <a:lnTo>
                      <a:pt x="170" y="170"/>
                    </a:lnTo>
                    <a:lnTo>
                      <a:pt x="167" y="156"/>
                    </a:lnTo>
                    <a:lnTo>
                      <a:pt x="145" y="161"/>
                    </a:lnTo>
                    <a:lnTo>
                      <a:pt x="148" y="161"/>
                    </a:lnTo>
                    <a:lnTo>
                      <a:pt x="148" y="174"/>
                    </a:lnTo>
                    <a:lnTo>
                      <a:pt x="154" y="161"/>
                    </a:lnTo>
                    <a:lnTo>
                      <a:pt x="134" y="153"/>
                    </a:lnTo>
                    <a:lnTo>
                      <a:pt x="128" y="167"/>
                    </a:lnTo>
                    <a:lnTo>
                      <a:pt x="141" y="158"/>
                    </a:lnTo>
                    <a:lnTo>
                      <a:pt x="124" y="136"/>
                    </a:lnTo>
                    <a:lnTo>
                      <a:pt x="111" y="145"/>
                    </a:lnTo>
                    <a:lnTo>
                      <a:pt x="125" y="142"/>
                    </a:lnTo>
                    <a:lnTo>
                      <a:pt x="113" y="87"/>
                    </a:lnTo>
                    <a:lnTo>
                      <a:pt x="113" y="84"/>
                    </a:lnTo>
                    <a:lnTo>
                      <a:pt x="98" y="50"/>
                    </a:lnTo>
                    <a:lnTo>
                      <a:pt x="84" y="56"/>
                    </a:lnTo>
                    <a:lnTo>
                      <a:pt x="98" y="52"/>
                    </a:lnTo>
                    <a:lnTo>
                      <a:pt x="90" y="27"/>
                    </a:lnTo>
                    <a:lnTo>
                      <a:pt x="90" y="26"/>
                    </a:lnTo>
                    <a:lnTo>
                      <a:pt x="87" y="23"/>
                    </a:lnTo>
                    <a:lnTo>
                      <a:pt x="73" y="7"/>
                    </a:lnTo>
                    <a:lnTo>
                      <a:pt x="73" y="6"/>
                    </a:lnTo>
                    <a:lnTo>
                      <a:pt x="69" y="3"/>
                    </a:lnTo>
                    <a:lnTo>
                      <a:pt x="66" y="3"/>
                    </a:lnTo>
                    <a:lnTo>
                      <a:pt x="50" y="0"/>
                    </a:lnTo>
                    <a:lnTo>
                      <a:pt x="47" y="0"/>
                    </a:lnTo>
                    <a:lnTo>
                      <a:pt x="26" y="0"/>
                    </a:lnTo>
                    <a:lnTo>
                      <a:pt x="26" y="0"/>
                    </a:lnTo>
                    <a:lnTo>
                      <a:pt x="20" y="0"/>
                    </a:lnTo>
                    <a:lnTo>
                      <a:pt x="15" y="3"/>
                    </a:lnTo>
                    <a:lnTo>
                      <a:pt x="13" y="7"/>
                    </a:lnTo>
                    <a:lnTo>
                      <a:pt x="6" y="23"/>
                    </a:lnTo>
                    <a:lnTo>
                      <a:pt x="4" y="23"/>
                    </a:lnTo>
                    <a:lnTo>
                      <a:pt x="4" y="29"/>
                    </a:lnTo>
                    <a:lnTo>
                      <a:pt x="4" y="27"/>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7" name="Freeform 57"/>
              <p:cNvSpPr>
                <a:spLocks/>
              </p:cNvSpPr>
              <p:nvPr/>
            </p:nvSpPr>
            <p:spPr bwMode="auto">
              <a:xfrm>
                <a:off x="3177" y="3737"/>
                <a:ext cx="194" cy="97"/>
              </a:xfrm>
              <a:custGeom>
                <a:avLst/>
                <a:gdLst>
                  <a:gd name="T0" fmla="*/ 29 w 387"/>
                  <a:gd name="T1" fmla="*/ 63 h 193"/>
                  <a:gd name="T2" fmla="*/ 32 w 387"/>
                  <a:gd name="T3" fmla="*/ 32 h 193"/>
                  <a:gd name="T4" fmla="*/ 32 w 387"/>
                  <a:gd name="T5" fmla="*/ 35 h 193"/>
                  <a:gd name="T6" fmla="*/ 26 w 387"/>
                  <a:gd name="T7" fmla="*/ 28 h 193"/>
                  <a:gd name="T8" fmla="*/ 26 w 387"/>
                  <a:gd name="T9" fmla="*/ 29 h 193"/>
                  <a:gd name="T10" fmla="*/ 44 w 387"/>
                  <a:gd name="T11" fmla="*/ 28 h 193"/>
                  <a:gd name="T12" fmla="*/ 52 w 387"/>
                  <a:gd name="T13" fmla="*/ 28 h 193"/>
                  <a:gd name="T14" fmla="*/ 66 w 387"/>
                  <a:gd name="T15" fmla="*/ 43 h 193"/>
                  <a:gd name="T16" fmla="*/ 70 w 387"/>
                  <a:gd name="T17" fmla="*/ 63 h 193"/>
                  <a:gd name="T18" fmla="*/ 96 w 387"/>
                  <a:gd name="T19" fmla="*/ 91 h 193"/>
                  <a:gd name="T20" fmla="*/ 99 w 387"/>
                  <a:gd name="T21" fmla="*/ 154 h 193"/>
                  <a:gd name="T22" fmla="*/ 119 w 387"/>
                  <a:gd name="T23" fmla="*/ 180 h 193"/>
                  <a:gd name="T24" fmla="*/ 147 w 387"/>
                  <a:gd name="T25" fmla="*/ 193 h 193"/>
                  <a:gd name="T26" fmla="*/ 173 w 387"/>
                  <a:gd name="T27" fmla="*/ 187 h 193"/>
                  <a:gd name="T28" fmla="*/ 201 w 387"/>
                  <a:gd name="T29" fmla="*/ 175 h 193"/>
                  <a:gd name="T30" fmla="*/ 210 w 387"/>
                  <a:gd name="T31" fmla="*/ 118 h 193"/>
                  <a:gd name="T32" fmla="*/ 237 w 387"/>
                  <a:gd name="T33" fmla="*/ 71 h 193"/>
                  <a:gd name="T34" fmla="*/ 260 w 387"/>
                  <a:gd name="T35" fmla="*/ 51 h 193"/>
                  <a:gd name="T36" fmla="*/ 282 w 387"/>
                  <a:gd name="T37" fmla="*/ 39 h 193"/>
                  <a:gd name="T38" fmla="*/ 302 w 387"/>
                  <a:gd name="T39" fmla="*/ 29 h 193"/>
                  <a:gd name="T40" fmla="*/ 297 w 387"/>
                  <a:gd name="T41" fmla="*/ 43 h 193"/>
                  <a:gd name="T42" fmla="*/ 368 w 387"/>
                  <a:gd name="T43" fmla="*/ 51 h 193"/>
                  <a:gd name="T44" fmla="*/ 387 w 387"/>
                  <a:gd name="T45" fmla="*/ 46 h 193"/>
                  <a:gd name="T46" fmla="*/ 335 w 387"/>
                  <a:gd name="T47" fmla="*/ 25 h 193"/>
                  <a:gd name="T48" fmla="*/ 296 w 387"/>
                  <a:gd name="T49" fmla="*/ 16 h 193"/>
                  <a:gd name="T50" fmla="*/ 276 w 387"/>
                  <a:gd name="T51" fmla="*/ 26 h 193"/>
                  <a:gd name="T52" fmla="*/ 228 w 387"/>
                  <a:gd name="T53" fmla="*/ 60 h 193"/>
                  <a:gd name="T54" fmla="*/ 197 w 387"/>
                  <a:gd name="T55" fmla="*/ 112 h 193"/>
                  <a:gd name="T56" fmla="*/ 184 w 387"/>
                  <a:gd name="T57" fmla="*/ 150 h 193"/>
                  <a:gd name="T58" fmla="*/ 185 w 387"/>
                  <a:gd name="T59" fmla="*/ 150 h 193"/>
                  <a:gd name="T60" fmla="*/ 164 w 387"/>
                  <a:gd name="T61" fmla="*/ 160 h 193"/>
                  <a:gd name="T62" fmla="*/ 147 w 387"/>
                  <a:gd name="T63" fmla="*/ 166 h 193"/>
                  <a:gd name="T64" fmla="*/ 133 w 387"/>
                  <a:gd name="T65" fmla="*/ 155 h 193"/>
                  <a:gd name="T66" fmla="*/ 138 w 387"/>
                  <a:gd name="T67" fmla="*/ 160 h 193"/>
                  <a:gd name="T68" fmla="*/ 126 w 387"/>
                  <a:gd name="T69" fmla="*/ 143 h 193"/>
                  <a:gd name="T70" fmla="*/ 98 w 387"/>
                  <a:gd name="T71" fmla="*/ 54 h 193"/>
                  <a:gd name="T72" fmla="*/ 90 w 387"/>
                  <a:gd name="T73" fmla="*/ 29 h 193"/>
                  <a:gd name="T74" fmla="*/ 73 w 387"/>
                  <a:gd name="T75" fmla="*/ 8 h 193"/>
                  <a:gd name="T76" fmla="*/ 66 w 387"/>
                  <a:gd name="T77" fmla="*/ 3 h 193"/>
                  <a:gd name="T78" fmla="*/ 26 w 387"/>
                  <a:gd name="T79" fmla="*/ 0 h 193"/>
                  <a:gd name="T80" fmla="*/ 15 w 387"/>
                  <a:gd name="T81" fmla="*/ 3 h 193"/>
                  <a:gd name="T82" fmla="*/ 5 w 387"/>
                  <a:gd name="T83" fmla="*/ 23 h 193"/>
                  <a:gd name="T84" fmla="*/ 0 w 387"/>
                  <a:gd name="T85"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193">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7" y="25"/>
                    </a:lnTo>
                    <a:lnTo>
                      <a:pt x="26" y="29"/>
                    </a:lnTo>
                    <a:lnTo>
                      <a:pt x="47" y="29"/>
                    </a:lnTo>
                    <a:lnTo>
                      <a:pt x="47" y="14"/>
                    </a:lnTo>
                    <a:lnTo>
                      <a:pt x="44" y="28"/>
                    </a:lnTo>
                    <a:lnTo>
                      <a:pt x="60" y="31"/>
                    </a:lnTo>
                    <a:lnTo>
                      <a:pt x="63" y="17"/>
                    </a:lnTo>
                    <a:lnTo>
                      <a:pt x="52" y="28"/>
                    </a:lnTo>
                    <a:lnTo>
                      <a:pt x="57" y="31"/>
                    </a:lnTo>
                    <a:lnTo>
                      <a:pt x="52" y="28"/>
                    </a:lnTo>
                    <a:lnTo>
                      <a:pt x="66" y="43"/>
                    </a:lnTo>
                    <a:lnTo>
                      <a:pt x="77" y="32"/>
                    </a:lnTo>
                    <a:lnTo>
                      <a:pt x="63" y="37"/>
                    </a:lnTo>
                    <a:lnTo>
                      <a:pt x="70" y="63"/>
                    </a:lnTo>
                    <a:lnTo>
                      <a:pt x="70" y="65"/>
                    </a:lnTo>
                    <a:lnTo>
                      <a:pt x="83" y="97"/>
                    </a:lnTo>
                    <a:lnTo>
                      <a:pt x="96" y="91"/>
                    </a:lnTo>
                    <a:lnTo>
                      <a:pt x="83" y="95"/>
                    </a:lnTo>
                    <a:lnTo>
                      <a:pt x="98" y="150"/>
                    </a:lnTo>
                    <a:lnTo>
                      <a:pt x="99" y="154"/>
                    </a:lnTo>
                    <a:lnTo>
                      <a:pt x="113" y="175"/>
                    </a:lnTo>
                    <a:lnTo>
                      <a:pt x="115" y="178"/>
                    </a:lnTo>
                    <a:lnTo>
                      <a:pt x="119" y="180"/>
                    </a:lnTo>
                    <a:lnTo>
                      <a:pt x="141" y="192"/>
                    </a:lnTo>
                    <a:lnTo>
                      <a:pt x="141" y="193"/>
                    </a:lnTo>
                    <a:lnTo>
                      <a:pt x="147" y="193"/>
                    </a:lnTo>
                    <a:lnTo>
                      <a:pt x="152" y="193"/>
                    </a:lnTo>
                    <a:lnTo>
                      <a:pt x="171" y="187"/>
                    </a:lnTo>
                    <a:lnTo>
                      <a:pt x="173" y="187"/>
                    </a:lnTo>
                    <a:lnTo>
                      <a:pt x="196" y="178"/>
                    </a:lnTo>
                    <a:lnTo>
                      <a:pt x="196" y="178"/>
                    </a:lnTo>
                    <a:lnTo>
                      <a:pt x="201" y="175"/>
                    </a:lnTo>
                    <a:lnTo>
                      <a:pt x="204" y="170"/>
                    </a:lnTo>
                    <a:lnTo>
                      <a:pt x="224" y="124"/>
                    </a:lnTo>
                    <a:lnTo>
                      <a:pt x="210" y="118"/>
                    </a:lnTo>
                    <a:lnTo>
                      <a:pt x="222" y="126"/>
                    </a:lnTo>
                    <a:lnTo>
                      <a:pt x="250" y="78"/>
                    </a:lnTo>
                    <a:lnTo>
                      <a:pt x="237" y="71"/>
                    </a:lnTo>
                    <a:lnTo>
                      <a:pt x="247" y="81"/>
                    </a:lnTo>
                    <a:lnTo>
                      <a:pt x="269" y="62"/>
                    </a:lnTo>
                    <a:lnTo>
                      <a:pt x="260" y="51"/>
                    </a:lnTo>
                    <a:lnTo>
                      <a:pt x="268" y="63"/>
                    </a:lnTo>
                    <a:lnTo>
                      <a:pt x="289" y="51"/>
                    </a:lnTo>
                    <a:lnTo>
                      <a:pt x="282" y="39"/>
                    </a:lnTo>
                    <a:lnTo>
                      <a:pt x="288" y="52"/>
                    </a:lnTo>
                    <a:lnTo>
                      <a:pt x="308" y="43"/>
                    </a:lnTo>
                    <a:lnTo>
                      <a:pt x="302" y="29"/>
                    </a:lnTo>
                    <a:lnTo>
                      <a:pt x="302" y="43"/>
                    </a:lnTo>
                    <a:lnTo>
                      <a:pt x="308" y="43"/>
                    </a:lnTo>
                    <a:lnTo>
                      <a:pt x="297" y="43"/>
                    </a:lnTo>
                    <a:lnTo>
                      <a:pt x="326" y="52"/>
                    </a:lnTo>
                    <a:lnTo>
                      <a:pt x="363" y="65"/>
                    </a:lnTo>
                    <a:lnTo>
                      <a:pt x="368" y="51"/>
                    </a:lnTo>
                    <a:lnTo>
                      <a:pt x="360" y="63"/>
                    </a:lnTo>
                    <a:lnTo>
                      <a:pt x="372" y="71"/>
                    </a:lnTo>
                    <a:lnTo>
                      <a:pt x="387" y="46"/>
                    </a:lnTo>
                    <a:lnTo>
                      <a:pt x="375" y="39"/>
                    </a:lnTo>
                    <a:lnTo>
                      <a:pt x="372" y="37"/>
                    </a:lnTo>
                    <a:lnTo>
                      <a:pt x="335" y="25"/>
                    </a:lnTo>
                    <a:lnTo>
                      <a:pt x="306" y="16"/>
                    </a:lnTo>
                    <a:lnTo>
                      <a:pt x="302" y="16"/>
                    </a:lnTo>
                    <a:lnTo>
                      <a:pt x="296" y="16"/>
                    </a:lnTo>
                    <a:lnTo>
                      <a:pt x="296" y="17"/>
                    </a:lnTo>
                    <a:lnTo>
                      <a:pt x="276" y="26"/>
                    </a:lnTo>
                    <a:lnTo>
                      <a:pt x="276" y="26"/>
                    </a:lnTo>
                    <a:lnTo>
                      <a:pt x="254" y="39"/>
                    </a:lnTo>
                    <a:lnTo>
                      <a:pt x="251" y="40"/>
                    </a:lnTo>
                    <a:lnTo>
                      <a:pt x="228" y="60"/>
                    </a:lnTo>
                    <a:lnTo>
                      <a:pt x="227" y="60"/>
                    </a:lnTo>
                    <a:lnTo>
                      <a:pt x="225" y="65"/>
                    </a:lnTo>
                    <a:lnTo>
                      <a:pt x="197" y="112"/>
                    </a:lnTo>
                    <a:lnTo>
                      <a:pt x="197" y="112"/>
                    </a:lnTo>
                    <a:lnTo>
                      <a:pt x="178" y="158"/>
                    </a:lnTo>
                    <a:lnTo>
                      <a:pt x="184" y="150"/>
                    </a:lnTo>
                    <a:lnTo>
                      <a:pt x="179" y="154"/>
                    </a:lnTo>
                    <a:lnTo>
                      <a:pt x="190" y="164"/>
                    </a:lnTo>
                    <a:lnTo>
                      <a:pt x="185" y="150"/>
                    </a:lnTo>
                    <a:lnTo>
                      <a:pt x="162" y="160"/>
                    </a:lnTo>
                    <a:lnTo>
                      <a:pt x="167" y="173"/>
                    </a:lnTo>
                    <a:lnTo>
                      <a:pt x="164" y="160"/>
                    </a:lnTo>
                    <a:lnTo>
                      <a:pt x="144" y="166"/>
                    </a:lnTo>
                    <a:lnTo>
                      <a:pt x="153" y="166"/>
                    </a:lnTo>
                    <a:lnTo>
                      <a:pt x="147" y="166"/>
                    </a:lnTo>
                    <a:lnTo>
                      <a:pt x="147" y="180"/>
                    </a:lnTo>
                    <a:lnTo>
                      <a:pt x="155" y="167"/>
                    </a:lnTo>
                    <a:lnTo>
                      <a:pt x="133" y="155"/>
                    </a:lnTo>
                    <a:lnTo>
                      <a:pt x="136" y="157"/>
                    </a:lnTo>
                    <a:lnTo>
                      <a:pt x="126" y="167"/>
                    </a:lnTo>
                    <a:lnTo>
                      <a:pt x="138" y="160"/>
                    </a:lnTo>
                    <a:lnTo>
                      <a:pt x="124" y="138"/>
                    </a:lnTo>
                    <a:lnTo>
                      <a:pt x="112" y="146"/>
                    </a:lnTo>
                    <a:lnTo>
                      <a:pt x="126" y="143"/>
                    </a:lnTo>
                    <a:lnTo>
                      <a:pt x="110" y="88"/>
                    </a:lnTo>
                    <a:lnTo>
                      <a:pt x="110" y="86"/>
                    </a:lnTo>
                    <a:lnTo>
                      <a:pt x="98" y="54"/>
                    </a:lnTo>
                    <a:lnTo>
                      <a:pt x="84" y="58"/>
                    </a:lnTo>
                    <a:lnTo>
                      <a:pt x="98" y="55"/>
                    </a:lnTo>
                    <a:lnTo>
                      <a:pt x="90" y="29"/>
                    </a:lnTo>
                    <a:lnTo>
                      <a:pt x="90" y="26"/>
                    </a:lnTo>
                    <a:lnTo>
                      <a:pt x="87" y="23"/>
                    </a:lnTo>
                    <a:lnTo>
                      <a:pt x="73" y="8"/>
                    </a:lnTo>
                    <a:lnTo>
                      <a:pt x="73" y="6"/>
                    </a:lnTo>
                    <a:lnTo>
                      <a:pt x="69" y="3"/>
                    </a:lnTo>
                    <a:lnTo>
                      <a:pt x="66" y="3"/>
                    </a:lnTo>
                    <a:lnTo>
                      <a:pt x="50" y="0"/>
                    </a:lnTo>
                    <a:lnTo>
                      <a:pt x="47" y="0"/>
                    </a:lnTo>
                    <a:lnTo>
                      <a:pt x="26" y="0"/>
                    </a:lnTo>
                    <a:lnTo>
                      <a:pt x="26" y="0"/>
                    </a:lnTo>
                    <a:lnTo>
                      <a:pt x="20" y="0"/>
                    </a:lnTo>
                    <a:lnTo>
                      <a:pt x="15" y="3"/>
                    </a:lnTo>
                    <a:lnTo>
                      <a:pt x="14" y="8"/>
                    </a:lnTo>
                    <a:lnTo>
                      <a:pt x="6" y="23"/>
                    </a:lnTo>
                    <a:lnTo>
                      <a:pt x="5" y="23"/>
                    </a:lnTo>
                    <a:lnTo>
                      <a:pt x="5" y="29"/>
                    </a:lnTo>
                    <a:lnTo>
                      <a:pt x="5"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8" name="Freeform 58"/>
              <p:cNvSpPr>
                <a:spLocks/>
              </p:cNvSpPr>
              <p:nvPr/>
            </p:nvSpPr>
            <p:spPr bwMode="auto">
              <a:xfrm>
                <a:off x="3330" y="3735"/>
                <a:ext cx="194" cy="94"/>
              </a:xfrm>
              <a:custGeom>
                <a:avLst/>
                <a:gdLst>
                  <a:gd name="T0" fmla="*/ 29 w 387"/>
                  <a:gd name="T1" fmla="*/ 73 h 188"/>
                  <a:gd name="T2" fmla="*/ 13 w 387"/>
                  <a:gd name="T3" fmla="*/ 62 h 188"/>
                  <a:gd name="T4" fmla="*/ 32 w 387"/>
                  <a:gd name="T5" fmla="*/ 35 h 188"/>
                  <a:gd name="T6" fmla="*/ 32 w 387"/>
                  <a:gd name="T7" fmla="*/ 38 h 188"/>
                  <a:gd name="T8" fmla="*/ 26 w 387"/>
                  <a:gd name="T9" fmla="*/ 13 h 188"/>
                  <a:gd name="T10" fmla="*/ 32 w 387"/>
                  <a:gd name="T11" fmla="*/ 27 h 188"/>
                  <a:gd name="T12" fmla="*/ 40 w 387"/>
                  <a:gd name="T13" fmla="*/ 20 h 188"/>
                  <a:gd name="T14" fmla="*/ 47 w 387"/>
                  <a:gd name="T15" fmla="*/ 29 h 188"/>
                  <a:gd name="T16" fmla="*/ 44 w 387"/>
                  <a:gd name="T17" fmla="*/ 27 h 188"/>
                  <a:gd name="T18" fmla="*/ 63 w 387"/>
                  <a:gd name="T19" fmla="*/ 18 h 188"/>
                  <a:gd name="T20" fmla="*/ 66 w 387"/>
                  <a:gd name="T21" fmla="*/ 44 h 188"/>
                  <a:gd name="T22" fmla="*/ 63 w 387"/>
                  <a:gd name="T23" fmla="*/ 38 h 188"/>
                  <a:gd name="T24" fmla="*/ 72 w 387"/>
                  <a:gd name="T25" fmla="*/ 64 h 188"/>
                  <a:gd name="T26" fmla="*/ 98 w 387"/>
                  <a:gd name="T27" fmla="*/ 89 h 188"/>
                  <a:gd name="T28" fmla="*/ 98 w 387"/>
                  <a:gd name="T29" fmla="*/ 148 h 188"/>
                  <a:gd name="T30" fmla="*/ 113 w 387"/>
                  <a:gd name="T31" fmla="*/ 174 h 188"/>
                  <a:gd name="T32" fmla="*/ 119 w 387"/>
                  <a:gd name="T33" fmla="*/ 180 h 188"/>
                  <a:gd name="T34" fmla="*/ 144 w 387"/>
                  <a:gd name="T35" fmla="*/ 187 h 188"/>
                  <a:gd name="T36" fmla="*/ 148 w 387"/>
                  <a:gd name="T37" fmla="*/ 188 h 188"/>
                  <a:gd name="T38" fmla="*/ 174 w 387"/>
                  <a:gd name="T39" fmla="*/ 184 h 188"/>
                  <a:gd name="T40" fmla="*/ 196 w 387"/>
                  <a:gd name="T41" fmla="*/ 170 h 188"/>
                  <a:gd name="T42" fmla="*/ 200 w 387"/>
                  <a:gd name="T43" fmla="*/ 165 h 188"/>
                  <a:gd name="T44" fmla="*/ 251 w 387"/>
                  <a:gd name="T45" fmla="*/ 78 h 188"/>
                  <a:gd name="T46" fmla="*/ 248 w 387"/>
                  <a:gd name="T47" fmla="*/ 81 h 188"/>
                  <a:gd name="T48" fmla="*/ 262 w 387"/>
                  <a:gd name="T49" fmla="*/ 50 h 188"/>
                  <a:gd name="T50" fmla="*/ 289 w 387"/>
                  <a:gd name="T51" fmla="*/ 49 h 188"/>
                  <a:gd name="T52" fmla="*/ 285 w 387"/>
                  <a:gd name="T53" fmla="*/ 50 h 188"/>
                  <a:gd name="T54" fmla="*/ 303 w 387"/>
                  <a:gd name="T55" fmla="*/ 32 h 188"/>
                  <a:gd name="T56" fmla="*/ 329 w 387"/>
                  <a:gd name="T57" fmla="*/ 50 h 188"/>
                  <a:gd name="T58" fmla="*/ 326 w 387"/>
                  <a:gd name="T59" fmla="*/ 50 h 188"/>
                  <a:gd name="T60" fmla="*/ 367 w 387"/>
                  <a:gd name="T61" fmla="*/ 50 h 188"/>
                  <a:gd name="T62" fmla="*/ 372 w 387"/>
                  <a:gd name="T63" fmla="*/ 70 h 188"/>
                  <a:gd name="T64" fmla="*/ 375 w 387"/>
                  <a:gd name="T65" fmla="*/ 38 h 188"/>
                  <a:gd name="T66" fmla="*/ 337 w 387"/>
                  <a:gd name="T67" fmla="*/ 23 h 188"/>
                  <a:gd name="T68" fmla="*/ 306 w 387"/>
                  <a:gd name="T69" fmla="*/ 18 h 188"/>
                  <a:gd name="T70" fmla="*/ 300 w 387"/>
                  <a:gd name="T71" fmla="*/ 18 h 188"/>
                  <a:gd name="T72" fmla="*/ 275 w 387"/>
                  <a:gd name="T73" fmla="*/ 23 h 188"/>
                  <a:gd name="T74" fmla="*/ 254 w 387"/>
                  <a:gd name="T75" fmla="*/ 39 h 188"/>
                  <a:gd name="T76" fmla="*/ 229 w 387"/>
                  <a:gd name="T77" fmla="*/ 59 h 188"/>
                  <a:gd name="T78" fmla="*/ 226 w 387"/>
                  <a:gd name="T79" fmla="*/ 64 h 188"/>
                  <a:gd name="T80" fmla="*/ 176 w 387"/>
                  <a:gd name="T81" fmla="*/ 151 h 188"/>
                  <a:gd name="T82" fmla="*/ 188 w 387"/>
                  <a:gd name="T83" fmla="*/ 158 h 188"/>
                  <a:gd name="T84" fmla="*/ 161 w 387"/>
                  <a:gd name="T85" fmla="*/ 158 h 188"/>
                  <a:gd name="T86" fmla="*/ 167 w 387"/>
                  <a:gd name="T87" fmla="*/ 156 h 188"/>
                  <a:gd name="T88" fmla="*/ 147 w 387"/>
                  <a:gd name="T89" fmla="*/ 173 h 188"/>
                  <a:gd name="T90" fmla="*/ 130 w 387"/>
                  <a:gd name="T91" fmla="*/ 153 h 188"/>
                  <a:gd name="T92" fmla="*/ 131 w 387"/>
                  <a:gd name="T93" fmla="*/ 153 h 188"/>
                  <a:gd name="T94" fmla="*/ 138 w 387"/>
                  <a:gd name="T95" fmla="*/ 159 h 188"/>
                  <a:gd name="T96" fmla="*/ 112 w 387"/>
                  <a:gd name="T97" fmla="*/ 145 h 188"/>
                  <a:gd name="T98" fmla="*/ 112 w 387"/>
                  <a:gd name="T99" fmla="*/ 85 h 188"/>
                  <a:gd name="T100" fmla="*/ 98 w 387"/>
                  <a:gd name="T101" fmla="*/ 52 h 188"/>
                  <a:gd name="T102" fmla="*/ 98 w 387"/>
                  <a:gd name="T103" fmla="*/ 53 h 188"/>
                  <a:gd name="T104" fmla="*/ 90 w 387"/>
                  <a:gd name="T105" fmla="*/ 27 h 188"/>
                  <a:gd name="T106" fmla="*/ 73 w 387"/>
                  <a:gd name="T107" fmla="*/ 9 h 188"/>
                  <a:gd name="T108" fmla="*/ 69 w 387"/>
                  <a:gd name="T109" fmla="*/ 4 h 188"/>
                  <a:gd name="T110" fmla="*/ 52 w 387"/>
                  <a:gd name="T111" fmla="*/ 0 h 188"/>
                  <a:gd name="T112" fmla="*/ 26 w 387"/>
                  <a:gd name="T113" fmla="*/ 0 h 188"/>
                  <a:gd name="T114" fmla="*/ 20 w 387"/>
                  <a:gd name="T115" fmla="*/ 0 h 188"/>
                  <a:gd name="T116" fmla="*/ 12 w 387"/>
                  <a:gd name="T117" fmla="*/ 7 h 188"/>
                  <a:gd name="T118" fmla="*/ 6 w 387"/>
                  <a:gd name="T119" fmla="*/ 27 h 188"/>
                  <a:gd name="T120" fmla="*/ 4 w 387"/>
                  <a:gd name="T121" fmla="*/ 30 h 188"/>
                  <a:gd name="T122" fmla="*/ 0 w 387"/>
                  <a:gd name="T123" fmla="*/ 6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88">
                    <a:moveTo>
                      <a:pt x="0" y="73"/>
                    </a:moveTo>
                    <a:lnTo>
                      <a:pt x="29" y="73"/>
                    </a:lnTo>
                    <a:lnTo>
                      <a:pt x="29" y="62"/>
                    </a:lnTo>
                    <a:lnTo>
                      <a:pt x="13" y="62"/>
                    </a:lnTo>
                    <a:lnTo>
                      <a:pt x="27" y="66"/>
                    </a:lnTo>
                    <a:lnTo>
                      <a:pt x="32" y="35"/>
                    </a:lnTo>
                    <a:lnTo>
                      <a:pt x="18" y="32"/>
                    </a:lnTo>
                    <a:lnTo>
                      <a:pt x="32" y="38"/>
                    </a:lnTo>
                    <a:lnTo>
                      <a:pt x="40" y="20"/>
                    </a:lnTo>
                    <a:lnTo>
                      <a:pt x="26" y="13"/>
                    </a:lnTo>
                    <a:lnTo>
                      <a:pt x="26" y="27"/>
                    </a:lnTo>
                    <a:lnTo>
                      <a:pt x="32" y="27"/>
                    </a:lnTo>
                    <a:lnTo>
                      <a:pt x="36" y="24"/>
                    </a:lnTo>
                    <a:lnTo>
                      <a:pt x="40" y="20"/>
                    </a:lnTo>
                    <a:lnTo>
                      <a:pt x="26" y="29"/>
                    </a:lnTo>
                    <a:lnTo>
                      <a:pt x="47" y="29"/>
                    </a:lnTo>
                    <a:lnTo>
                      <a:pt x="47" y="13"/>
                    </a:lnTo>
                    <a:lnTo>
                      <a:pt x="44" y="27"/>
                    </a:lnTo>
                    <a:lnTo>
                      <a:pt x="59" y="32"/>
                    </a:lnTo>
                    <a:lnTo>
                      <a:pt x="63" y="18"/>
                    </a:lnTo>
                    <a:lnTo>
                      <a:pt x="52" y="29"/>
                    </a:lnTo>
                    <a:lnTo>
                      <a:pt x="66" y="44"/>
                    </a:lnTo>
                    <a:lnTo>
                      <a:pt x="76" y="33"/>
                    </a:lnTo>
                    <a:lnTo>
                      <a:pt x="63" y="38"/>
                    </a:lnTo>
                    <a:lnTo>
                      <a:pt x="70" y="62"/>
                    </a:lnTo>
                    <a:lnTo>
                      <a:pt x="72" y="64"/>
                    </a:lnTo>
                    <a:lnTo>
                      <a:pt x="85" y="95"/>
                    </a:lnTo>
                    <a:lnTo>
                      <a:pt x="98" y="89"/>
                    </a:lnTo>
                    <a:lnTo>
                      <a:pt x="84" y="92"/>
                    </a:lnTo>
                    <a:lnTo>
                      <a:pt x="98" y="148"/>
                    </a:lnTo>
                    <a:lnTo>
                      <a:pt x="99" y="153"/>
                    </a:lnTo>
                    <a:lnTo>
                      <a:pt x="113" y="174"/>
                    </a:lnTo>
                    <a:lnTo>
                      <a:pt x="115" y="177"/>
                    </a:lnTo>
                    <a:lnTo>
                      <a:pt x="119" y="180"/>
                    </a:lnTo>
                    <a:lnTo>
                      <a:pt x="122" y="180"/>
                    </a:lnTo>
                    <a:lnTo>
                      <a:pt x="144" y="187"/>
                    </a:lnTo>
                    <a:lnTo>
                      <a:pt x="147" y="187"/>
                    </a:lnTo>
                    <a:lnTo>
                      <a:pt x="148" y="188"/>
                    </a:lnTo>
                    <a:lnTo>
                      <a:pt x="170" y="185"/>
                    </a:lnTo>
                    <a:lnTo>
                      <a:pt x="174" y="184"/>
                    </a:lnTo>
                    <a:lnTo>
                      <a:pt x="176" y="182"/>
                    </a:lnTo>
                    <a:lnTo>
                      <a:pt x="196" y="170"/>
                    </a:lnTo>
                    <a:lnTo>
                      <a:pt x="199" y="168"/>
                    </a:lnTo>
                    <a:lnTo>
                      <a:pt x="200" y="165"/>
                    </a:lnTo>
                    <a:lnTo>
                      <a:pt x="222" y="127"/>
                    </a:lnTo>
                    <a:lnTo>
                      <a:pt x="251" y="78"/>
                    </a:lnTo>
                    <a:lnTo>
                      <a:pt x="239" y="70"/>
                    </a:lnTo>
                    <a:lnTo>
                      <a:pt x="248" y="81"/>
                    </a:lnTo>
                    <a:lnTo>
                      <a:pt x="271" y="61"/>
                    </a:lnTo>
                    <a:lnTo>
                      <a:pt x="262" y="50"/>
                    </a:lnTo>
                    <a:lnTo>
                      <a:pt x="269" y="62"/>
                    </a:lnTo>
                    <a:lnTo>
                      <a:pt x="289" y="49"/>
                    </a:lnTo>
                    <a:lnTo>
                      <a:pt x="282" y="36"/>
                    </a:lnTo>
                    <a:lnTo>
                      <a:pt x="285" y="50"/>
                    </a:lnTo>
                    <a:lnTo>
                      <a:pt x="306" y="46"/>
                    </a:lnTo>
                    <a:lnTo>
                      <a:pt x="303" y="32"/>
                    </a:lnTo>
                    <a:lnTo>
                      <a:pt x="301" y="46"/>
                    </a:lnTo>
                    <a:lnTo>
                      <a:pt x="329" y="50"/>
                    </a:lnTo>
                    <a:lnTo>
                      <a:pt x="331" y="36"/>
                    </a:lnTo>
                    <a:lnTo>
                      <a:pt x="326" y="50"/>
                    </a:lnTo>
                    <a:lnTo>
                      <a:pt x="363" y="64"/>
                    </a:lnTo>
                    <a:lnTo>
                      <a:pt x="367" y="50"/>
                    </a:lnTo>
                    <a:lnTo>
                      <a:pt x="360" y="62"/>
                    </a:lnTo>
                    <a:lnTo>
                      <a:pt x="372" y="70"/>
                    </a:lnTo>
                    <a:lnTo>
                      <a:pt x="387" y="46"/>
                    </a:lnTo>
                    <a:lnTo>
                      <a:pt x="375" y="38"/>
                    </a:lnTo>
                    <a:lnTo>
                      <a:pt x="373" y="36"/>
                    </a:lnTo>
                    <a:lnTo>
                      <a:pt x="337" y="23"/>
                    </a:lnTo>
                    <a:lnTo>
                      <a:pt x="334" y="23"/>
                    </a:lnTo>
                    <a:lnTo>
                      <a:pt x="306" y="18"/>
                    </a:lnTo>
                    <a:lnTo>
                      <a:pt x="303" y="18"/>
                    </a:lnTo>
                    <a:lnTo>
                      <a:pt x="300" y="18"/>
                    </a:lnTo>
                    <a:lnTo>
                      <a:pt x="278" y="23"/>
                    </a:lnTo>
                    <a:lnTo>
                      <a:pt x="275" y="23"/>
                    </a:lnTo>
                    <a:lnTo>
                      <a:pt x="274" y="26"/>
                    </a:lnTo>
                    <a:lnTo>
                      <a:pt x="254" y="39"/>
                    </a:lnTo>
                    <a:lnTo>
                      <a:pt x="252" y="39"/>
                    </a:lnTo>
                    <a:lnTo>
                      <a:pt x="229" y="59"/>
                    </a:lnTo>
                    <a:lnTo>
                      <a:pt x="228" y="59"/>
                    </a:lnTo>
                    <a:lnTo>
                      <a:pt x="226" y="64"/>
                    </a:lnTo>
                    <a:lnTo>
                      <a:pt x="197" y="113"/>
                    </a:lnTo>
                    <a:lnTo>
                      <a:pt x="176" y="151"/>
                    </a:lnTo>
                    <a:lnTo>
                      <a:pt x="177" y="147"/>
                    </a:lnTo>
                    <a:lnTo>
                      <a:pt x="188" y="158"/>
                    </a:lnTo>
                    <a:lnTo>
                      <a:pt x="180" y="145"/>
                    </a:lnTo>
                    <a:lnTo>
                      <a:pt x="161" y="158"/>
                    </a:lnTo>
                    <a:lnTo>
                      <a:pt x="168" y="170"/>
                    </a:lnTo>
                    <a:lnTo>
                      <a:pt x="167" y="156"/>
                    </a:lnTo>
                    <a:lnTo>
                      <a:pt x="145" y="159"/>
                    </a:lnTo>
                    <a:lnTo>
                      <a:pt x="147" y="173"/>
                    </a:lnTo>
                    <a:lnTo>
                      <a:pt x="151" y="159"/>
                    </a:lnTo>
                    <a:lnTo>
                      <a:pt x="130" y="153"/>
                    </a:lnTo>
                    <a:lnTo>
                      <a:pt x="136" y="156"/>
                    </a:lnTo>
                    <a:lnTo>
                      <a:pt x="131" y="153"/>
                    </a:lnTo>
                    <a:lnTo>
                      <a:pt x="125" y="167"/>
                    </a:lnTo>
                    <a:lnTo>
                      <a:pt x="138" y="159"/>
                    </a:lnTo>
                    <a:lnTo>
                      <a:pt x="124" y="138"/>
                    </a:lnTo>
                    <a:lnTo>
                      <a:pt x="112" y="145"/>
                    </a:lnTo>
                    <a:lnTo>
                      <a:pt x="125" y="142"/>
                    </a:lnTo>
                    <a:lnTo>
                      <a:pt x="112" y="85"/>
                    </a:lnTo>
                    <a:lnTo>
                      <a:pt x="112" y="82"/>
                    </a:lnTo>
                    <a:lnTo>
                      <a:pt x="98" y="52"/>
                    </a:lnTo>
                    <a:lnTo>
                      <a:pt x="84" y="58"/>
                    </a:lnTo>
                    <a:lnTo>
                      <a:pt x="98" y="53"/>
                    </a:lnTo>
                    <a:lnTo>
                      <a:pt x="90" y="29"/>
                    </a:lnTo>
                    <a:lnTo>
                      <a:pt x="90" y="27"/>
                    </a:lnTo>
                    <a:lnTo>
                      <a:pt x="87" y="24"/>
                    </a:lnTo>
                    <a:lnTo>
                      <a:pt x="73" y="9"/>
                    </a:lnTo>
                    <a:lnTo>
                      <a:pt x="73" y="7"/>
                    </a:lnTo>
                    <a:lnTo>
                      <a:pt x="69" y="4"/>
                    </a:lnTo>
                    <a:lnTo>
                      <a:pt x="67" y="4"/>
                    </a:lnTo>
                    <a:lnTo>
                      <a:pt x="52" y="0"/>
                    </a:lnTo>
                    <a:lnTo>
                      <a:pt x="47" y="0"/>
                    </a:lnTo>
                    <a:lnTo>
                      <a:pt x="26" y="0"/>
                    </a:lnTo>
                    <a:lnTo>
                      <a:pt x="26" y="0"/>
                    </a:lnTo>
                    <a:lnTo>
                      <a:pt x="20" y="0"/>
                    </a:lnTo>
                    <a:lnTo>
                      <a:pt x="15" y="3"/>
                    </a:lnTo>
                    <a:lnTo>
                      <a:pt x="12" y="7"/>
                    </a:lnTo>
                    <a:lnTo>
                      <a:pt x="13" y="9"/>
                    </a:lnTo>
                    <a:lnTo>
                      <a:pt x="6" y="27"/>
                    </a:lnTo>
                    <a:lnTo>
                      <a:pt x="4" y="32"/>
                    </a:lnTo>
                    <a:lnTo>
                      <a:pt x="4" y="30"/>
                    </a:lnTo>
                    <a:lnTo>
                      <a:pt x="0" y="61"/>
                    </a:lnTo>
                    <a:lnTo>
                      <a:pt x="0" y="62"/>
                    </a:lnTo>
                    <a:lnTo>
                      <a:pt x="0" y="7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299" name="Freeform 59"/>
              <p:cNvSpPr>
                <a:spLocks/>
              </p:cNvSpPr>
              <p:nvPr/>
            </p:nvSpPr>
            <p:spPr bwMode="auto">
              <a:xfrm>
                <a:off x="3460" y="3746"/>
                <a:ext cx="195" cy="98"/>
              </a:xfrm>
              <a:custGeom>
                <a:avLst/>
                <a:gdLst>
                  <a:gd name="T0" fmla="*/ 29 w 391"/>
                  <a:gd name="T1" fmla="*/ 75 h 194"/>
                  <a:gd name="T2" fmla="*/ 14 w 391"/>
                  <a:gd name="T3" fmla="*/ 62 h 194"/>
                  <a:gd name="T4" fmla="*/ 35 w 391"/>
                  <a:gd name="T5" fmla="*/ 36 h 194"/>
                  <a:gd name="T6" fmla="*/ 35 w 391"/>
                  <a:gd name="T7" fmla="*/ 36 h 194"/>
                  <a:gd name="T8" fmla="*/ 28 w 391"/>
                  <a:gd name="T9" fmla="*/ 13 h 194"/>
                  <a:gd name="T10" fmla="*/ 34 w 391"/>
                  <a:gd name="T11" fmla="*/ 27 h 194"/>
                  <a:gd name="T12" fmla="*/ 41 w 391"/>
                  <a:gd name="T13" fmla="*/ 20 h 194"/>
                  <a:gd name="T14" fmla="*/ 49 w 391"/>
                  <a:gd name="T15" fmla="*/ 29 h 194"/>
                  <a:gd name="T16" fmla="*/ 43 w 391"/>
                  <a:gd name="T17" fmla="*/ 27 h 194"/>
                  <a:gd name="T18" fmla="*/ 63 w 391"/>
                  <a:gd name="T19" fmla="*/ 20 h 194"/>
                  <a:gd name="T20" fmla="*/ 69 w 391"/>
                  <a:gd name="T21" fmla="*/ 46 h 194"/>
                  <a:gd name="T22" fmla="*/ 64 w 391"/>
                  <a:gd name="T23" fmla="*/ 39 h 194"/>
                  <a:gd name="T24" fmla="*/ 74 w 391"/>
                  <a:gd name="T25" fmla="*/ 66 h 194"/>
                  <a:gd name="T26" fmla="*/ 98 w 391"/>
                  <a:gd name="T27" fmla="*/ 90 h 194"/>
                  <a:gd name="T28" fmla="*/ 100 w 391"/>
                  <a:gd name="T29" fmla="*/ 153 h 194"/>
                  <a:gd name="T30" fmla="*/ 103 w 391"/>
                  <a:gd name="T31" fmla="*/ 157 h 194"/>
                  <a:gd name="T32" fmla="*/ 116 w 391"/>
                  <a:gd name="T33" fmla="*/ 177 h 194"/>
                  <a:gd name="T34" fmla="*/ 139 w 391"/>
                  <a:gd name="T35" fmla="*/ 191 h 194"/>
                  <a:gd name="T36" fmla="*/ 147 w 391"/>
                  <a:gd name="T37" fmla="*/ 193 h 194"/>
                  <a:gd name="T38" fmla="*/ 173 w 391"/>
                  <a:gd name="T39" fmla="*/ 191 h 194"/>
                  <a:gd name="T40" fmla="*/ 179 w 391"/>
                  <a:gd name="T41" fmla="*/ 188 h 194"/>
                  <a:gd name="T42" fmla="*/ 202 w 391"/>
                  <a:gd name="T43" fmla="*/ 174 h 194"/>
                  <a:gd name="T44" fmla="*/ 227 w 391"/>
                  <a:gd name="T45" fmla="*/ 125 h 194"/>
                  <a:gd name="T46" fmla="*/ 225 w 391"/>
                  <a:gd name="T47" fmla="*/ 127 h 194"/>
                  <a:gd name="T48" fmla="*/ 242 w 391"/>
                  <a:gd name="T49" fmla="*/ 70 h 194"/>
                  <a:gd name="T50" fmla="*/ 273 w 391"/>
                  <a:gd name="T51" fmla="*/ 61 h 194"/>
                  <a:gd name="T52" fmla="*/ 267 w 391"/>
                  <a:gd name="T53" fmla="*/ 64 h 194"/>
                  <a:gd name="T54" fmla="*/ 309 w 391"/>
                  <a:gd name="T55" fmla="*/ 49 h 194"/>
                  <a:gd name="T56" fmla="*/ 303 w 391"/>
                  <a:gd name="T57" fmla="*/ 50 h 194"/>
                  <a:gd name="T58" fmla="*/ 334 w 391"/>
                  <a:gd name="T59" fmla="*/ 38 h 194"/>
                  <a:gd name="T60" fmla="*/ 363 w 391"/>
                  <a:gd name="T61" fmla="*/ 64 h 194"/>
                  <a:gd name="T62" fmla="*/ 360 w 391"/>
                  <a:gd name="T63" fmla="*/ 62 h 194"/>
                  <a:gd name="T64" fmla="*/ 391 w 391"/>
                  <a:gd name="T65" fmla="*/ 47 h 194"/>
                  <a:gd name="T66" fmla="*/ 374 w 391"/>
                  <a:gd name="T67" fmla="*/ 36 h 194"/>
                  <a:gd name="T68" fmla="*/ 336 w 391"/>
                  <a:gd name="T69" fmla="*/ 24 h 194"/>
                  <a:gd name="T70" fmla="*/ 305 w 391"/>
                  <a:gd name="T71" fmla="*/ 21 h 194"/>
                  <a:gd name="T72" fmla="*/ 279 w 391"/>
                  <a:gd name="T73" fmla="*/ 29 h 194"/>
                  <a:gd name="T74" fmla="*/ 256 w 391"/>
                  <a:gd name="T75" fmla="*/ 36 h 194"/>
                  <a:gd name="T76" fmla="*/ 233 w 391"/>
                  <a:gd name="T77" fmla="*/ 61 h 194"/>
                  <a:gd name="T78" fmla="*/ 230 w 391"/>
                  <a:gd name="T79" fmla="*/ 64 h 194"/>
                  <a:gd name="T80" fmla="*/ 201 w 391"/>
                  <a:gd name="T81" fmla="*/ 113 h 194"/>
                  <a:gd name="T82" fmla="*/ 181 w 391"/>
                  <a:gd name="T83" fmla="*/ 153 h 194"/>
                  <a:gd name="T84" fmla="*/ 184 w 391"/>
                  <a:gd name="T85" fmla="*/ 151 h 194"/>
                  <a:gd name="T86" fmla="*/ 172 w 391"/>
                  <a:gd name="T87" fmla="*/ 176 h 194"/>
                  <a:gd name="T88" fmla="*/ 146 w 391"/>
                  <a:gd name="T89" fmla="*/ 165 h 194"/>
                  <a:gd name="T90" fmla="*/ 155 w 391"/>
                  <a:gd name="T91" fmla="*/ 167 h 194"/>
                  <a:gd name="T92" fmla="*/ 127 w 391"/>
                  <a:gd name="T93" fmla="*/ 167 h 194"/>
                  <a:gd name="T94" fmla="*/ 126 w 391"/>
                  <a:gd name="T95" fmla="*/ 141 h 194"/>
                  <a:gd name="T96" fmla="*/ 127 w 391"/>
                  <a:gd name="T97" fmla="*/ 145 h 194"/>
                  <a:gd name="T98" fmla="*/ 112 w 391"/>
                  <a:gd name="T99" fmla="*/ 85 h 194"/>
                  <a:gd name="T100" fmla="*/ 86 w 391"/>
                  <a:gd name="T101" fmla="*/ 59 h 194"/>
                  <a:gd name="T102" fmla="*/ 92 w 391"/>
                  <a:gd name="T103" fmla="*/ 30 h 194"/>
                  <a:gd name="T104" fmla="*/ 89 w 391"/>
                  <a:gd name="T105" fmla="*/ 26 h 194"/>
                  <a:gd name="T106" fmla="*/ 74 w 391"/>
                  <a:gd name="T107" fmla="*/ 9 h 194"/>
                  <a:gd name="T108" fmla="*/ 55 w 391"/>
                  <a:gd name="T109" fmla="*/ 1 h 194"/>
                  <a:gd name="T110" fmla="*/ 49 w 391"/>
                  <a:gd name="T111" fmla="*/ 0 h 194"/>
                  <a:gd name="T112" fmla="*/ 28 w 391"/>
                  <a:gd name="T113" fmla="*/ 0 h 194"/>
                  <a:gd name="T114" fmla="*/ 17 w 391"/>
                  <a:gd name="T115" fmla="*/ 3 h 194"/>
                  <a:gd name="T116" fmla="*/ 14 w 391"/>
                  <a:gd name="T117" fmla="*/ 9 h 194"/>
                  <a:gd name="T118" fmla="*/ 8 w 391"/>
                  <a:gd name="T119" fmla="*/ 29 h 194"/>
                  <a:gd name="T120" fmla="*/ 0 w 391"/>
                  <a:gd name="T121" fmla="*/ 62 h 194"/>
                  <a:gd name="T122" fmla="*/ 0 w 391"/>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194">
                    <a:moveTo>
                      <a:pt x="0" y="75"/>
                    </a:moveTo>
                    <a:lnTo>
                      <a:pt x="29" y="75"/>
                    </a:lnTo>
                    <a:lnTo>
                      <a:pt x="29" y="62"/>
                    </a:lnTo>
                    <a:lnTo>
                      <a:pt x="14" y="62"/>
                    </a:lnTo>
                    <a:lnTo>
                      <a:pt x="28" y="67"/>
                    </a:lnTo>
                    <a:lnTo>
                      <a:pt x="35" y="36"/>
                    </a:lnTo>
                    <a:lnTo>
                      <a:pt x="22" y="32"/>
                    </a:lnTo>
                    <a:lnTo>
                      <a:pt x="35" y="36"/>
                    </a:lnTo>
                    <a:lnTo>
                      <a:pt x="41" y="18"/>
                    </a:lnTo>
                    <a:lnTo>
                      <a:pt x="28" y="13"/>
                    </a:lnTo>
                    <a:lnTo>
                      <a:pt x="28" y="27"/>
                    </a:lnTo>
                    <a:lnTo>
                      <a:pt x="34" y="27"/>
                    </a:lnTo>
                    <a:lnTo>
                      <a:pt x="38" y="24"/>
                    </a:lnTo>
                    <a:lnTo>
                      <a:pt x="41" y="20"/>
                    </a:lnTo>
                    <a:lnTo>
                      <a:pt x="28" y="29"/>
                    </a:lnTo>
                    <a:lnTo>
                      <a:pt x="49" y="29"/>
                    </a:lnTo>
                    <a:lnTo>
                      <a:pt x="49" y="13"/>
                    </a:lnTo>
                    <a:lnTo>
                      <a:pt x="43" y="27"/>
                    </a:lnTo>
                    <a:lnTo>
                      <a:pt x="57" y="33"/>
                    </a:lnTo>
                    <a:lnTo>
                      <a:pt x="63" y="20"/>
                    </a:lnTo>
                    <a:lnTo>
                      <a:pt x="54" y="30"/>
                    </a:lnTo>
                    <a:lnTo>
                      <a:pt x="69" y="46"/>
                    </a:lnTo>
                    <a:lnTo>
                      <a:pt x="78" y="35"/>
                    </a:lnTo>
                    <a:lnTo>
                      <a:pt x="64" y="39"/>
                    </a:lnTo>
                    <a:lnTo>
                      <a:pt x="72" y="64"/>
                    </a:lnTo>
                    <a:lnTo>
                      <a:pt x="74" y="66"/>
                    </a:lnTo>
                    <a:lnTo>
                      <a:pt x="86" y="96"/>
                    </a:lnTo>
                    <a:lnTo>
                      <a:pt x="98" y="90"/>
                    </a:lnTo>
                    <a:lnTo>
                      <a:pt x="84" y="95"/>
                    </a:lnTo>
                    <a:lnTo>
                      <a:pt x="100" y="153"/>
                    </a:lnTo>
                    <a:lnTo>
                      <a:pt x="100" y="154"/>
                    </a:lnTo>
                    <a:lnTo>
                      <a:pt x="103" y="157"/>
                    </a:lnTo>
                    <a:lnTo>
                      <a:pt x="116" y="176"/>
                    </a:lnTo>
                    <a:lnTo>
                      <a:pt x="116" y="177"/>
                    </a:lnTo>
                    <a:lnTo>
                      <a:pt x="120" y="179"/>
                    </a:lnTo>
                    <a:lnTo>
                      <a:pt x="139" y="191"/>
                    </a:lnTo>
                    <a:lnTo>
                      <a:pt x="141" y="193"/>
                    </a:lnTo>
                    <a:lnTo>
                      <a:pt x="147" y="193"/>
                    </a:lnTo>
                    <a:lnTo>
                      <a:pt x="149" y="194"/>
                    </a:lnTo>
                    <a:lnTo>
                      <a:pt x="173" y="191"/>
                    </a:lnTo>
                    <a:lnTo>
                      <a:pt x="178" y="190"/>
                    </a:lnTo>
                    <a:lnTo>
                      <a:pt x="179" y="188"/>
                    </a:lnTo>
                    <a:lnTo>
                      <a:pt x="199" y="176"/>
                    </a:lnTo>
                    <a:lnTo>
                      <a:pt x="202" y="174"/>
                    </a:lnTo>
                    <a:lnTo>
                      <a:pt x="205" y="170"/>
                    </a:lnTo>
                    <a:lnTo>
                      <a:pt x="227" y="125"/>
                    </a:lnTo>
                    <a:lnTo>
                      <a:pt x="213" y="119"/>
                    </a:lnTo>
                    <a:lnTo>
                      <a:pt x="225" y="127"/>
                    </a:lnTo>
                    <a:lnTo>
                      <a:pt x="254" y="78"/>
                    </a:lnTo>
                    <a:lnTo>
                      <a:pt x="242" y="70"/>
                    </a:lnTo>
                    <a:lnTo>
                      <a:pt x="253" y="81"/>
                    </a:lnTo>
                    <a:lnTo>
                      <a:pt x="273" y="61"/>
                    </a:lnTo>
                    <a:lnTo>
                      <a:pt x="262" y="50"/>
                    </a:lnTo>
                    <a:lnTo>
                      <a:pt x="267" y="64"/>
                    </a:lnTo>
                    <a:lnTo>
                      <a:pt x="288" y="56"/>
                    </a:lnTo>
                    <a:lnTo>
                      <a:pt x="309" y="49"/>
                    </a:lnTo>
                    <a:lnTo>
                      <a:pt x="305" y="35"/>
                    </a:lnTo>
                    <a:lnTo>
                      <a:pt x="303" y="50"/>
                    </a:lnTo>
                    <a:lnTo>
                      <a:pt x="332" y="53"/>
                    </a:lnTo>
                    <a:lnTo>
                      <a:pt x="334" y="38"/>
                    </a:lnTo>
                    <a:lnTo>
                      <a:pt x="329" y="52"/>
                    </a:lnTo>
                    <a:lnTo>
                      <a:pt x="363" y="64"/>
                    </a:lnTo>
                    <a:lnTo>
                      <a:pt x="368" y="50"/>
                    </a:lnTo>
                    <a:lnTo>
                      <a:pt x="360" y="62"/>
                    </a:lnTo>
                    <a:lnTo>
                      <a:pt x="375" y="72"/>
                    </a:lnTo>
                    <a:lnTo>
                      <a:pt x="391" y="47"/>
                    </a:lnTo>
                    <a:lnTo>
                      <a:pt x="375" y="38"/>
                    </a:lnTo>
                    <a:lnTo>
                      <a:pt x="374" y="36"/>
                    </a:lnTo>
                    <a:lnTo>
                      <a:pt x="340" y="24"/>
                    </a:lnTo>
                    <a:lnTo>
                      <a:pt x="336" y="24"/>
                    </a:lnTo>
                    <a:lnTo>
                      <a:pt x="306" y="21"/>
                    </a:lnTo>
                    <a:lnTo>
                      <a:pt x="305" y="21"/>
                    </a:lnTo>
                    <a:lnTo>
                      <a:pt x="300" y="21"/>
                    </a:lnTo>
                    <a:lnTo>
                      <a:pt x="279" y="29"/>
                    </a:lnTo>
                    <a:lnTo>
                      <a:pt x="257" y="36"/>
                    </a:lnTo>
                    <a:lnTo>
                      <a:pt x="256" y="36"/>
                    </a:lnTo>
                    <a:lnTo>
                      <a:pt x="253" y="41"/>
                    </a:lnTo>
                    <a:lnTo>
                      <a:pt x="233" y="61"/>
                    </a:lnTo>
                    <a:lnTo>
                      <a:pt x="231" y="59"/>
                    </a:lnTo>
                    <a:lnTo>
                      <a:pt x="230" y="64"/>
                    </a:lnTo>
                    <a:lnTo>
                      <a:pt x="201" y="113"/>
                    </a:lnTo>
                    <a:lnTo>
                      <a:pt x="201" y="113"/>
                    </a:lnTo>
                    <a:lnTo>
                      <a:pt x="179" y="157"/>
                    </a:lnTo>
                    <a:lnTo>
                      <a:pt x="181" y="153"/>
                    </a:lnTo>
                    <a:lnTo>
                      <a:pt x="192" y="164"/>
                    </a:lnTo>
                    <a:lnTo>
                      <a:pt x="184" y="151"/>
                    </a:lnTo>
                    <a:lnTo>
                      <a:pt x="164" y="164"/>
                    </a:lnTo>
                    <a:lnTo>
                      <a:pt x="172" y="176"/>
                    </a:lnTo>
                    <a:lnTo>
                      <a:pt x="170" y="162"/>
                    </a:lnTo>
                    <a:lnTo>
                      <a:pt x="146" y="165"/>
                    </a:lnTo>
                    <a:lnTo>
                      <a:pt x="147" y="179"/>
                    </a:lnTo>
                    <a:lnTo>
                      <a:pt x="155" y="167"/>
                    </a:lnTo>
                    <a:lnTo>
                      <a:pt x="135" y="154"/>
                    </a:lnTo>
                    <a:lnTo>
                      <a:pt x="127" y="167"/>
                    </a:lnTo>
                    <a:lnTo>
                      <a:pt x="139" y="159"/>
                    </a:lnTo>
                    <a:lnTo>
                      <a:pt x="126" y="141"/>
                    </a:lnTo>
                    <a:lnTo>
                      <a:pt x="113" y="148"/>
                    </a:lnTo>
                    <a:lnTo>
                      <a:pt x="127" y="145"/>
                    </a:lnTo>
                    <a:lnTo>
                      <a:pt x="112" y="87"/>
                    </a:lnTo>
                    <a:lnTo>
                      <a:pt x="112" y="85"/>
                    </a:lnTo>
                    <a:lnTo>
                      <a:pt x="100" y="55"/>
                    </a:lnTo>
                    <a:lnTo>
                      <a:pt x="86" y="59"/>
                    </a:lnTo>
                    <a:lnTo>
                      <a:pt x="100" y="55"/>
                    </a:lnTo>
                    <a:lnTo>
                      <a:pt x="92" y="30"/>
                    </a:lnTo>
                    <a:lnTo>
                      <a:pt x="92" y="29"/>
                    </a:lnTo>
                    <a:lnTo>
                      <a:pt x="89"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0" name="Freeform 60"/>
              <p:cNvSpPr>
                <a:spLocks/>
              </p:cNvSpPr>
              <p:nvPr/>
            </p:nvSpPr>
            <p:spPr bwMode="auto">
              <a:xfrm>
                <a:off x="2144" y="3746"/>
                <a:ext cx="194" cy="98"/>
              </a:xfrm>
              <a:custGeom>
                <a:avLst/>
                <a:gdLst>
                  <a:gd name="T0" fmla="*/ 29 w 389"/>
                  <a:gd name="T1" fmla="*/ 75 h 194"/>
                  <a:gd name="T2" fmla="*/ 14 w 389"/>
                  <a:gd name="T3" fmla="*/ 62 h 194"/>
                  <a:gd name="T4" fmla="*/ 35 w 389"/>
                  <a:gd name="T5" fmla="*/ 36 h 194"/>
                  <a:gd name="T6" fmla="*/ 35 w 389"/>
                  <a:gd name="T7" fmla="*/ 36 h 194"/>
                  <a:gd name="T8" fmla="*/ 28 w 389"/>
                  <a:gd name="T9" fmla="*/ 13 h 194"/>
                  <a:gd name="T10" fmla="*/ 34 w 389"/>
                  <a:gd name="T11" fmla="*/ 27 h 194"/>
                  <a:gd name="T12" fmla="*/ 42 w 389"/>
                  <a:gd name="T13" fmla="*/ 20 h 194"/>
                  <a:gd name="T14" fmla="*/ 49 w 389"/>
                  <a:gd name="T15" fmla="*/ 29 h 194"/>
                  <a:gd name="T16" fmla="*/ 43 w 389"/>
                  <a:gd name="T17" fmla="*/ 27 h 194"/>
                  <a:gd name="T18" fmla="*/ 63 w 389"/>
                  <a:gd name="T19" fmla="*/ 20 h 194"/>
                  <a:gd name="T20" fmla="*/ 66 w 389"/>
                  <a:gd name="T21" fmla="*/ 46 h 194"/>
                  <a:gd name="T22" fmla="*/ 63 w 389"/>
                  <a:gd name="T23" fmla="*/ 39 h 194"/>
                  <a:gd name="T24" fmla="*/ 72 w 389"/>
                  <a:gd name="T25" fmla="*/ 66 h 194"/>
                  <a:gd name="T26" fmla="*/ 98 w 389"/>
                  <a:gd name="T27" fmla="*/ 90 h 194"/>
                  <a:gd name="T28" fmla="*/ 100 w 389"/>
                  <a:gd name="T29" fmla="*/ 153 h 194"/>
                  <a:gd name="T30" fmla="*/ 103 w 389"/>
                  <a:gd name="T31" fmla="*/ 157 h 194"/>
                  <a:gd name="T32" fmla="*/ 117 w 389"/>
                  <a:gd name="T33" fmla="*/ 177 h 194"/>
                  <a:gd name="T34" fmla="*/ 140 w 389"/>
                  <a:gd name="T35" fmla="*/ 191 h 194"/>
                  <a:gd name="T36" fmla="*/ 147 w 389"/>
                  <a:gd name="T37" fmla="*/ 193 h 194"/>
                  <a:gd name="T38" fmla="*/ 170 w 389"/>
                  <a:gd name="T39" fmla="*/ 191 h 194"/>
                  <a:gd name="T40" fmla="*/ 176 w 389"/>
                  <a:gd name="T41" fmla="*/ 190 h 194"/>
                  <a:gd name="T42" fmla="*/ 202 w 389"/>
                  <a:gd name="T43" fmla="*/ 174 h 194"/>
                  <a:gd name="T44" fmla="*/ 225 w 389"/>
                  <a:gd name="T45" fmla="*/ 125 h 194"/>
                  <a:gd name="T46" fmla="*/ 224 w 389"/>
                  <a:gd name="T47" fmla="*/ 127 h 194"/>
                  <a:gd name="T48" fmla="*/ 241 w 389"/>
                  <a:gd name="T49" fmla="*/ 70 h 194"/>
                  <a:gd name="T50" fmla="*/ 271 w 389"/>
                  <a:gd name="T51" fmla="*/ 61 h 194"/>
                  <a:gd name="T52" fmla="*/ 268 w 389"/>
                  <a:gd name="T53" fmla="*/ 62 h 194"/>
                  <a:gd name="T54" fmla="*/ 282 w 389"/>
                  <a:gd name="T55" fmla="*/ 38 h 194"/>
                  <a:gd name="T56" fmla="*/ 308 w 389"/>
                  <a:gd name="T57" fmla="*/ 46 h 194"/>
                  <a:gd name="T58" fmla="*/ 304 w 389"/>
                  <a:gd name="T59" fmla="*/ 46 h 194"/>
                  <a:gd name="T60" fmla="*/ 330 w 389"/>
                  <a:gd name="T61" fmla="*/ 52 h 194"/>
                  <a:gd name="T62" fmla="*/ 328 w 389"/>
                  <a:gd name="T63" fmla="*/ 52 h 194"/>
                  <a:gd name="T64" fmla="*/ 366 w 389"/>
                  <a:gd name="T65" fmla="*/ 50 h 194"/>
                  <a:gd name="T66" fmla="*/ 374 w 389"/>
                  <a:gd name="T67" fmla="*/ 72 h 194"/>
                  <a:gd name="T68" fmla="*/ 374 w 389"/>
                  <a:gd name="T69" fmla="*/ 38 h 194"/>
                  <a:gd name="T70" fmla="*/ 339 w 389"/>
                  <a:gd name="T71" fmla="*/ 24 h 194"/>
                  <a:gd name="T72" fmla="*/ 307 w 389"/>
                  <a:gd name="T73" fmla="*/ 18 h 194"/>
                  <a:gd name="T74" fmla="*/ 300 w 389"/>
                  <a:gd name="T75" fmla="*/ 18 h 194"/>
                  <a:gd name="T76" fmla="*/ 276 w 389"/>
                  <a:gd name="T77" fmla="*/ 26 h 194"/>
                  <a:gd name="T78" fmla="*/ 251 w 389"/>
                  <a:gd name="T79" fmla="*/ 41 h 194"/>
                  <a:gd name="T80" fmla="*/ 230 w 389"/>
                  <a:gd name="T81" fmla="*/ 59 h 194"/>
                  <a:gd name="T82" fmla="*/ 199 w 389"/>
                  <a:gd name="T83" fmla="*/ 113 h 194"/>
                  <a:gd name="T84" fmla="*/ 179 w 389"/>
                  <a:gd name="T85" fmla="*/ 157 h 194"/>
                  <a:gd name="T86" fmla="*/ 192 w 389"/>
                  <a:gd name="T87" fmla="*/ 164 h 194"/>
                  <a:gd name="T88" fmla="*/ 163 w 389"/>
                  <a:gd name="T89" fmla="*/ 164 h 194"/>
                  <a:gd name="T90" fmla="*/ 167 w 389"/>
                  <a:gd name="T91" fmla="*/ 162 h 194"/>
                  <a:gd name="T92" fmla="*/ 147 w 389"/>
                  <a:gd name="T93" fmla="*/ 179 h 194"/>
                  <a:gd name="T94" fmla="*/ 135 w 389"/>
                  <a:gd name="T95" fmla="*/ 154 h 194"/>
                  <a:gd name="T96" fmla="*/ 140 w 389"/>
                  <a:gd name="T97" fmla="*/ 159 h 194"/>
                  <a:gd name="T98" fmla="*/ 114 w 389"/>
                  <a:gd name="T99" fmla="*/ 148 h 194"/>
                  <a:gd name="T100" fmla="*/ 112 w 389"/>
                  <a:gd name="T101" fmla="*/ 87 h 194"/>
                  <a:gd name="T102" fmla="*/ 98 w 389"/>
                  <a:gd name="T103" fmla="*/ 53 h 194"/>
                  <a:gd name="T104" fmla="*/ 98 w 389"/>
                  <a:gd name="T105" fmla="*/ 55 h 194"/>
                  <a:gd name="T106" fmla="*/ 91 w 389"/>
                  <a:gd name="T107" fmla="*/ 29 h 194"/>
                  <a:gd name="T108" fmla="*/ 74 w 389"/>
                  <a:gd name="T109" fmla="*/ 10 h 194"/>
                  <a:gd name="T110" fmla="*/ 69 w 389"/>
                  <a:gd name="T111" fmla="*/ 7 h 194"/>
                  <a:gd name="T112" fmla="*/ 55 w 389"/>
                  <a:gd name="T113" fmla="*/ 0 h 194"/>
                  <a:gd name="T114" fmla="*/ 28 w 389"/>
                  <a:gd name="T115" fmla="*/ 0 h 194"/>
                  <a:gd name="T116" fmla="*/ 22 w 389"/>
                  <a:gd name="T117" fmla="*/ 0 h 194"/>
                  <a:gd name="T118" fmla="*/ 14 w 389"/>
                  <a:gd name="T119" fmla="*/ 7 h 194"/>
                  <a:gd name="T120" fmla="*/ 8 w 389"/>
                  <a:gd name="T121" fmla="*/ 27 h 194"/>
                  <a:gd name="T122" fmla="*/ 0 w 389"/>
                  <a:gd name="T123" fmla="*/ 59 h 194"/>
                  <a:gd name="T124" fmla="*/ 0 w 389"/>
                  <a:gd name="T125" fmla="*/ 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194">
                    <a:moveTo>
                      <a:pt x="0" y="75"/>
                    </a:moveTo>
                    <a:lnTo>
                      <a:pt x="29" y="75"/>
                    </a:lnTo>
                    <a:lnTo>
                      <a:pt x="29" y="62"/>
                    </a:lnTo>
                    <a:lnTo>
                      <a:pt x="14" y="62"/>
                    </a:lnTo>
                    <a:lnTo>
                      <a:pt x="28" y="67"/>
                    </a:lnTo>
                    <a:lnTo>
                      <a:pt x="35" y="36"/>
                    </a:lnTo>
                    <a:lnTo>
                      <a:pt x="22" y="32"/>
                    </a:lnTo>
                    <a:lnTo>
                      <a:pt x="35" y="36"/>
                    </a:lnTo>
                    <a:lnTo>
                      <a:pt x="42" y="18"/>
                    </a:lnTo>
                    <a:lnTo>
                      <a:pt x="28" y="13"/>
                    </a:lnTo>
                    <a:lnTo>
                      <a:pt x="28" y="27"/>
                    </a:lnTo>
                    <a:lnTo>
                      <a:pt x="34" y="27"/>
                    </a:lnTo>
                    <a:lnTo>
                      <a:pt x="39" y="24"/>
                    </a:lnTo>
                    <a:lnTo>
                      <a:pt x="42" y="20"/>
                    </a:lnTo>
                    <a:lnTo>
                      <a:pt x="28" y="29"/>
                    </a:lnTo>
                    <a:lnTo>
                      <a:pt x="49" y="29"/>
                    </a:lnTo>
                    <a:lnTo>
                      <a:pt x="49" y="13"/>
                    </a:lnTo>
                    <a:lnTo>
                      <a:pt x="43" y="27"/>
                    </a:lnTo>
                    <a:lnTo>
                      <a:pt x="57" y="33"/>
                    </a:lnTo>
                    <a:lnTo>
                      <a:pt x="63" y="20"/>
                    </a:lnTo>
                    <a:lnTo>
                      <a:pt x="52" y="30"/>
                    </a:lnTo>
                    <a:lnTo>
                      <a:pt x="66" y="46"/>
                    </a:lnTo>
                    <a:lnTo>
                      <a:pt x="77" y="35"/>
                    </a:lnTo>
                    <a:lnTo>
                      <a:pt x="63" y="39"/>
                    </a:lnTo>
                    <a:lnTo>
                      <a:pt x="71" y="64"/>
                    </a:lnTo>
                    <a:lnTo>
                      <a:pt x="72" y="66"/>
                    </a:lnTo>
                    <a:lnTo>
                      <a:pt x="86" y="96"/>
                    </a:lnTo>
                    <a:lnTo>
                      <a:pt x="98" y="90"/>
                    </a:lnTo>
                    <a:lnTo>
                      <a:pt x="84" y="95"/>
                    </a:lnTo>
                    <a:lnTo>
                      <a:pt x="100" y="153"/>
                    </a:lnTo>
                    <a:lnTo>
                      <a:pt x="100" y="154"/>
                    </a:lnTo>
                    <a:lnTo>
                      <a:pt x="103" y="157"/>
                    </a:lnTo>
                    <a:lnTo>
                      <a:pt x="117" y="176"/>
                    </a:lnTo>
                    <a:lnTo>
                      <a:pt x="117" y="177"/>
                    </a:lnTo>
                    <a:lnTo>
                      <a:pt x="120" y="179"/>
                    </a:lnTo>
                    <a:lnTo>
                      <a:pt x="140" y="191"/>
                    </a:lnTo>
                    <a:lnTo>
                      <a:pt x="141" y="193"/>
                    </a:lnTo>
                    <a:lnTo>
                      <a:pt x="147" y="193"/>
                    </a:lnTo>
                    <a:lnTo>
                      <a:pt x="149" y="194"/>
                    </a:lnTo>
                    <a:lnTo>
                      <a:pt x="170" y="191"/>
                    </a:lnTo>
                    <a:lnTo>
                      <a:pt x="175" y="190"/>
                    </a:lnTo>
                    <a:lnTo>
                      <a:pt x="176" y="190"/>
                    </a:lnTo>
                    <a:lnTo>
                      <a:pt x="199" y="177"/>
                    </a:lnTo>
                    <a:lnTo>
                      <a:pt x="202" y="174"/>
                    </a:lnTo>
                    <a:lnTo>
                      <a:pt x="205" y="170"/>
                    </a:lnTo>
                    <a:lnTo>
                      <a:pt x="225" y="125"/>
                    </a:lnTo>
                    <a:lnTo>
                      <a:pt x="212" y="119"/>
                    </a:lnTo>
                    <a:lnTo>
                      <a:pt x="224" y="127"/>
                    </a:lnTo>
                    <a:lnTo>
                      <a:pt x="253" y="78"/>
                    </a:lnTo>
                    <a:lnTo>
                      <a:pt x="241" y="70"/>
                    </a:lnTo>
                    <a:lnTo>
                      <a:pt x="251" y="81"/>
                    </a:lnTo>
                    <a:lnTo>
                      <a:pt x="271" y="61"/>
                    </a:lnTo>
                    <a:lnTo>
                      <a:pt x="261" y="50"/>
                    </a:lnTo>
                    <a:lnTo>
                      <a:pt x="268" y="62"/>
                    </a:lnTo>
                    <a:lnTo>
                      <a:pt x="290" y="50"/>
                    </a:lnTo>
                    <a:lnTo>
                      <a:pt x="282" y="38"/>
                    </a:lnTo>
                    <a:lnTo>
                      <a:pt x="287" y="52"/>
                    </a:lnTo>
                    <a:lnTo>
                      <a:pt x="308" y="46"/>
                    </a:lnTo>
                    <a:lnTo>
                      <a:pt x="304" y="32"/>
                    </a:lnTo>
                    <a:lnTo>
                      <a:pt x="304" y="46"/>
                    </a:lnTo>
                    <a:lnTo>
                      <a:pt x="300" y="46"/>
                    </a:lnTo>
                    <a:lnTo>
                      <a:pt x="330" y="52"/>
                    </a:lnTo>
                    <a:lnTo>
                      <a:pt x="333" y="38"/>
                    </a:lnTo>
                    <a:lnTo>
                      <a:pt x="328" y="52"/>
                    </a:lnTo>
                    <a:lnTo>
                      <a:pt x="362" y="64"/>
                    </a:lnTo>
                    <a:lnTo>
                      <a:pt x="366" y="50"/>
                    </a:lnTo>
                    <a:lnTo>
                      <a:pt x="359" y="62"/>
                    </a:lnTo>
                    <a:lnTo>
                      <a:pt x="374" y="72"/>
                    </a:lnTo>
                    <a:lnTo>
                      <a:pt x="389" y="47"/>
                    </a:lnTo>
                    <a:lnTo>
                      <a:pt x="374" y="38"/>
                    </a:lnTo>
                    <a:lnTo>
                      <a:pt x="372" y="36"/>
                    </a:lnTo>
                    <a:lnTo>
                      <a:pt x="339" y="24"/>
                    </a:lnTo>
                    <a:lnTo>
                      <a:pt x="336" y="24"/>
                    </a:lnTo>
                    <a:lnTo>
                      <a:pt x="307" y="18"/>
                    </a:lnTo>
                    <a:lnTo>
                      <a:pt x="304" y="18"/>
                    </a:lnTo>
                    <a:lnTo>
                      <a:pt x="300" y="18"/>
                    </a:lnTo>
                    <a:lnTo>
                      <a:pt x="279" y="24"/>
                    </a:lnTo>
                    <a:lnTo>
                      <a:pt x="276" y="26"/>
                    </a:lnTo>
                    <a:lnTo>
                      <a:pt x="254" y="38"/>
                    </a:lnTo>
                    <a:lnTo>
                      <a:pt x="251" y="41"/>
                    </a:lnTo>
                    <a:lnTo>
                      <a:pt x="232" y="61"/>
                    </a:lnTo>
                    <a:lnTo>
                      <a:pt x="230" y="59"/>
                    </a:lnTo>
                    <a:lnTo>
                      <a:pt x="228" y="64"/>
                    </a:lnTo>
                    <a:lnTo>
                      <a:pt x="199" y="113"/>
                    </a:lnTo>
                    <a:lnTo>
                      <a:pt x="199" y="113"/>
                    </a:lnTo>
                    <a:lnTo>
                      <a:pt x="179" y="157"/>
                    </a:lnTo>
                    <a:lnTo>
                      <a:pt x="181" y="153"/>
                    </a:lnTo>
                    <a:lnTo>
                      <a:pt x="192" y="164"/>
                    </a:lnTo>
                    <a:lnTo>
                      <a:pt x="186" y="151"/>
                    </a:lnTo>
                    <a:lnTo>
                      <a:pt x="163" y="164"/>
                    </a:lnTo>
                    <a:lnTo>
                      <a:pt x="169" y="176"/>
                    </a:lnTo>
                    <a:lnTo>
                      <a:pt x="167" y="162"/>
                    </a:lnTo>
                    <a:lnTo>
                      <a:pt x="146" y="165"/>
                    </a:lnTo>
                    <a:lnTo>
                      <a:pt x="147" y="179"/>
                    </a:lnTo>
                    <a:lnTo>
                      <a:pt x="155" y="167"/>
                    </a:lnTo>
                    <a:lnTo>
                      <a:pt x="135" y="154"/>
                    </a:lnTo>
                    <a:lnTo>
                      <a:pt x="127" y="167"/>
                    </a:lnTo>
                    <a:lnTo>
                      <a:pt x="140" y="159"/>
                    </a:lnTo>
                    <a:lnTo>
                      <a:pt x="126" y="141"/>
                    </a:lnTo>
                    <a:lnTo>
                      <a:pt x="114" y="148"/>
                    </a:lnTo>
                    <a:lnTo>
                      <a:pt x="127" y="145"/>
                    </a:lnTo>
                    <a:lnTo>
                      <a:pt x="112" y="87"/>
                    </a:lnTo>
                    <a:lnTo>
                      <a:pt x="112" y="84"/>
                    </a:lnTo>
                    <a:lnTo>
                      <a:pt x="98" y="53"/>
                    </a:lnTo>
                    <a:lnTo>
                      <a:pt x="84" y="59"/>
                    </a:lnTo>
                    <a:lnTo>
                      <a:pt x="98" y="55"/>
                    </a:lnTo>
                    <a:lnTo>
                      <a:pt x="91" y="30"/>
                    </a:lnTo>
                    <a:lnTo>
                      <a:pt x="91" y="29"/>
                    </a:lnTo>
                    <a:lnTo>
                      <a:pt x="88"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01" name="Group 61"/>
            <p:cNvGrpSpPr>
              <a:grpSpLocks/>
            </p:cNvGrpSpPr>
            <p:nvPr/>
          </p:nvGrpSpPr>
          <p:grpSpPr bwMode="auto">
            <a:xfrm>
              <a:off x="2125" y="3818"/>
              <a:ext cx="1618" cy="144"/>
              <a:chOff x="2125" y="3818"/>
              <a:chExt cx="1618" cy="144"/>
            </a:xfrm>
          </p:grpSpPr>
          <p:sp>
            <p:nvSpPr>
              <p:cNvPr id="10302" name="Freeform 62"/>
              <p:cNvSpPr>
                <a:spLocks/>
              </p:cNvSpPr>
              <p:nvPr/>
            </p:nvSpPr>
            <p:spPr bwMode="auto">
              <a:xfrm>
                <a:off x="2219" y="3830"/>
                <a:ext cx="197" cy="60"/>
              </a:xfrm>
              <a:custGeom>
                <a:avLst/>
                <a:gdLst>
                  <a:gd name="T0" fmla="*/ 28 w 396"/>
                  <a:gd name="T1" fmla="*/ 78 h 121"/>
                  <a:gd name="T2" fmla="*/ 36 w 396"/>
                  <a:gd name="T3" fmla="*/ 75 h 121"/>
                  <a:gd name="T4" fmla="*/ 49 w 396"/>
                  <a:gd name="T5" fmla="*/ 61 h 121"/>
                  <a:gd name="T6" fmla="*/ 55 w 396"/>
                  <a:gd name="T7" fmla="*/ 43 h 121"/>
                  <a:gd name="T8" fmla="*/ 49 w 396"/>
                  <a:gd name="T9" fmla="*/ 55 h 121"/>
                  <a:gd name="T10" fmla="*/ 39 w 396"/>
                  <a:gd name="T11" fmla="*/ 26 h 121"/>
                  <a:gd name="T12" fmla="*/ 49 w 396"/>
                  <a:gd name="T13" fmla="*/ 50 h 121"/>
                  <a:gd name="T14" fmla="*/ 63 w 396"/>
                  <a:gd name="T15" fmla="*/ 55 h 121"/>
                  <a:gd name="T16" fmla="*/ 55 w 396"/>
                  <a:gd name="T17" fmla="*/ 53 h 121"/>
                  <a:gd name="T18" fmla="*/ 88 w 396"/>
                  <a:gd name="T19" fmla="*/ 38 h 121"/>
                  <a:gd name="T20" fmla="*/ 89 w 396"/>
                  <a:gd name="T21" fmla="*/ 81 h 121"/>
                  <a:gd name="T22" fmla="*/ 88 w 396"/>
                  <a:gd name="T23" fmla="*/ 78 h 121"/>
                  <a:gd name="T24" fmla="*/ 104 w 396"/>
                  <a:gd name="T25" fmla="*/ 101 h 121"/>
                  <a:gd name="T26" fmla="*/ 114 w 396"/>
                  <a:gd name="T27" fmla="*/ 109 h 121"/>
                  <a:gd name="T28" fmla="*/ 158 w 396"/>
                  <a:gd name="T29" fmla="*/ 121 h 121"/>
                  <a:gd name="T30" fmla="*/ 199 w 396"/>
                  <a:gd name="T31" fmla="*/ 115 h 121"/>
                  <a:gd name="T32" fmla="*/ 206 w 396"/>
                  <a:gd name="T33" fmla="*/ 113 h 121"/>
                  <a:gd name="T34" fmla="*/ 248 w 396"/>
                  <a:gd name="T35" fmla="*/ 93 h 121"/>
                  <a:gd name="T36" fmla="*/ 252 w 396"/>
                  <a:gd name="T37" fmla="*/ 50 h 121"/>
                  <a:gd name="T38" fmla="*/ 256 w 396"/>
                  <a:gd name="T39" fmla="*/ 76 h 121"/>
                  <a:gd name="T40" fmla="*/ 293 w 396"/>
                  <a:gd name="T41" fmla="*/ 43 h 121"/>
                  <a:gd name="T42" fmla="*/ 363 w 396"/>
                  <a:gd name="T43" fmla="*/ 70 h 121"/>
                  <a:gd name="T44" fmla="*/ 359 w 396"/>
                  <a:gd name="T45" fmla="*/ 69 h 121"/>
                  <a:gd name="T46" fmla="*/ 396 w 396"/>
                  <a:gd name="T47" fmla="*/ 21 h 121"/>
                  <a:gd name="T48" fmla="*/ 363 w 396"/>
                  <a:gd name="T49" fmla="*/ 17 h 121"/>
                  <a:gd name="T50" fmla="*/ 288 w 396"/>
                  <a:gd name="T51" fmla="*/ 17 h 121"/>
                  <a:gd name="T52" fmla="*/ 241 w 396"/>
                  <a:gd name="T53" fmla="*/ 26 h 121"/>
                  <a:gd name="T54" fmla="*/ 210 w 396"/>
                  <a:gd name="T55" fmla="*/ 55 h 121"/>
                  <a:gd name="T56" fmla="*/ 218 w 396"/>
                  <a:gd name="T57" fmla="*/ 49 h 121"/>
                  <a:gd name="T58" fmla="*/ 195 w 396"/>
                  <a:gd name="T59" fmla="*/ 89 h 121"/>
                  <a:gd name="T60" fmla="*/ 154 w 396"/>
                  <a:gd name="T61" fmla="*/ 69 h 121"/>
                  <a:gd name="T62" fmla="*/ 167 w 396"/>
                  <a:gd name="T63" fmla="*/ 70 h 121"/>
                  <a:gd name="T64" fmla="*/ 123 w 396"/>
                  <a:gd name="T65" fmla="*/ 82 h 121"/>
                  <a:gd name="T66" fmla="*/ 131 w 396"/>
                  <a:gd name="T67" fmla="*/ 47 h 121"/>
                  <a:gd name="T68" fmla="*/ 108 w 396"/>
                  <a:gd name="T69" fmla="*/ 21 h 121"/>
                  <a:gd name="T70" fmla="*/ 98 w 396"/>
                  <a:gd name="T71" fmla="*/ 13 h 121"/>
                  <a:gd name="T72" fmla="*/ 77 w 396"/>
                  <a:gd name="T73" fmla="*/ 4 h 121"/>
                  <a:gd name="T74" fmla="*/ 42 w 396"/>
                  <a:gd name="T75" fmla="*/ 0 h 121"/>
                  <a:gd name="T76" fmla="*/ 28 w 396"/>
                  <a:gd name="T77" fmla="*/ 1 h 121"/>
                  <a:gd name="T78" fmla="*/ 11 w 396"/>
                  <a:gd name="T79" fmla="*/ 17 h 121"/>
                  <a:gd name="T80" fmla="*/ 5 w 396"/>
                  <a:gd name="T81" fmla="*/ 24 h 121"/>
                  <a:gd name="T82" fmla="*/ 0 w 396"/>
                  <a:gd name="T83" fmla="*/ 43 h 121"/>
                  <a:gd name="T84" fmla="*/ 6 w 396"/>
                  <a:gd name="T85" fmla="*/ 32 h 121"/>
                  <a:gd name="T86" fmla="*/ 25 w 396"/>
                  <a:gd name="T87" fmla="*/ 50 h 121"/>
                  <a:gd name="T88" fmla="*/ 8 w 396"/>
                  <a:gd name="T89"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1">
                    <a:moveTo>
                      <a:pt x="8" y="29"/>
                    </a:moveTo>
                    <a:lnTo>
                      <a:pt x="28" y="78"/>
                    </a:lnTo>
                    <a:lnTo>
                      <a:pt x="36" y="75"/>
                    </a:lnTo>
                    <a:lnTo>
                      <a:pt x="36" y="75"/>
                    </a:lnTo>
                    <a:lnTo>
                      <a:pt x="43" y="69"/>
                    </a:lnTo>
                    <a:lnTo>
                      <a:pt x="49" y="61"/>
                    </a:lnTo>
                    <a:lnTo>
                      <a:pt x="51" y="58"/>
                    </a:lnTo>
                    <a:lnTo>
                      <a:pt x="55" y="43"/>
                    </a:lnTo>
                    <a:lnTo>
                      <a:pt x="29" y="35"/>
                    </a:lnTo>
                    <a:lnTo>
                      <a:pt x="49" y="55"/>
                    </a:lnTo>
                    <a:lnTo>
                      <a:pt x="59" y="46"/>
                    </a:lnTo>
                    <a:lnTo>
                      <a:pt x="39" y="26"/>
                    </a:lnTo>
                    <a:lnTo>
                      <a:pt x="39" y="52"/>
                    </a:lnTo>
                    <a:lnTo>
                      <a:pt x="49" y="50"/>
                    </a:lnTo>
                    <a:lnTo>
                      <a:pt x="36" y="52"/>
                    </a:lnTo>
                    <a:lnTo>
                      <a:pt x="63" y="55"/>
                    </a:lnTo>
                    <a:lnTo>
                      <a:pt x="66" y="29"/>
                    </a:lnTo>
                    <a:lnTo>
                      <a:pt x="55" y="53"/>
                    </a:lnTo>
                    <a:lnTo>
                      <a:pt x="77" y="63"/>
                    </a:lnTo>
                    <a:lnTo>
                      <a:pt x="88" y="38"/>
                    </a:lnTo>
                    <a:lnTo>
                      <a:pt x="68" y="56"/>
                    </a:lnTo>
                    <a:lnTo>
                      <a:pt x="89" y="81"/>
                    </a:lnTo>
                    <a:lnTo>
                      <a:pt x="109" y="63"/>
                    </a:lnTo>
                    <a:lnTo>
                      <a:pt x="88" y="78"/>
                    </a:lnTo>
                    <a:lnTo>
                      <a:pt x="101" y="98"/>
                    </a:lnTo>
                    <a:lnTo>
                      <a:pt x="104" y="101"/>
                    </a:lnTo>
                    <a:lnTo>
                      <a:pt x="112" y="107"/>
                    </a:lnTo>
                    <a:lnTo>
                      <a:pt x="114" y="109"/>
                    </a:lnTo>
                    <a:lnTo>
                      <a:pt x="149" y="121"/>
                    </a:lnTo>
                    <a:lnTo>
                      <a:pt x="158" y="121"/>
                    </a:lnTo>
                    <a:lnTo>
                      <a:pt x="163" y="121"/>
                    </a:lnTo>
                    <a:lnTo>
                      <a:pt x="199" y="115"/>
                    </a:lnTo>
                    <a:lnTo>
                      <a:pt x="206" y="113"/>
                    </a:lnTo>
                    <a:lnTo>
                      <a:pt x="206" y="113"/>
                    </a:lnTo>
                    <a:lnTo>
                      <a:pt x="239" y="98"/>
                    </a:lnTo>
                    <a:lnTo>
                      <a:pt x="248" y="93"/>
                    </a:lnTo>
                    <a:lnTo>
                      <a:pt x="271" y="70"/>
                    </a:lnTo>
                    <a:lnTo>
                      <a:pt x="252" y="50"/>
                    </a:lnTo>
                    <a:lnTo>
                      <a:pt x="262" y="75"/>
                    </a:lnTo>
                    <a:lnTo>
                      <a:pt x="256" y="76"/>
                    </a:lnTo>
                    <a:lnTo>
                      <a:pt x="297" y="69"/>
                    </a:lnTo>
                    <a:lnTo>
                      <a:pt x="293" y="43"/>
                    </a:lnTo>
                    <a:lnTo>
                      <a:pt x="293" y="70"/>
                    </a:lnTo>
                    <a:lnTo>
                      <a:pt x="363" y="70"/>
                    </a:lnTo>
                    <a:lnTo>
                      <a:pt x="363" y="43"/>
                    </a:lnTo>
                    <a:lnTo>
                      <a:pt x="359" y="69"/>
                    </a:lnTo>
                    <a:lnTo>
                      <a:pt x="386" y="73"/>
                    </a:lnTo>
                    <a:lnTo>
                      <a:pt x="396" y="21"/>
                    </a:lnTo>
                    <a:lnTo>
                      <a:pt x="368" y="17"/>
                    </a:lnTo>
                    <a:lnTo>
                      <a:pt x="363" y="17"/>
                    </a:lnTo>
                    <a:lnTo>
                      <a:pt x="293" y="17"/>
                    </a:lnTo>
                    <a:lnTo>
                      <a:pt x="288" y="17"/>
                    </a:lnTo>
                    <a:lnTo>
                      <a:pt x="247" y="24"/>
                    </a:lnTo>
                    <a:lnTo>
                      <a:pt x="241" y="26"/>
                    </a:lnTo>
                    <a:lnTo>
                      <a:pt x="233" y="32"/>
                    </a:lnTo>
                    <a:lnTo>
                      <a:pt x="210" y="55"/>
                    </a:lnTo>
                    <a:lnTo>
                      <a:pt x="229" y="73"/>
                    </a:lnTo>
                    <a:lnTo>
                      <a:pt x="218" y="49"/>
                    </a:lnTo>
                    <a:lnTo>
                      <a:pt x="184" y="64"/>
                    </a:lnTo>
                    <a:lnTo>
                      <a:pt x="195" y="89"/>
                    </a:lnTo>
                    <a:lnTo>
                      <a:pt x="190" y="63"/>
                    </a:lnTo>
                    <a:lnTo>
                      <a:pt x="154" y="69"/>
                    </a:lnTo>
                    <a:lnTo>
                      <a:pt x="158" y="95"/>
                    </a:lnTo>
                    <a:lnTo>
                      <a:pt x="167" y="70"/>
                    </a:lnTo>
                    <a:lnTo>
                      <a:pt x="132" y="58"/>
                    </a:lnTo>
                    <a:lnTo>
                      <a:pt x="123" y="82"/>
                    </a:lnTo>
                    <a:lnTo>
                      <a:pt x="144" y="67"/>
                    </a:lnTo>
                    <a:lnTo>
                      <a:pt x="131" y="47"/>
                    </a:lnTo>
                    <a:lnTo>
                      <a:pt x="129" y="46"/>
                    </a:lnTo>
                    <a:lnTo>
                      <a:pt x="108" y="21"/>
                    </a:lnTo>
                    <a:lnTo>
                      <a:pt x="106" y="20"/>
                    </a:lnTo>
                    <a:lnTo>
                      <a:pt x="98" y="13"/>
                    </a:lnTo>
                    <a:lnTo>
                      <a:pt x="77" y="4"/>
                    </a:lnTo>
                    <a:lnTo>
                      <a:pt x="77" y="4"/>
                    </a:lnTo>
                    <a:lnTo>
                      <a:pt x="69" y="3"/>
                    </a:lnTo>
                    <a:lnTo>
                      <a:pt x="42" y="0"/>
                    </a:lnTo>
                    <a:lnTo>
                      <a:pt x="39" y="0"/>
                    </a:lnTo>
                    <a:lnTo>
                      <a:pt x="28" y="1"/>
                    </a:lnTo>
                    <a:lnTo>
                      <a:pt x="20" y="7"/>
                    </a:lnTo>
                    <a:lnTo>
                      <a:pt x="11" y="17"/>
                    </a:lnTo>
                    <a:lnTo>
                      <a:pt x="11" y="17"/>
                    </a:lnTo>
                    <a:lnTo>
                      <a:pt x="5" y="24"/>
                    </a:lnTo>
                    <a:lnTo>
                      <a:pt x="5" y="27"/>
                    </a:lnTo>
                    <a:lnTo>
                      <a:pt x="0" y="43"/>
                    </a:lnTo>
                    <a:lnTo>
                      <a:pt x="14" y="26"/>
                    </a:lnTo>
                    <a:lnTo>
                      <a:pt x="6" y="32"/>
                    </a:lnTo>
                    <a:lnTo>
                      <a:pt x="0" y="40"/>
                    </a:lnTo>
                    <a:lnTo>
                      <a:pt x="25" y="50"/>
                    </a:lnTo>
                    <a:lnTo>
                      <a:pt x="16" y="26"/>
                    </a:lnTo>
                    <a:lnTo>
                      <a:pt x="8"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3" name="Freeform 63"/>
              <p:cNvSpPr>
                <a:spLocks/>
              </p:cNvSpPr>
              <p:nvPr/>
            </p:nvSpPr>
            <p:spPr bwMode="auto">
              <a:xfrm>
                <a:off x="2321" y="3830"/>
                <a:ext cx="199" cy="60"/>
              </a:xfrm>
              <a:custGeom>
                <a:avLst/>
                <a:gdLst>
                  <a:gd name="T0" fmla="*/ 33 w 396"/>
                  <a:gd name="T1" fmla="*/ 76 h 121"/>
                  <a:gd name="T2" fmla="*/ 41 w 396"/>
                  <a:gd name="T3" fmla="*/ 69 h 121"/>
                  <a:gd name="T4" fmla="*/ 55 w 396"/>
                  <a:gd name="T5" fmla="*/ 47 h 121"/>
                  <a:gd name="T6" fmla="*/ 50 w 396"/>
                  <a:gd name="T7" fmla="*/ 55 h 121"/>
                  <a:gd name="T8" fmla="*/ 39 w 396"/>
                  <a:gd name="T9" fmla="*/ 26 h 121"/>
                  <a:gd name="T10" fmla="*/ 50 w 396"/>
                  <a:gd name="T11" fmla="*/ 50 h 121"/>
                  <a:gd name="T12" fmla="*/ 64 w 396"/>
                  <a:gd name="T13" fmla="*/ 55 h 121"/>
                  <a:gd name="T14" fmla="*/ 56 w 396"/>
                  <a:gd name="T15" fmla="*/ 53 h 121"/>
                  <a:gd name="T16" fmla="*/ 88 w 396"/>
                  <a:gd name="T17" fmla="*/ 38 h 121"/>
                  <a:gd name="T18" fmla="*/ 88 w 396"/>
                  <a:gd name="T19" fmla="*/ 79 h 121"/>
                  <a:gd name="T20" fmla="*/ 88 w 396"/>
                  <a:gd name="T21" fmla="*/ 79 h 121"/>
                  <a:gd name="T22" fmla="*/ 105 w 396"/>
                  <a:gd name="T23" fmla="*/ 101 h 121"/>
                  <a:gd name="T24" fmla="*/ 114 w 396"/>
                  <a:gd name="T25" fmla="*/ 109 h 121"/>
                  <a:gd name="T26" fmla="*/ 157 w 396"/>
                  <a:gd name="T27" fmla="*/ 121 h 121"/>
                  <a:gd name="T28" fmla="*/ 197 w 396"/>
                  <a:gd name="T29" fmla="*/ 115 h 121"/>
                  <a:gd name="T30" fmla="*/ 203 w 396"/>
                  <a:gd name="T31" fmla="*/ 113 h 121"/>
                  <a:gd name="T32" fmla="*/ 248 w 396"/>
                  <a:gd name="T33" fmla="*/ 92 h 121"/>
                  <a:gd name="T34" fmla="*/ 271 w 396"/>
                  <a:gd name="T35" fmla="*/ 69 h 121"/>
                  <a:gd name="T36" fmla="*/ 261 w 396"/>
                  <a:gd name="T37" fmla="*/ 75 h 121"/>
                  <a:gd name="T38" fmla="*/ 255 w 396"/>
                  <a:gd name="T39" fmla="*/ 76 h 121"/>
                  <a:gd name="T40" fmla="*/ 294 w 396"/>
                  <a:gd name="T41" fmla="*/ 43 h 121"/>
                  <a:gd name="T42" fmla="*/ 363 w 396"/>
                  <a:gd name="T43" fmla="*/ 70 h 121"/>
                  <a:gd name="T44" fmla="*/ 360 w 396"/>
                  <a:gd name="T45" fmla="*/ 69 h 121"/>
                  <a:gd name="T46" fmla="*/ 396 w 396"/>
                  <a:gd name="T47" fmla="*/ 21 h 121"/>
                  <a:gd name="T48" fmla="*/ 363 w 396"/>
                  <a:gd name="T49" fmla="*/ 17 h 121"/>
                  <a:gd name="T50" fmla="*/ 289 w 396"/>
                  <a:gd name="T51" fmla="*/ 17 h 121"/>
                  <a:gd name="T52" fmla="*/ 240 w 396"/>
                  <a:gd name="T53" fmla="*/ 26 h 121"/>
                  <a:gd name="T54" fmla="*/ 232 w 396"/>
                  <a:gd name="T55" fmla="*/ 32 h 121"/>
                  <a:gd name="T56" fmla="*/ 229 w 396"/>
                  <a:gd name="T57" fmla="*/ 73 h 121"/>
                  <a:gd name="T58" fmla="*/ 182 w 396"/>
                  <a:gd name="T59" fmla="*/ 64 h 121"/>
                  <a:gd name="T60" fmla="*/ 188 w 396"/>
                  <a:gd name="T61" fmla="*/ 63 h 121"/>
                  <a:gd name="T62" fmla="*/ 157 w 396"/>
                  <a:gd name="T63" fmla="*/ 95 h 121"/>
                  <a:gd name="T64" fmla="*/ 133 w 396"/>
                  <a:gd name="T65" fmla="*/ 58 h 121"/>
                  <a:gd name="T66" fmla="*/ 145 w 396"/>
                  <a:gd name="T67" fmla="*/ 67 h 121"/>
                  <a:gd name="T68" fmla="*/ 130 w 396"/>
                  <a:gd name="T69" fmla="*/ 46 h 121"/>
                  <a:gd name="T70" fmla="*/ 107 w 396"/>
                  <a:gd name="T71" fmla="*/ 20 h 121"/>
                  <a:gd name="T72" fmla="*/ 78 w 396"/>
                  <a:gd name="T73" fmla="*/ 4 h 121"/>
                  <a:gd name="T74" fmla="*/ 70 w 396"/>
                  <a:gd name="T75" fmla="*/ 3 h 121"/>
                  <a:gd name="T76" fmla="*/ 39 w 396"/>
                  <a:gd name="T77" fmla="*/ 0 h 121"/>
                  <a:gd name="T78" fmla="*/ 21 w 396"/>
                  <a:gd name="T79" fmla="*/ 7 h 121"/>
                  <a:gd name="T80" fmla="*/ 12 w 396"/>
                  <a:gd name="T81" fmla="*/ 17 h 121"/>
                  <a:gd name="T82" fmla="*/ 0 w 396"/>
                  <a:gd name="T83" fmla="*/ 38 h 121"/>
                  <a:gd name="T84" fmla="*/ 23 w 396"/>
                  <a:gd name="T85" fmla="*/ 50 h 121"/>
                  <a:gd name="T86" fmla="*/ 4 w 396"/>
                  <a:gd name="T8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121">
                    <a:moveTo>
                      <a:pt x="4" y="32"/>
                    </a:moveTo>
                    <a:lnTo>
                      <a:pt x="33" y="76"/>
                    </a:lnTo>
                    <a:lnTo>
                      <a:pt x="38" y="73"/>
                    </a:lnTo>
                    <a:lnTo>
                      <a:pt x="41" y="69"/>
                    </a:lnTo>
                    <a:lnTo>
                      <a:pt x="47" y="63"/>
                    </a:lnTo>
                    <a:lnTo>
                      <a:pt x="55" y="47"/>
                    </a:lnTo>
                    <a:lnTo>
                      <a:pt x="30" y="35"/>
                    </a:lnTo>
                    <a:lnTo>
                      <a:pt x="50" y="55"/>
                    </a:lnTo>
                    <a:lnTo>
                      <a:pt x="59" y="46"/>
                    </a:lnTo>
                    <a:lnTo>
                      <a:pt x="39" y="26"/>
                    </a:lnTo>
                    <a:lnTo>
                      <a:pt x="39" y="52"/>
                    </a:lnTo>
                    <a:lnTo>
                      <a:pt x="50" y="50"/>
                    </a:lnTo>
                    <a:lnTo>
                      <a:pt x="36" y="52"/>
                    </a:lnTo>
                    <a:lnTo>
                      <a:pt x="64" y="55"/>
                    </a:lnTo>
                    <a:lnTo>
                      <a:pt x="67" y="29"/>
                    </a:lnTo>
                    <a:lnTo>
                      <a:pt x="56" y="53"/>
                    </a:lnTo>
                    <a:lnTo>
                      <a:pt x="78" y="63"/>
                    </a:lnTo>
                    <a:lnTo>
                      <a:pt x="88" y="38"/>
                    </a:lnTo>
                    <a:lnTo>
                      <a:pt x="69" y="55"/>
                    </a:lnTo>
                    <a:lnTo>
                      <a:pt x="88" y="79"/>
                    </a:lnTo>
                    <a:lnTo>
                      <a:pt x="108" y="63"/>
                    </a:lnTo>
                    <a:lnTo>
                      <a:pt x="88" y="79"/>
                    </a:lnTo>
                    <a:lnTo>
                      <a:pt x="104" y="99"/>
                    </a:lnTo>
                    <a:lnTo>
                      <a:pt x="105" y="101"/>
                    </a:lnTo>
                    <a:lnTo>
                      <a:pt x="113" y="107"/>
                    </a:lnTo>
                    <a:lnTo>
                      <a:pt x="114" y="109"/>
                    </a:lnTo>
                    <a:lnTo>
                      <a:pt x="148" y="121"/>
                    </a:lnTo>
                    <a:lnTo>
                      <a:pt x="157" y="121"/>
                    </a:lnTo>
                    <a:lnTo>
                      <a:pt x="162" y="121"/>
                    </a:lnTo>
                    <a:lnTo>
                      <a:pt x="197" y="115"/>
                    </a:lnTo>
                    <a:lnTo>
                      <a:pt x="203" y="113"/>
                    </a:lnTo>
                    <a:lnTo>
                      <a:pt x="203" y="113"/>
                    </a:lnTo>
                    <a:lnTo>
                      <a:pt x="240" y="98"/>
                    </a:lnTo>
                    <a:lnTo>
                      <a:pt x="248" y="92"/>
                    </a:lnTo>
                    <a:lnTo>
                      <a:pt x="249" y="92"/>
                    </a:lnTo>
                    <a:lnTo>
                      <a:pt x="271" y="69"/>
                    </a:lnTo>
                    <a:lnTo>
                      <a:pt x="251" y="50"/>
                    </a:lnTo>
                    <a:lnTo>
                      <a:pt x="261" y="75"/>
                    </a:lnTo>
                    <a:lnTo>
                      <a:pt x="269" y="69"/>
                    </a:lnTo>
                    <a:lnTo>
                      <a:pt x="255" y="76"/>
                    </a:lnTo>
                    <a:lnTo>
                      <a:pt x="298" y="69"/>
                    </a:lnTo>
                    <a:lnTo>
                      <a:pt x="294" y="43"/>
                    </a:lnTo>
                    <a:lnTo>
                      <a:pt x="294" y="70"/>
                    </a:lnTo>
                    <a:lnTo>
                      <a:pt x="363" y="70"/>
                    </a:lnTo>
                    <a:lnTo>
                      <a:pt x="363" y="43"/>
                    </a:lnTo>
                    <a:lnTo>
                      <a:pt x="360" y="69"/>
                    </a:lnTo>
                    <a:lnTo>
                      <a:pt x="389" y="73"/>
                    </a:lnTo>
                    <a:lnTo>
                      <a:pt x="396" y="21"/>
                    </a:lnTo>
                    <a:lnTo>
                      <a:pt x="367" y="17"/>
                    </a:lnTo>
                    <a:lnTo>
                      <a:pt x="363" y="17"/>
                    </a:lnTo>
                    <a:lnTo>
                      <a:pt x="294" y="17"/>
                    </a:lnTo>
                    <a:lnTo>
                      <a:pt x="289" y="17"/>
                    </a:lnTo>
                    <a:lnTo>
                      <a:pt x="246" y="24"/>
                    </a:lnTo>
                    <a:lnTo>
                      <a:pt x="240" y="26"/>
                    </a:lnTo>
                    <a:lnTo>
                      <a:pt x="232" y="32"/>
                    </a:lnTo>
                    <a:lnTo>
                      <a:pt x="232" y="32"/>
                    </a:lnTo>
                    <a:lnTo>
                      <a:pt x="211" y="55"/>
                    </a:lnTo>
                    <a:lnTo>
                      <a:pt x="229" y="73"/>
                    </a:lnTo>
                    <a:lnTo>
                      <a:pt x="219" y="49"/>
                    </a:lnTo>
                    <a:lnTo>
                      <a:pt x="182" y="64"/>
                    </a:lnTo>
                    <a:lnTo>
                      <a:pt x="193" y="89"/>
                    </a:lnTo>
                    <a:lnTo>
                      <a:pt x="188" y="63"/>
                    </a:lnTo>
                    <a:lnTo>
                      <a:pt x="153" y="69"/>
                    </a:lnTo>
                    <a:lnTo>
                      <a:pt x="157" y="95"/>
                    </a:lnTo>
                    <a:lnTo>
                      <a:pt x="167" y="70"/>
                    </a:lnTo>
                    <a:lnTo>
                      <a:pt x="133" y="58"/>
                    </a:lnTo>
                    <a:lnTo>
                      <a:pt x="124" y="82"/>
                    </a:lnTo>
                    <a:lnTo>
                      <a:pt x="145" y="67"/>
                    </a:lnTo>
                    <a:lnTo>
                      <a:pt x="130" y="47"/>
                    </a:lnTo>
                    <a:lnTo>
                      <a:pt x="130" y="46"/>
                    </a:lnTo>
                    <a:lnTo>
                      <a:pt x="110" y="21"/>
                    </a:lnTo>
                    <a:lnTo>
                      <a:pt x="107" y="20"/>
                    </a:lnTo>
                    <a:lnTo>
                      <a:pt x="99" y="13"/>
                    </a:lnTo>
                    <a:lnTo>
                      <a:pt x="78" y="4"/>
                    </a:lnTo>
                    <a:lnTo>
                      <a:pt x="78" y="4"/>
                    </a:lnTo>
                    <a:lnTo>
                      <a:pt x="70" y="3"/>
                    </a:lnTo>
                    <a:lnTo>
                      <a:pt x="42" y="0"/>
                    </a:lnTo>
                    <a:lnTo>
                      <a:pt x="39" y="0"/>
                    </a:lnTo>
                    <a:lnTo>
                      <a:pt x="29" y="1"/>
                    </a:lnTo>
                    <a:lnTo>
                      <a:pt x="21" y="7"/>
                    </a:lnTo>
                    <a:lnTo>
                      <a:pt x="12" y="17"/>
                    </a:lnTo>
                    <a:lnTo>
                      <a:pt x="12" y="17"/>
                    </a:lnTo>
                    <a:lnTo>
                      <a:pt x="7" y="23"/>
                    </a:lnTo>
                    <a:lnTo>
                      <a:pt x="0" y="38"/>
                    </a:lnTo>
                    <a:lnTo>
                      <a:pt x="4" y="32"/>
                    </a:lnTo>
                    <a:lnTo>
                      <a:pt x="23" y="50"/>
                    </a:lnTo>
                    <a:lnTo>
                      <a:pt x="9" y="29"/>
                    </a:lnTo>
                    <a:lnTo>
                      <a:pt x="4"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4" name="Freeform 64"/>
              <p:cNvSpPr>
                <a:spLocks/>
              </p:cNvSpPr>
              <p:nvPr/>
            </p:nvSpPr>
            <p:spPr bwMode="auto">
              <a:xfrm>
                <a:off x="2583" y="3824"/>
                <a:ext cx="199" cy="60"/>
              </a:xfrm>
              <a:custGeom>
                <a:avLst/>
                <a:gdLst>
                  <a:gd name="T0" fmla="*/ 29 w 399"/>
                  <a:gd name="T1" fmla="*/ 79 h 122"/>
                  <a:gd name="T2" fmla="*/ 42 w 399"/>
                  <a:gd name="T3" fmla="*/ 69 h 122"/>
                  <a:gd name="T4" fmla="*/ 56 w 399"/>
                  <a:gd name="T5" fmla="*/ 48 h 122"/>
                  <a:gd name="T6" fmla="*/ 51 w 399"/>
                  <a:gd name="T7" fmla="*/ 53 h 122"/>
                  <a:gd name="T8" fmla="*/ 39 w 399"/>
                  <a:gd name="T9" fmla="*/ 26 h 122"/>
                  <a:gd name="T10" fmla="*/ 49 w 399"/>
                  <a:gd name="T11" fmla="*/ 51 h 122"/>
                  <a:gd name="T12" fmla="*/ 36 w 399"/>
                  <a:gd name="T13" fmla="*/ 53 h 122"/>
                  <a:gd name="T14" fmla="*/ 66 w 399"/>
                  <a:gd name="T15" fmla="*/ 30 h 122"/>
                  <a:gd name="T16" fmla="*/ 77 w 399"/>
                  <a:gd name="T17" fmla="*/ 63 h 122"/>
                  <a:gd name="T18" fmla="*/ 68 w 399"/>
                  <a:gd name="T19" fmla="*/ 56 h 122"/>
                  <a:gd name="T20" fmla="*/ 88 w 399"/>
                  <a:gd name="T21" fmla="*/ 80 h 122"/>
                  <a:gd name="T22" fmla="*/ 106 w 399"/>
                  <a:gd name="T23" fmla="*/ 102 h 122"/>
                  <a:gd name="T24" fmla="*/ 115 w 399"/>
                  <a:gd name="T25" fmla="*/ 109 h 122"/>
                  <a:gd name="T26" fmla="*/ 160 w 399"/>
                  <a:gd name="T27" fmla="*/ 122 h 122"/>
                  <a:gd name="T28" fmla="*/ 198 w 399"/>
                  <a:gd name="T29" fmla="*/ 115 h 122"/>
                  <a:gd name="T30" fmla="*/ 204 w 399"/>
                  <a:gd name="T31" fmla="*/ 114 h 122"/>
                  <a:gd name="T32" fmla="*/ 249 w 399"/>
                  <a:gd name="T33" fmla="*/ 92 h 122"/>
                  <a:gd name="T34" fmla="*/ 271 w 399"/>
                  <a:gd name="T35" fmla="*/ 69 h 122"/>
                  <a:gd name="T36" fmla="*/ 258 w 399"/>
                  <a:gd name="T37" fmla="*/ 77 h 122"/>
                  <a:gd name="T38" fmla="*/ 294 w 399"/>
                  <a:gd name="T39" fmla="*/ 42 h 122"/>
                  <a:gd name="T40" fmla="*/ 363 w 399"/>
                  <a:gd name="T41" fmla="*/ 69 h 122"/>
                  <a:gd name="T42" fmla="*/ 359 w 399"/>
                  <a:gd name="T43" fmla="*/ 68 h 122"/>
                  <a:gd name="T44" fmla="*/ 399 w 399"/>
                  <a:gd name="T45" fmla="*/ 22 h 122"/>
                  <a:gd name="T46" fmla="*/ 363 w 399"/>
                  <a:gd name="T47" fmla="*/ 16 h 122"/>
                  <a:gd name="T48" fmla="*/ 294 w 399"/>
                  <a:gd name="T49" fmla="*/ 16 h 122"/>
                  <a:gd name="T50" fmla="*/ 247 w 399"/>
                  <a:gd name="T51" fmla="*/ 25 h 122"/>
                  <a:gd name="T52" fmla="*/ 233 w 399"/>
                  <a:gd name="T53" fmla="*/ 33 h 122"/>
                  <a:gd name="T54" fmla="*/ 212 w 399"/>
                  <a:gd name="T55" fmla="*/ 56 h 122"/>
                  <a:gd name="T56" fmla="*/ 219 w 399"/>
                  <a:gd name="T57" fmla="*/ 49 h 122"/>
                  <a:gd name="T58" fmla="*/ 193 w 399"/>
                  <a:gd name="T59" fmla="*/ 89 h 122"/>
                  <a:gd name="T60" fmla="*/ 155 w 399"/>
                  <a:gd name="T61" fmla="*/ 69 h 122"/>
                  <a:gd name="T62" fmla="*/ 169 w 399"/>
                  <a:gd name="T63" fmla="*/ 71 h 122"/>
                  <a:gd name="T64" fmla="*/ 124 w 399"/>
                  <a:gd name="T65" fmla="*/ 83 h 122"/>
                  <a:gd name="T66" fmla="*/ 128 w 399"/>
                  <a:gd name="T67" fmla="*/ 46 h 122"/>
                  <a:gd name="T68" fmla="*/ 129 w 399"/>
                  <a:gd name="T69" fmla="*/ 46 h 122"/>
                  <a:gd name="T70" fmla="*/ 106 w 399"/>
                  <a:gd name="T71" fmla="*/ 20 h 122"/>
                  <a:gd name="T72" fmla="*/ 77 w 399"/>
                  <a:gd name="T73" fmla="*/ 5 h 122"/>
                  <a:gd name="T74" fmla="*/ 69 w 399"/>
                  <a:gd name="T75" fmla="*/ 3 h 122"/>
                  <a:gd name="T76" fmla="*/ 39 w 399"/>
                  <a:gd name="T77" fmla="*/ 0 h 122"/>
                  <a:gd name="T78" fmla="*/ 20 w 399"/>
                  <a:gd name="T79" fmla="*/ 8 h 122"/>
                  <a:gd name="T80" fmla="*/ 11 w 399"/>
                  <a:gd name="T81" fmla="*/ 19 h 122"/>
                  <a:gd name="T82" fmla="*/ 0 w 399"/>
                  <a:gd name="T83" fmla="*/ 39 h 122"/>
                  <a:gd name="T84" fmla="*/ 23 w 399"/>
                  <a:gd name="T85" fmla="*/ 51 h 122"/>
                  <a:gd name="T86" fmla="*/ 7 w 399"/>
                  <a:gd name="T87" fmla="*/ 3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122">
                    <a:moveTo>
                      <a:pt x="7" y="31"/>
                    </a:moveTo>
                    <a:lnTo>
                      <a:pt x="29" y="79"/>
                    </a:lnTo>
                    <a:lnTo>
                      <a:pt x="36" y="76"/>
                    </a:lnTo>
                    <a:lnTo>
                      <a:pt x="42" y="69"/>
                    </a:lnTo>
                    <a:lnTo>
                      <a:pt x="48" y="63"/>
                    </a:lnTo>
                    <a:lnTo>
                      <a:pt x="56" y="48"/>
                    </a:lnTo>
                    <a:lnTo>
                      <a:pt x="31" y="36"/>
                    </a:lnTo>
                    <a:lnTo>
                      <a:pt x="51" y="53"/>
                    </a:lnTo>
                    <a:lnTo>
                      <a:pt x="59" y="43"/>
                    </a:lnTo>
                    <a:lnTo>
                      <a:pt x="39" y="26"/>
                    </a:lnTo>
                    <a:lnTo>
                      <a:pt x="39" y="53"/>
                    </a:lnTo>
                    <a:lnTo>
                      <a:pt x="49" y="51"/>
                    </a:lnTo>
                    <a:lnTo>
                      <a:pt x="57" y="45"/>
                    </a:lnTo>
                    <a:lnTo>
                      <a:pt x="36" y="53"/>
                    </a:lnTo>
                    <a:lnTo>
                      <a:pt x="63" y="56"/>
                    </a:lnTo>
                    <a:lnTo>
                      <a:pt x="66" y="30"/>
                    </a:lnTo>
                    <a:lnTo>
                      <a:pt x="56" y="54"/>
                    </a:lnTo>
                    <a:lnTo>
                      <a:pt x="77" y="63"/>
                    </a:lnTo>
                    <a:lnTo>
                      <a:pt x="88" y="39"/>
                    </a:lnTo>
                    <a:lnTo>
                      <a:pt x="68" y="56"/>
                    </a:lnTo>
                    <a:lnTo>
                      <a:pt x="88" y="80"/>
                    </a:lnTo>
                    <a:lnTo>
                      <a:pt x="88" y="80"/>
                    </a:lnTo>
                    <a:lnTo>
                      <a:pt x="105" y="100"/>
                    </a:lnTo>
                    <a:lnTo>
                      <a:pt x="106" y="102"/>
                    </a:lnTo>
                    <a:lnTo>
                      <a:pt x="114" y="108"/>
                    </a:lnTo>
                    <a:lnTo>
                      <a:pt x="115" y="109"/>
                    </a:lnTo>
                    <a:lnTo>
                      <a:pt x="150" y="122"/>
                    </a:lnTo>
                    <a:lnTo>
                      <a:pt x="160" y="122"/>
                    </a:lnTo>
                    <a:lnTo>
                      <a:pt x="164" y="122"/>
                    </a:lnTo>
                    <a:lnTo>
                      <a:pt x="198" y="115"/>
                    </a:lnTo>
                    <a:lnTo>
                      <a:pt x="204" y="114"/>
                    </a:lnTo>
                    <a:lnTo>
                      <a:pt x="204" y="114"/>
                    </a:lnTo>
                    <a:lnTo>
                      <a:pt x="241" y="99"/>
                    </a:lnTo>
                    <a:lnTo>
                      <a:pt x="249" y="92"/>
                    </a:lnTo>
                    <a:lnTo>
                      <a:pt x="250" y="92"/>
                    </a:lnTo>
                    <a:lnTo>
                      <a:pt x="271" y="69"/>
                    </a:lnTo>
                    <a:lnTo>
                      <a:pt x="252" y="51"/>
                    </a:lnTo>
                    <a:lnTo>
                      <a:pt x="258" y="77"/>
                    </a:lnTo>
                    <a:lnTo>
                      <a:pt x="301" y="68"/>
                    </a:lnTo>
                    <a:lnTo>
                      <a:pt x="294" y="42"/>
                    </a:lnTo>
                    <a:lnTo>
                      <a:pt x="294" y="69"/>
                    </a:lnTo>
                    <a:lnTo>
                      <a:pt x="363" y="69"/>
                    </a:lnTo>
                    <a:lnTo>
                      <a:pt x="363" y="42"/>
                    </a:lnTo>
                    <a:lnTo>
                      <a:pt x="359" y="68"/>
                    </a:lnTo>
                    <a:lnTo>
                      <a:pt x="388" y="74"/>
                    </a:lnTo>
                    <a:lnTo>
                      <a:pt x="399" y="22"/>
                    </a:lnTo>
                    <a:lnTo>
                      <a:pt x="370" y="16"/>
                    </a:lnTo>
                    <a:lnTo>
                      <a:pt x="363" y="16"/>
                    </a:lnTo>
                    <a:lnTo>
                      <a:pt x="294" y="16"/>
                    </a:lnTo>
                    <a:lnTo>
                      <a:pt x="294" y="16"/>
                    </a:lnTo>
                    <a:lnTo>
                      <a:pt x="290" y="16"/>
                    </a:lnTo>
                    <a:lnTo>
                      <a:pt x="247" y="25"/>
                    </a:lnTo>
                    <a:lnTo>
                      <a:pt x="241" y="26"/>
                    </a:lnTo>
                    <a:lnTo>
                      <a:pt x="233" y="33"/>
                    </a:lnTo>
                    <a:lnTo>
                      <a:pt x="233" y="33"/>
                    </a:lnTo>
                    <a:lnTo>
                      <a:pt x="212" y="56"/>
                    </a:lnTo>
                    <a:lnTo>
                      <a:pt x="230" y="74"/>
                    </a:lnTo>
                    <a:lnTo>
                      <a:pt x="219" y="49"/>
                    </a:lnTo>
                    <a:lnTo>
                      <a:pt x="183" y="65"/>
                    </a:lnTo>
                    <a:lnTo>
                      <a:pt x="193" y="89"/>
                    </a:lnTo>
                    <a:lnTo>
                      <a:pt x="189" y="63"/>
                    </a:lnTo>
                    <a:lnTo>
                      <a:pt x="155" y="69"/>
                    </a:lnTo>
                    <a:lnTo>
                      <a:pt x="160" y="95"/>
                    </a:lnTo>
                    <a:lnTo>
                      <a:pt x="169" y="71"/>
                    </a:lnTo>
                    <a:lnTo>
                      <a:pt x="134" y="59"/>
                    </a:lnTo>
                    <a:lnTo>
                      <a:pt x="124" y="83"/>
                    </a:lnTo>
                    <a:lnTo>
                      <a:pt x="144" y="66"/>
                    </a:lnTo>
                    <a:lnTo>
                      <a:pt x="128" y="46"/>
                    </a:lnTo>
                    <a:lnTo>
                      <a:pt x="108" y="63"/>
                    </a:lnTo>
                    <a:lnTo>
                      <a:pt x="129" y="46"/>
                    </a:lnTo>
                    <a:lnTo>
                      <a:pt x="109" y="22"/>
                    </a:lnTo>
                    <a:lnTo>
                      <a:pt x="106" y="20"/>
                    </a:lnTo>
                    <a:lnTo>
                      <a:pt x="98" y="14"/>
                    </a:lnTo>
                    <a:lnTo>
                      <a:pt x="77" y="5"/>
                    </a:lnTo>
                    <a:lnTo>
                      <a:pt x="77" y="5"/>
                    </a:lnTo>
                    <a:lnTo>
                      <a:pt x="69" y="3"/>
                    </a:lnTo>
                    <a:lnTo>
                      <a:pt x="42" y="0"/>
                    </a:lnTo>
                    <a:lnTo>
                      <a:pt x="39" y="0"/>
                    </a:lnTo>
                    <a:lnTo>
                      <a:pt x="28" y="2"/>
                    </a:lnTo>
                    <a:lnTo>
                      <a:pt x="20" y="8"/>
                    </a:lnTo>
                    <a:lnTo>
                      <a:pt x="19" y="10"/>
                    </a:lnTo>
                    <a:lnTo>
                      <a:pt x="11" y="19"/>
                    </a:lnTo>
                    <a:lnTo>
                      <a:pt x="8" y="23"/>
                    </a:lnTo>
                    <a:lnTo>
                      <a:pt x="0" y="39"/>
                    </a:lnTo>
                    <a:lnTo>
                      <a:pt x="5" y="33"/>
                    </a:lnTo>
                    <a:lnTo>
                      <a:pt x="23"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5" name="Freeform 65"/>
              <p:cNvSpPr>
                <a:spLocks/>
              </p:cNvSpPr>
              <p:nvPr/>
            </p:nvSpPr>
            <p:spPr bwMode="auto">
              <a:xfrm>
                <a:off x="2674" y="3818"/>
                <a:ext cx="201" cy="60"/>
              </a:xfrm>
              <a:custGeom>
                <a:avLst/>
                <a:gdLst>
                  <a:gd name="T0" fmla="*/ 30 w 401"/>
                  <a:gd name="T1" fmla="*/ 78 h 121"/>
                  <a:gd name="T2" fmla="*/ 43 w 401"/>
                  <a:gd name="T3" fmla="*/ 69 h 121"/>
                  <a:gd name="T4" fmla="*/ 56 w 401"/>
                  <a:gd name="T5" fmla="*/ 46 h 121"/>
                  <a:gd name="T6" fmla="*/ 52 w 401"/>
                  <a:gd name="T7" fmla="*/ 54 h 121"/>
                  <a:gd name="T8" fmla="*/ 39 w 401"/>
                  <a:gd name="T9" fmla="*/ 26 h 121"/>
                  <a:gd name="T10" fmla="*/ 50 w 401"/>
                  <a:gd name="T11" fmla="*/ 51 h 121"/>
                  <a:gd name="T12" fmla="*/ 64 w 401"/>
                  <a:gd name="T13" fmla="*/ 55 h 121"/>
                  <a:gd name="T14" fmla="*/ 56 w 401"/>
                  <a:gd name="T15" fmla="*/ 54 h 121"/>
                  <a:gd name="T16" fmla="*/ 88 w 401"/>
                  <a:gd name="T17" fmla="*/ 38 h 121"/>
                  <a:gd name="T18" fmla="*/ 90 w 401"/>
                  <a:gd name="T19" fmla="*/ 81 h 121"/>
                  <a:gd name="T20" fmla="*/ 88 w 401"/>
                  <a:gd name="T21" fmla="*/ 78 h 121"/>
                  <a:gd name="T22" fmla="*/ 105 w 401"/>
                  <a:gd name="T23" fmla="*/ 101 h 121"/>
                  <a:gd name="T24" fmla="*/ 115 w 401"/>
                  <a:gd name="T25" fmla="*/ 109 h 121"/>
                  <a:gd name="T26" fmla="*/ 159 w 401"/>
                  <a:gd name="T27" fmla="*/ 121 h 121"/>
                  <a:gd name="T28" fmla="*/ 199 w 401"/>
                  <a:gd name="T29" fmla="*/ 117 h 121"/>
                  <a:gd name="T30" fmla="*/ 206 w 401"/>
                  <a:gd name="T31" fmla="*/ 115 h 121"/>
                  <a:gd name="T32" fmla="*/ 248 w 401"/>
                  <a:gd name="T33" fmla="*/ 94 h 121"/>
                  <a:gd name="T34" fmla="*/ 272 w 401"/>
                  <a:gd name="T35" fmla="*/ 69 h 121"/>
                  <a:gd name="T36" fmla="*/ 258 w 401"/>
                  <a:gd name="T37" fmla="*/ 77 h 121"/>
                  <a:gd name="T38" fmla="*/ 294 w 401"/>
                  <a:gd name="T39" fmla="*/ 42 h 121"/>
                  <a:gd name="T40" fmla="*/ 366 w 401"/>
                  <a:gd name="T41" fmla="*/ 69 h 121"/>
                  <a:gd name="T42" fmla="*/ 361 w 401"/>
                  <a:gd name="T43" fmla="*/ 68 h 121"/>
                  <a:gd name="T44" fmla="*/ 401 w 401"/>
                  <a:gd name="T45" fmla="*/ 22 h 121"/>
                  <a:gd name="T46" fmla="*/ 366 w 401"/>
                  <a:gd name="T47" fmla="*/ 15 h 121"/>
                  <a:gd name="T48" fmla="*/ 294 w 401"/>
                  <a:gd name="T49" fmla="*/ 15 h 121"/>
                  <a:gd name="T50" fmla="*/ 248 w 401"/>
                  <a:gd name="T51" fmla="*/ 25 h 121"/>
                  <a:gd name="T52" fmla="*/ 234 w 401"/>
                  <a:gd name="T53" fmla="*/ 32 h 121"/>
                  <a:gd name="T54" fmla="*/ 211 w 401"/>
                  <a:gd name="T55" fmla="*/ 57 h 121"/>
                  <a:gd name="T56" fmla="*/ 219 w 401"/>
                  <a:gd name="T57" fmla="*/ 51 h 121"/>
                  <a:gd name="T58" fmla="*/ 196 w 401"/>
                  <a:gd name="T59" fmla="*/ 91 h 121"/>
                  <a:gd name="T60" fmla="*/ 156 w 401"/>
                  <a:gd name="T61" fmla="*/ 69 h 121"/>
                  <a:gd name="T62" fmla="*/ 168 w 401"/>
                  <a:gd name="T63" fmla="*/ 71 h 121"/>
                  <a:gd name="T64" fmla="*/ 124 w 401"/>
                  <a:gd name="T65" fmla="*/ 83 h 121"/>
                  <a:gd name="T66" fmla="*/ 131 w 401"/>
                  <a:gd name="T67" fmla="*/ 48 h 121"/>
                  <a:gd name="T68" fmla="*/ 108 w 401"/>
                  <a:gd name="T69" fmla="*/ 22 h 121"/>
                  <a:gd name="T70" fmla="*/ 99 w 401"/>
                  <a:gd name="T71" fmla="*/ 14 h 121"/>
                  <a:gd name="T72" fmla="*/ 78 w 401"/>
                  <a:gd name="T73" fmla="*/ 5 h 121"/>
                  <a:gd name="T74" fmla="*/ 43 w 401"/>
                  <a:gd name="T75" fmla="*/ 0 h 121"/>
                  <a:gd name="T76" fmla="*/ 29 w 401"/>
                  <a:gd name="T77" fmla="*/ 2 h 121"/>
                  <a:gd name="T78" fmla="*/ 13 w 401"/>
                  <a:gd name="T79" fmla="*/ 15 h 121"/>
                  <a:gd name="T80" fmla="*/ 7 w 401"/>
                  <a:gd name="T81" fmla="*/ 23 h 121"/>
                  <a:gd name="T82" fmla="*/ 6 w 401"/>
                  <a:gd name="T83" fmla="*/ 32 h 121"/>
                  <a:gd name="T84" fmla="*/ 13 w 401"/>
                  <a:gd name="T85"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121">
                    <a:moveTo>
                      <a:pt x="7" y="31"/>
                    </a:moveTo>
                    <a:lnTo>
                      <a:pt x="30" y="78"/>
                    </a:lnTo>
                    <a:lnTo>
                      <a:pt x="36" y="75"/>
                    </a:lnTo>
                    <a:lnTo>
                      <a:pt x="43" y="69"/>
                    </a:lnTo>
                    <a:lnTo>
                      <a:pt x="49" y="63"/>
                    </a:lnTo>
                    <a:lnTo>
                      <a:pt x="56" y="46"/>
                    </a:lnTo>
                    <a:lnTo>
                      <a:pt x="32" y="34"/>
                    </a:lnTo>
                    <a:lnTo>
                      <a:pt x="52" y="54"/>
                    </a:lnTo>
                    <a:lnTo>
                      <a:pt x="59" y="46"/>
                    </a:lnTo>
                    <a:lnTo>
                      <a:pt x="39" y="26"/>
                    </a:lnTo>
                    <a:lnTo>
                      <a:pt x="39" y="52"/>
                    </a:lnTo>
                    <a:lnTo>
                      <a:pt x="50" y="51"/>
                    </a:lnTo>
                    <a:lnTo>
                      <a:pt x="36" y="52"/>
                    </a:lnTo>
                    <a:lnTo>
                      <a:pt x="64" y="55"/>
                    </a:lnTo>
                    <a:lnTo>
                      <a:pt x="67" y="29"/>
                    </a:lnTo>
                    <a:lnTo>
                      <a:pt x="56" y="54"/>
                    </a:lnTo>
                    <a:lnTo>
                      <a:pt x="78" y="63"/>
                    </a:lnTo>
                    <a:lnTo>
                      <a:pt x="88" y="38"/>
                    </a:lnTo>
                    <a:lnTo>
                      <a:pt x="69" y="57"/>
                    </a:lnTo>
                    <a:lnTo>
                      <a:pt x="90" y="81"/>
                    </a:lnTo>
                    <a:lnTo>
                      <a:pt x="110" y="63"/>
                    </a:lnTo>
                    <a:lnTo>
                      <a:pt x="88" y="78"/>
                    </a:lnTo>
                    <a:lnTo>
                      <a:pt x="102" y="98"/>
                    </a:lnTo>
                    <a:lnTo>
                      <a:pt x="105" y="101"/>
                    </a:lnTo>
                    <a:lnTo>
                      <a:pt x="113" y="107"/>
                    </a:lnTo>
                    <a:lnTo>
                      <a:pt x="115" y="109"/>
                    </a:lnTo>
                    <a:lnTo>
                      <a:pt x="150" y="121"/>
                    </a:lnTo>
                    <a:lnTo>
                      <a:pt x="159" y="121"/>
                    </a:lnTo>
                    <a:lnTo>
                      <a:pt x="162" y="121"/>
                    </a:lnTo>
                    <a:lnTo>
                      <a:pt x="199" y="117"/>
                    </a:lnTo>
                    <a:lnTo>
                      <a:pt x="206" y="115"/>
                    </a:lnTo>
                    <a:lnTo>
                      <a:pt x="206" y="115"/>
                    </a:lnTo>
                    <a:lnTo>
                      <a:pt x="240" y="100"/>
                    </a:lnTo>
                    <a:lnTo>
                      <a:pt x="248" y="94"/>
                    </a:lnTo>
                    <a:lnTo>
                      <a:pt x="249" y="94"/>
                    </a:lnTo>
                    <a:lnTo>
                      <a:pt x="272" y="69"/>
                    </a:lnTo>
                    <a:lnTo>
                      <a:pt x="252" y="51"/>
                    </a:lnTo>
                    <a:lnTo>
                      <a:pt x="258" y="77"/>
                    </a:lnTo>
                    <a:lnTo>
                      <a:pt x="300" y="68"/>
                    </a:lnTo>
                    <a:lnTo>
                      <a:pt x="294" y="42"/>
                    </a:lnTo>
                    <a:lnTo>
                      <a:pt x="294" y="69"/>
                    </a:lnTo>
                    <a:lnTo>
                      <a:pt x="366" y="69"/>
                    </a:lnTo>
                    <a:lnTo>
                      <a:pt x="366" y="42"/>
                    </a:lnTo>
                    <a:lnTo>
                      <a:pt x="361" y="68"/>
                    </a:lnTo>
                    <a:lnTo>
                      <a:pt x="390" y="74"/>
                    </a:lnTo>
                    <a:lnTo>
                      <a:pt x="401" y="22"/>
                    </a:lnTo>
                    <a:lnTo>
                      <a:pt x="372" y="15"/>
                    </a:lnTo>
                    <a:lnTo>
                      <a:pt x="366" y="15"/>
                    </a:lnTo>
                    <a:lnTo>
                      <a:pt x="294" y="15"/>
                    </a:lnTo>
                    <a:lnTo>
                      <a:pt x="294" y="15"/>
                    </a:lnTo>
                    <a:lnTo>
                      <a:pt x="289" y="15"/>
                    </a:lnTo>
                    <a:lnTo>
                      <a:pt x="248" y="25"/>
                    </a:lnTo>
                    <a:lnTo>
                      <a:pt x="242" y="26"/>
                    </a:lnTo>
                    <a:lnTo>
                      <a:pt x="234" y="32"/>
                    </a:lnTo>
                    <a:lnTo>
                      <a:pt x="234" y="32"/>
                    </a:lnTo>
                    <a:lnTo>
                      <a:pt x="211" y="57"/>
                    </a:lnTo>
                    <a:lnTo>
                      <a:pt x="229" y="75"/>
                    </a:lnTo>
                    <a:lnTo>
                      <a:pt x="219" y="51"/>
                    </a:lnTo>
                    <a:lnTo>
                      <a:pt x="185" y="66"/>
                    </a:lnTo>
                    <a:lnTo>
                      <a:pt x="196" y="91"/>
                    </a:lnTo>
                    <a:lnTo>
                      <a:pt x="193" y="65"/>
                    </a:lnTo>
                    <a:lnTo>
                      <a:pt x="156" y="69"/>
                    </a:lnTo>
                    <a:lnTo>
                      <a:pt x="159" y="95"/>
                    </a:lnTo>
                    <a:lnTo>
                      <a:pt x="168" y="71"/>
                    </a:lnTo>
                    <a:lnTo>
                      <a:pt x="133" y="58"/>
                    </a:lnTo>
                    <a:lnTo>
                      <a:pt x="124" y="83"/>
                    </a:lnTo>
                    <a:lnTo>
                      <a:pt x="145" y="68"/>
                    </a:lnTo>
                    <a:lnTo>
                      <a:pt x="131" y="48"/>
                    </a:lnTo>
                    <a:lnTo>
                      <a:pt x="130" y="46"/>
                    </a:lnTo>
                    <a:lnTo>
                      <a:pt x="108" y="22"/>
                    </a:lnTo>
                    <a:lnTo>
                      <a:pt x="107" y="20"/>
                    </a:lnTo>
                    <a:lnTo>
                      <a:pt x="99" y="14"/>
                    </a:lnTo>
                    <a:lnTo>
                      <a:pt x="78" y="5"/>
                    </a:lnTo>
                    <a:lnTo>
                      <a:pt x="78" y="5"/>
                    </a:lnTo>
                    <a:lnTo>
                      <a:pt x="70" y="3"/>
                    </a:lnTo>
                    <a:lnTo>
                      <a:pt x="43" y="0"/>
                    </a:lnTo>
                    <a:lnTo>
                      <a:pt x="39" y="0"/>
                    </a:lnTo>
                    <a:lnTo>
                      <a:pt x="29" y="2"/>
                    </a:lnTo>
                    <a:lnTo>
                      <a:pt x="21" y="8"/>
                    </a:lnTo>
                    <a:lnTo>
                      <a:pt x="13" y="15"/>
                    </a:lnTo>
                    <a:lnTo>
                      <a:pt x="13" y="15"/>
                    </a:lnTo>
                    <a:lnTo>
                      <a:pt x="7" y="23"/>
                    </a:lnTo>
                    <a:lnTo>
                      <a:pt x="0" y="40"/>
                    </a:lnTo>
                    <a:lnTo>
                      <a:pt x="6" y="32"/>
                    </a:lnTo>
                    <a:lnTo>
                      <a:pt x="24"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6" name="Freeform 66"/>
              <p:cNvSpPr>
                <a:spLocks/>
              </p:cNvSpPr>
              <p:nvPr/>
            </p:nvSpPr>
            <p:spPr bwMode="auto">
              <a:xfrm>
                <a:off x="2795" y="3834"/>
                <a:ext cx="198" cy="60"/>
              </a:xfrm>
              <a:custGeom>
                <a:avLst/>
                <a:gdLst>
                  <a:gd name="T0" fmla="*/ 30 w 395"/>
                  <a:gd name="T1" fmla="*/ 77 h 119"/>
                  <a:gd name="T2" fmla="*/ 43 w 395"/>
                  <a:gd name="T3" fmla="*/ 67 h 119"/>
                  <a:gd name="T4" fmla="*/ 49 w 395"/>
                  <a:gd name="T5" fmla="*/ 60 h 119"/>
                  <a:gd name="T6" fmla="*/ 30 w 395"/>
                  <a:gd name="T7" fmla="*/ 34 h 119"/>
                  <a:gd name="T8" fmla="*/ 58 w 395"/>
                  <a:gd name="T9" fmla="*/ 46 h 119"/>
                  <a:gd name="T10" fmla="*/ 38 w 395"/>
                  <a:gd name="T11" fmla="*/ 52 h 119"/>
                  <a:gd name="T12" fmla="*/ 35 w 395"/>
                  <a:gd name="T13" fmla="*/ 52 h 119"/>
                  <a:gd name="T14" fmla="*/ 67 w 395"/>
                  <a:gd name="T15" fmla="*/ 29 h 119"/>
                  <a:gd name="T16" fmla="*/ 76 w 395"/>
                  <a:gd name="T17" fmla="*/ 63 h 119"/>
                  <a:gd name="T18" fmla="*/ 69 w 395"/>
                  <a:gd name="T19" fmla="*/ 57 h 119"/>
                  <a:gd name="T20" fmla="*/ 108 w 395"/>
                  <a:gd name="T21" fmla="*/ 61 h 119"/>
                  <a:gd name="T22" fmla="*/ 104 w 395"/>
                  <a:gd name="T23" fmla="*/ 98 h 119"/>
                  <a:gd name="T24" fmla="*/ 113 w 395"/>
                  <a:gd name="T25" fmla="*/ 106 h 119"/>
                  <a:gd name="T26" fmla="*/ 148 w 395"/>
                  <a:gd name="T27" fmla="*/ 119 h 119"/>
                  <a:gd name="T28" fmla="*/ 160 w 395"/>
                  <a:gd name="T29" fmla="*/ 119 h 119"/>
                  <a:gd name="T30" fmla="*/ 205 w 395"/>
                  <a:gd name="T31" fmla="*/ 115 h 119"/>
                  <a:gd name="T32" fmla="*/ 240 w 395"/>
                  <a:gd name="T33" fmla="*/ 100 h 119"/>
                  <a:gd name="T34" fmla="*/ 251 w 395"/>
                  <a:gd name="T35" fmla="*/ 92 h 119"/>
                  <a:gd name="T36" fmla="*/ 249 w 395"/>
                  <a:gd name="T37" fmla="*/ 49 h 119"/>
                  <a:gd name="T38" fmla="*/ 268 w 395"/>
                  <a:gd name="T39" fmla="*/ 67 h 119"/>
                  <a:gd name="T40" fmla="*/ 295 w 395"/>
                  <a:gd name="T41" fmla="*/ 67 h 119"/>
                  <a:gd name="T42" fmla="*/ 291 w 395"/>
                  <a:gd name="T43" fmla="*/ 69 h 119"/>
                  <a:gd name="T44" fmla="*/ 363 w 395"/>
                  <a:gd name="T45" fmla="*/ 41 h 119"/>
                  <a:gd name="T46" fmla="*/ 389 w 395"/>
                  <a:gd name="T47" fmla="*/ 70 h 119"/>
                  <a:gd name="T48" fmla="*/ 366 w 395"/>
                  <a:gd name="T49" fmla="*/ 15 h 119"/>
                  <a:gd name="T50" fmla="*/ 291 w 395"/>
                  <a:gd name="T51" fmla="*/ 15 h 119"/>
                  <a:gd name="T52" fmla="*/ 245 w 395"/>
                  <a:gd name="T53" fmla="*/ 23 h 119"/>
                  <a:gd name="T54" fmla="*/ 231 w 395"/>
                  <a:gd name="T55" fmla="*/ 31 h 119"/>
                  <a:gd name="T56" fmla="*/ 209 w 395"/>
                  <a:gd name="T57" fmla="*/ 60 h 119"/>
                  <a:gd name="T58" fmla="*/ 219 w 395"/>
                  <a:gd name="T59" fmla="*/ 50 h 119"/>
                  <a:gd name="T60" fmla="*/ 194 w 395"/>
                  <a:gd name="T61" fmla="*/ 90 h 119"/>
                  <a:gd name="T62" fmla="*/ 156 w 395"/>
                  <a:gd name="T63" fmla="*/ 67 h 119"/>
                  <a:gd name="T64" fmla="*/ 167 w 395"/>
                  <a:gd name="T65" fmla="*/ 69 h 119"/>
                  <a:gd name="T66" fmla="*/ 124 w 395"/>
                  <a:gd name="T67" fmla="*/ 81 h 119"/>
                  <a:gd name="T68" fmla="*/ 130 w 395"/>
                  <a:gd name="T69" fmla="*/ 46 h 119"/>
                  <a:gd name="T70" fmla="*/ 107 w 395"/>
                  <a:gd name="T71" fmla="*/ 20 h 119"/>
                  <a:gd name="T72" fmla="*/ 99 w 395"/>
                  <a:gd name="T73" fmla="*/ 14 h 119"/>
                  <a:gd name="T74" fmla="*/ 78 w 395"/>
                  <a:gd name="T75" fmla="*/ 4 h 119"/>
                  <a:gd name="T76" fmla="*/ 41 w 395"/>
                  <a:gd name="T77" fmla="*/ 0 h 119"/>
                  <a:gd name="T78" fmla="*/ 27 w 395"/>
                  <a:gd name="T79" fmla="*/ 1 h 119"/>
                  <a:gd name="T80" fmla="*/ 12 w 395"/>
                  <a:gd name="T81" fmla="*/ 15 h 119"/>
                  <a:gd name="T82" fmla="*/ 6 w 395"/>
                  <a:gd name="T83" fmla="*/ 23 h 119"/>
                  <a:gd name="T84" fmla="*/ 0 w 395"/>
                  <a:gd name="T85" fmla="*/ 40 h 119"/>
                  <a:gd name="T86" fmla="*/ 0 w 395"/>
                  <a:gd name="T87" fmla="*/ 38 h 119"/>
                  <a:gd name="T88" fmla="*/ 10 w 395"/>
                  <a:gd name="T89"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19">
                    <a:moveTo>
                      <a:pt x="3" y="31"/>
                    </a:moveTo>
                    <a:lnTo>
                      <a:pt x="30" y="77"/>
                    </a:lnTo>
                    <a:lnTo>
                      <a:pt x="38" y="72"/>
                    </a:lnTo>
                    <a:lnTo>
                      <a:pt x="43" y="67"/>
                    </a:lnTo>
                    <a:lnTo>
                      <a:pt x="49" y="60"/>
                    </a:lnTo>
                    <a:lnTo>
                      <a:pt x="49" y="60"/>
                    </a:lnTo>
                    <a:lnTo>
                      <a:pt x="55" y="44"/>
                    </a:lnTo>
                    <a:lnTo>
                      <a:pt x="30" y="34"/>
                    </a:lnTo>
                    <a:lnTo>
                      <a:pt x="50" y="54"/>
                    </a:lnTo>
                    <a:lnTo>
                      <a:pt x="58" y="46"/>
                    </a:lnTo>
                    <a:lnTo>
                      <a:pt x="38" y="26"/>
                    </a:lnTo>
                    <a:lnTo>
                      <a:pt x="38" y="52"/>
                    </a:lnTo>
                    <a:lnTo>
                      <a:pt x="49" y="50"/>
                    </a:lnTo>
                    <a:lnTo>
                      <a:pt x="35" y="52"/>
                    </a:lnTo>
                    <a:lnTo>
                      <a:pt x="64" y="55"/>
                    </a:lnTo>
                    <a:lnTo>
                      <a:pt x="67" y="29"/>
                    </a:lnTo>
                    <a:lnTo>
                      <a:pt x="56" y="54"/>
                    </a:lnTo>
                    <a:lnTo>
                      <a:pt x="76" y="63"/>
                    </a:lnTo>
                    <a:lnTo>
                      <a:pt x="87" y="38"/>
                    </a:lnTo>
                    <a:lnTo>
                      <a:pt x="69" y="57"/>
                    </a:lnTo>
                    <a:lnTo>
                      <a:pt x="90" y="80"/>
                    </a:lnTo>
                    <a:lnTo>
                      <a:pt x="108" y="61"/>
                    </a:lnTo>
                    <a:lnTo>
                      <a:pt x="88" y="78"/>
                    </a:lnTo>
                    <a:lnTo>
                      <a:pt x="104" y="98"/>
                    </a:lnTo>
                    <a:lnTo>
                      <a:pt x="105" y="100"/>
                    </a:lnTo>
                    <a:lnTo>
                      <a:pt x="113" y="106"/>
                    </a:lnTo>
                    <a:lnTo>
                      <a:pt x="115" y="107"/>
                    </a:lnTo>
                    <a:lnTo>
                      <a:pt x="148" y="119"/>
                    </a:lnTo>
                    <a:lnTo>
                      <a:pt x="157" y="119"/>
                    </a:lnTo>
                    <a:lnTo>
                      <a:pt x="160" y="119"/>
                    </a:lnTo>
                    <a:lnTo>
                      <a:pt x="197" y="116"/>
                    </a:lnTo>
                    <a:lnTo>
                      <a:pt x="205" y="115"/>
                    </a:lnTo>
                    <a:lnTo>
                      <a:pt x="205" y="115"/>
                    </a:lnTo>
                    <a:lnTo>
                      <a:pt x="240" y="100"/>
                    </a:lnTo>
                    <a:lnTo>
                      <a:pt x="248" y="93"/>
                    </a:lnTo>
                    <a:lnTo>
                      <a:pt x="251" y="92"/>
                    </a:lnTo>
                    <a:lnTo>
                      <a:pt x="271" y="66"/>
                    </a:lnTo>
                    <a:lnTo>
                      <a:pt x="249" y="49"/>
                    </a:lnTo>
                    <a:lnTo>
                      <a:pt x="260" y="73"/>
                    </a:lnTo>
                    <a:lnTo>
                      <a:pt x="268" y="67"/>
                    </a:lnTo>
                    <a:lnTo>
                      <a:pt x="254" y="75"/>
                    </a:lnTo>
                    <a:lnTo>
                      <a:pt x="295" y="67"/>
                    </a:lnTo>
                    <a:lnTo>
                      <a:pt x="291" y="41"/>
                    </a:lnTo>
                    <a:lnTo>
                      <a:pt x="291" y="69"/>
                    </a:lnTo>
                    <a:lnTo>
                      <a:pt x="363" y="69"/>
                    </a:lnTo>
                    <a:lnTo>
                      <a:pt x="363" y="41"/>
                    </a:lnTo>
                    <a:lnTo>
                      <a:pt x="360" y="67"/>
                    </a:lnTo>
                    <a:lnTo>
                      <a:pt x="389" y="70"/>
                    </a:lnTo>
                    <a:lnTo>
                      <a:pt x="395" y="18"/>
                    </a:lnTo>
                    <a:lnTo>
                      <a:pt x="366" y="15"/>
                    </a:lnTo>
                    <a:lnTo>
                      <a:pt x="363" y="15"/>
                    </a:lnTo>
                    <a:lnTo>
                      <a:pt x="291" y="15"/>
                    </a:lnTo>
                    <a:lnTo>
                      <a:pt x="286" y="15"/>
                    </a:lnTo>
                    <a:lnTo>
                      <a:pt x="245" y="23"/>
                    </a:lnTo>
                    <a:lnTo>
                      <a:pt x="239" y="24"/>
                    </a:lnTo>
                    <a:lnTo>
                      <a:pt x="231" y="31"/>
                    </a:lnTo>
                    <a:lnTo>
                      <a:pt x="229" y="34"/>
                    </a:lnTo>
                    <a:lnTo>
                      <a:pt x="209" y="60"/>
                    </a:lnTo>
                    <a:lnTo>
                      <a:pt x="229" y="75"/>
                    </a:lnTo>
                    <a:lnTo>
                      <a:pt x="219" y="50"/>
                    </a:lnTo>
                    <a:lnTo>
                      <a:pt x="183" y="66"/>
                    </a:lnTo>
                    <a:lnTo>
                      <a:pt x="194" y="90"/>
                    </a:lnTo>
                    <a:lnTo>
                      <a:pt x="193" y="64"/>
                    </a:lnTo>
                    <a:lnTo>
                      <a:pt x="156" y="67"/>
                    </a:lnTo>
                    <a:lnTo>
                      <a:pt x="157" y="93"/>
                    </a:lnTo>
                    <a:lnTo>
                      <a:pt x="167" y="69"/>
                    </a:lnTo>
                    <a:lnTo>
                      <a:pt x="133" y="57"/>
                    </a:lnTo>
                    <a:lnTo>
                      <a:pt x="124" y="81"/>
                    </a:lnTo>
                    <a:lnTo>
                      <a:pt x="145" y="66"/>
                    </a:lnTo>
                    <a:lnTo>
                      <a:pt x="130" y="46"/>
                    </a:lnTo>
                    <a:lnTo>
                      <a:pt x="128" y="43"/>
                    </a:lnTo>
                    <a:lnTo>
                      <a:pt x="107" y="20"/>
                    </a:lnTo>
                    <a:lnTo>
                      <a:pt x="105" y="20"/>
                    </a:lnTo>
                    <a:lnTo>
                      <a:pt x="99" y="14"/>
                    </a:lnTo>
                    <a:lnTo>
                      <a:pt x="79" y="4"/>
                    </a:lnTo>
                    <a:lnTo>
                      <a:pt x="78" y="4"/>
                    </a:lnTo>
                    <a:lnTo>
                      <a:pt x="70" y="3"/>
                    </a:lnTo>
                    <a:lnTo>
                      <a:pt x="41" y="0"/>
                    </a:lnTo>
                    <a:lnTo>
                      <a:pt x="38" y="0"/>
                    </a:lnTo>
                    <a:lnTo>
                      <a:pt x="27" y="1"/>
                    </a:lnTo>
                    <a:lnTo>
                      <a:pt x="20" y="8"/>
                    </a:lnTo>
                    <a:lnTo>
                      <a:pt x="12" y="15"/>
                    </a:lnTo>
                    <a:lnTo>
                      <a:pt x="12" y="15"/>
                    </a:lnTo>
                    <a:lnTo>
                      <a:pt x="6" y="23"/>
                    </a:lnTo>
                    <a:lnTo>
                      <a:pt x="6" y="24"/>
                    </a:lnTo>
                    <a:lnTo>
                      <a:pt x="0" y="40"/>
                    </a:lnTo>
                    <a:lnTo>
                      <a:pt x="6" y="31"/>
                    </a:lnTo>
                    <a:lnTo>
                      <a:pt x="0" y="38"/>
                    </a:lnTo>
                    <a:lnTo>
                      <a:pt x="24" y="49"/>
                    </a:lnTo>
                    <a:lnTo>
                      <a:pt x="10"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7" name="Freeform 67"/>
              <p:cNvSpPr>
                <a:spLocks/>
              </p:cNvSpPr>
              <p:nvPr/>
            </p:nvSpPr>
            <p:spPr bwMode="auto">
              <a:xfrm>
                <a:off x="2923" y="3824"/>
                <a:ext cx="199" cy="60"/>
              </a:xfrm>
              <a:custGeom>
                <a:avLst/>
                <a:gdLst>
                  <a:gd name="T0" fmla="*/ 26 w 397"/>
                  <a:gd name="T1" fmla="*/ 79 h 122"/>
                  <a:gd name="T2" fmla="*/ 34 w 397"/>
                  <a:gd name="T3" fmla="*/ 76 h 122"/>
                  <a:gd name="T4" fmla="*/ 48 w 397"/>
                  <a:gd name="T5" fmla="*/ 63 h 122"/>
                  <a:gd name="T6" fmla="*/ 31 w 397"/>
                  <a:gd name="T7" fmla="*/ 36 h 122"/>
                  <a:gd name="T8" fmla="*/ 60 w 397"/>
                  <a:gd name="T9" fmla="*/ 42 h 122"/>
                  <a:gd name="T10" fmla="*/ 37 w 397"/>
                  <a:gd name="T11" fmla="*/ 53 h 122"/>
                  <a:gd name="T12" fmla="*/ 56 w 397"/>
                  <a:gd name="T13" fmla="*/ 45 h 122"/>
                  <a:gd name="T14" fmla="*/ 62 w 397"/>
                  <a:gd name="T15" fmla="*/ 56 h 122"/>
                  <a:gd name="T16" fmla="*/ 56 w 397"/>
                  <a:gd name="T17" fmla="*/ 54 h 122"/>
                  <a:gd name="T18" fmla="*/ 88 w 397"/>
                  <a:gd name="T19" fmla="*/ 39 h 122"/>
                  <a:gd name="T20" fmla="*/ 89 w 397"/>
                  <a:gd name="T21" fmla="*/ 82 h 122"/>
                  <a:gd name="T22" fmla="*/ 88 w 397"/>
                  <a:gd name="T23" fmla="*/ 77 h 122"/>
                  <a:gd name="T24" fmla="*/ 103 w 397"/>
                  <a:gd name="T25" fmla="*/ 102 h 122"/>
                  <a:gd name="T26" fmla="*/ 114 w 397"/>
                  <a:gd name="T27" fmla="*/ 109 h 122"/>
                  <a:gd name="T28" fmla="*/ 158 w 397"/>
                  <a:gd name="T29" fmla="*/ 122 h 122"/>
                  <a:gd name="T30" fmla="*/ 198 w 397"/>
                  <a:gd name="T31" fmla="*/ 115 h 122"/>
                  <a:gd name="T32" fmla="*/ 204 w 397"/>
                  <a:gd name="T33" fmla="*/ 114 h 122"/>
                  <a:gd name="T34" fmla="*/ 247 w 397"/>
                  <a:gd name="T35" fmla="*/ 92 h 122"/>
                  <a:gd name="T36" fmla="*/ 270 w 397"/>
                  <a:gd name="T37" fmla="*/ 69 h 122"/>
                  <a:gd name="T38" fmla="*/ 256 w 397"/>
                  <a:gd name="T39" fmla="*/ 77 h 122"/>
                  <a:gd name="T40" fmla="*/ 291 w 397"/>
                  <a:gd name="T41" fmla="*/ 42 h 122"/>
                  <a:gd name="T42" fmla="*/ 363 w 397"/>
                  <a:gd name="T43" fmla="*/ 69 h 122"/>
                  <a:gd name="T44" fmla="*/ 357 w 397"/>
                  <a:gd name="T45" fmla="*/ 68 h 122"/>
                  <a:gd name="T46" fmla="*/ 397 w 397"/>
                  <a:gd name="T47" fmla="*/ 22 h 122"/>
                  <a:gd name="T48" fmla="*/ 363 w 397"/>
                  <a:gd name="T49" fmla="*/ 16 h 122"/>
                  <a:gd name="T50" fmla="*/ 291 w 397"/>
                  <a:gd name="T51" fmla="*/ 16 h 122"/>
                  <a:gd name="T52" fmla="*/ 245 w 397"/>
                  <a:gd name="T53" fmla="*/ 25 h 122"/>
                  <a:gd name="T54" fmla="*/ 232 w 397"/>
                  <a:gd name="T55" fmla="*/ 33 h 122"/>
                  <a:gd name="T56" fmla="*/ 210 w 397"/>
                  <a:gd name="T57" fmla="*/ 56 h 122"/>
                  <a:gd name="T58" fmla="*/ 218 w 397"/>
                  <a:gd name="T59" fmla="*/ 49 h 122"/>
                  <a:gd name="T60" fmla="*/ 193 w 397"/>
                  <a:gd name="T61" fmla="*/ 89 h 122"/>
                  <a:gd name="T62" fmla="*/ 154 w 397"/>
                  <a:gd name="T63" fmla="*/ 69 h 122"/>
                  <a:gd name="T64" fmla="*/ 167 w 397"/>
                  <a:gd name="T65" fmla="*/ 71 h 122"/>
                  <a:gd name="T66" fmla="*/ 140 w 397"/>
                  <a:gd name="T67" fmla="*/ 65 h 122"/>
                  <a:gd name="T68" fmla="*/ 121 w 397"/>
                  <a:gd name="T69" fmla="*/ 83 h 122"/>
                  <a:gd name="T70" fmla="*/ 132 w 397"/>
                  <a:gd name="T71" fmla="*/ 49 h 122"/>
                  <a:gd name="T72" fmla="*/ 108 w 397"/>
                  <a:gd name="T73" fmla="*/ 22 h 122"/>
                  <a:gd name="T74" fmla="*/ 98 w 397"/>
                  <a:gd name="T75" fmla="*/ 14 h 122"/>
                  <a:gd name="T76" fmla="*/ 75 w 397"/>
                  <a:gd name="T77" fmla="*/ 5 h 122"/>
                  <a:gd name="T78" fmla="*/ 40 w 397"/>
                  <a:gd name="T79" fmla="*/ 0 h 122"/>
                  <a:gd name="T80" fmla="*/ 26 w 397"/>
                  <a:gd name="T81" fmla="*/ 2 h 122"/>
                  <a:gd name="T82" fmla="*/ 16 w 397"/>
                  <a:gd name="T83" fmla="*/ 13 h 122"/>
                  <a:gd name="T84" fmla="*/ 8 w 397"/>
                  <a:gd name="T85" fmla="*/ 23 h 122"/>
                  <a:gd name="T86" fmla="*/ 13 w 397"/>
                  <a:gd name="T87" fmla="*/ 26 h 122"/>
                  <a:gd name="T88" fmla="*/ 23 w 397"/>
                  <a:gd name="T89" fmla="*/ 51 h 122"/>
                  <a:gd name="T90" fmla="*/ 7 w 397"/>
                  <a:gd name="T91"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122">
                    <a:moveTo>
                      <a:pt x="7" y="30"/>
                    </a:moveTo>
                    <a:lnTo>
                      <a:pt x="26" y="79"/>
                    </a:lnTo>
                    <a:lnTo>
                      <a:pt x="34" y="76"/>
                    </a:lnTo>
                    <a:lnTo>
                      <a:pt x="34" y="76"/>
                    </a:lnTo>
                    <a:lnTo>
                      <a:pt x="42" y="69"/>
                    </a:lnTo>
                    <a:lnTo>
                      <a:pt x="48" y="63"/>
                    </a:lnTo>
                    <a:lnTo>
                      <a:pt x="56" y="48"/>
                    </a:lnTo>
                    <a:lnTo>
                      <a:pt x="31" y="36"/>
                    </a:lnTo>
                    <a:lnTo>
                      <a:pt x="54" y="51"/>
                    </a:lnTo>
                    <a:lnTo>
                      <a:pt x="60" y="42"/>
                    </a:lnTo>
                    <a:lnTo>
                      <a:pt x="37" y="26"/>
                    </a:lnTo>
                    <a:lnTo>
                      <a:pt x="37" y="53"/>
                    </a:lnTo>
                    <a:lnTo>
                      <a:pt x="48" y="51"/>
                    </a:lnTo>
                    <a:lnTo>
                      <a:pt x="56" y="45"/>
                    </a:lnTo>
                    <a:lnTo>
                      <a:pt x="34" y="53"/>
                    </a:lnTo>
                    <a:lnTo>
                      <a:pt x="62" y="56"/>
                    </a:lnTo>
                    <a:lnTo>
                      <a:pt x="65" y="30"/>
                    </a:lnTo>
                    <a:lnTo>
                      <a:pt x="56" y="54"/>
                    </a:lnTo>
                    <a:lnTo>
                      <a:pt x="79" y="63"/>
                    </a:lnTo>
                    <a:lnTo>
                      <a:pt x="88" y="39"/>
                    </a:lnTo>
                    <a:lnTo>
                      <a:pt x="68" y="57"/>
                    </a:lnTo>
                    <a:lnTo>
                      <a:pt x="89" y="82"/>
                    </a:lnTo>
                    <a:lnTo>
                      <a:pt x="109" y="63"/>
                    </a:lnTo>
                    <a:lnTo>
                      <a:pt x="88" y="77"/>
                    </a:lnTo>
                    <a:lnTo>
                      <a:pt x="100" y="97"/>
                    </a:lnTo>
                    <a:lnTo>
                      <a:pt x="103" y="102"/>
                    </a:lnTo>
                    <a:lnTo>
                      <a:pt x="111" y="108"/>
                    </a:lnTo>
                    <a:lnTo>
                      <a:pt x="114" y="109"/>
                    </a:lnTo>
                    <a:lnTo>
                      <a:pt x="151" y="122"/>
                    </a:lnTo>
                    <a:lnTo>
                      <a:pt x="158" y="122"/>
                    </a:lnTo>
                    <a:lnTo>
                      <a:pt x="163" y="122"/>
                    </a:lnTo>
                    <a:lnTo>
                      <a:pt x="198" y="115"/>
                    </a:lnTo>
                    <a:lnTo>
                      <a:pt x="204" y="114"/>
                    </a:lnTo>
                    <a:lnTo>
                      <a:pt x="204" y="114"/>
                    </a:lnTo>
                    <a:lnTo>
                      <a:pt x="239" y="99"/>
                    </a:lnTo>
                    <a:lnTo>
                      <a:pt x="247" y="92"/>
                    </a:lnTo>
                    <a:lnTo>
                      <a:pt x="249" y="92"/>
                    </a:lnTo>
                    <a:lnTo>
                      <a:pt x="270" y="69"/>
                    </a:lnTo>
                    <a:lnTo>
                      <a:pt x="250" y="51"/>
                    </a:lnTo>
                    <a:lnTo>
                      <a:pt x="256" y="77"/>
                    </a:lnTo>
                    <a:lnTo>
                      <a:pt x="298" y="68"/>
                    </a:lnTo>
                    <a:lnTo>
                      <a:pt x="291" y="42"/>
                    </a:lnTo>
                    <a:lnTo>
                      <a:pt x="291" y="69"/>
                    </a:lnTo>
                    <a:lnTo>
                      <a:pt x="363" y="69"/>
                    </a:lnTo>
                    <a:lnTo>
                      <a:pt x="363" y="42"/>
                    </a:lnTo>
                    <a:lnTo>
                      <a:pt x="357" y="68"/>
                    </a:lnTo>
                    <a:lnTo>
                      <a:pt x="385" y="74"/>
                    </a:lnTo>
                    <a:lnTo>
                      <a:pt x="397" y="22"/>
                    </a:lnTo>
                    <a:lnTo>
                      <a:pt x="370" y="16"/>
                    </a:lnTo>
                    <a:lnTo>
                      <a:pt x="363" y="16"/>
                    </a:lnTo>
                    <a:lnTo>
                      <a:pt x="291" y="16"/>
                    </a:lnTo>
                    <a:lnTo>
                      <a:pt x="291" y="16"/>
                    </a:lnTo>
                    <a:lnTo>
                      <a:pt x="287" y="16"/>
                    </a:lnTo>
                    <a:lnTo>
                      <a:pt x="245" y="25"/>
                    </a:lnTo>
                    <a:lnTo>
                      <a:pt x="239" y="26"/>
                    </a:lnTo>
                    <a:lnTo>
                      <a:pt x="232" y="33"/>
                    </a:lnTo>
                    <a:lnTo>
                      <a:pt x="232" y="33"/>
                    </a:lnTo>
                    <a:lnTo>
                      <a:pt x="210" y="56"/>
                    </a:lnTo>
                    <a:lnTo>
                      <a:pt x="229" y="74"/>
                    </a:lnTo>
                    <a:lnTo>
                      <a:pt x="218" y="49"/>
                    </a:lnTo>
                    <a:lnTo>
                      <a:pt x="183" y="65"/>
                    </a:lnTo>
                    <a:lnTo>
                      <a:pt x="193" y="89"/>
                    </a:lnTo>
                    <a:lnTo>
                      <a:pt x="189" y="63"/>
                    </a:lnTo>
                    <a:lnTo>
                      <a:pt x="154" y="69"/>
                    </a:lnTo>
                    <a:lnTo>
                      <a:pt x="158" y="95"/>
                    </a:lnTo>
                    <a:lnTo>
                      <a:pt x="167" y="71"/>
                    </a:lnTo>
                    <a:lnTo>
                      <a:pt x="131" y="59"/>
                    </a:lnTo>
                    <a:lnTo>
                      <a:pt x="140" y="65"/>
                    </a:lnTo>
                    <a:lnTo>
                      <a:pt x="132" y="59"/>
                    </a:lnTo>
                    <a:lnTo>
                      <a:pt x="121" y="83"/>
                    </a:lnTo>
                    <a:lnTo>
                      <a:pt x="144" y="69"/>
                    </a:lnTo>
                    <a:lnTo>
                      <a:pt x="132" y="49"/>
                    </a:lnTo>
                    <a:lnTo>
                      <a:pt x="129" y="46"/>
                    </a:lnTo>
                    <a:lnTo>
                      <a:pt x="108" y="22"/>
                    </a:lnTo>
                    <a:lnTo>
                      <a:pt x="106" y="20"/>
                    </a:lnTo>
                    <a:lnTo>
                      <a:pt x="98" y="14"/>
                    </a:lnTo>
                    <a:lnTo>
                      <a:pt x="98" y="14"/>
                    </a:lnTo>
                    <a:lnTo>
                      <a:pt x="75" y="5"/>
                    </a:lnTo>
                    <a:lnTo>
                      <a:pt x="68" y="3"/>
                    </a:lnTo>
                    <a:lnTo>
                      <a:pt x="40" y="0"/>
                    </a:lnTo>
                    <a:lnTo>
                      <a:pt x="37" y="0"/>
                    </a:lnTo>
                    <a:lnTo>
                      <a:pt x="26" y="2"/>
                    </a:lnTo>
                    <a:lnTo>
                      <a:pt x="19" y="8"/>
                    </a:lnTo>
                    <a:lnTo>
                      <a:pt x="16" y="13"/>
                    </a:lnTo>
                    <a:lnTo>
                      <a:pt x="10" y="22"/>
                    </a:lnTo>
                    <a:lnTo>
                      <a:pt x="8" y="23"/>
                    </a:lnTo>
                    <a:lnTo>
                      <a:pt x="0" y="39"/>
                    </a:lnTo>
                    <a:lnTo>
                      <a:pt x="13" y="26"/>
                    </a:lnTo>
                    <a:lnTo>
                      <a:pt x="5" y="33"/>
                    </a:lnTo>
                    <a:lnTo>
                      <a:pt x="23" y="51"/>
                    </a:lnTo>
                    <a:lnTo>
                      <a:pt x="14" y="26"/>
                    </a:lnTo>
                    <a:lnTo>
                      <a:pt x="7"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8" name="Freeform 68"/>
              <p:cNvSpPr>
                <a:spLocks/>
              </p:cNvSpPr>
              <p:nvPr/>
            </p:nvSpPr>
            <p:spPr bwMode="auto">
              <a:xfrm>
                <a:off x="3056" y="3825"/>
                <a:ext cx="199" cy="61"/>
              </a:xfrm>
              <a:custGeom>
                <a:avLst/>
                <a:gdLst>
                  <a:gd name="T0" fmla="*/ 31 w 397"/>
                  <a:gd name="T1" fmla="*/ 79 h 122"/>
                  <a:gd name="T2" fmla="*/ 43 w 397"/>
                  <a:gd name="T3" fmla="*/ 69 h 122"/>
                  <a:gd name="T4" fmla="*/ 57 w 397"/>
                  <a:gd name="T5" fmla="*/ 46 h 122"/>
                  <a:gd name="T6" fmla="*/ 52 w 397"/>
                  <a:gd name="T7" fmla="*/ 54 h 122"/>
                  <a:gd name="T8" fmla="*/ 40 w 397"/>
                  <a:gd name="T9" fmla="*/ 27 h 122"/>
                  <a:gd name="T10" fmla="*/ 50 w 397"/>
                  <a:gd name="T11" fmla="*/ 51 h 122"/>
                  <a:gd name="T12" fmla="*/ 64 w 397"/>
                  <a:gd name="T13" fmla="*/ 59 h 122"/>
                  <a:gd name="T14" fmla="*/ 61 w 397"/>
                  <a:gd name="T15" fmla="*/ 59 h 122"/>
                  <a:gd name="T16" fmla="*/ 90 w 397"/>
                  <a:gd name="T17" fmla="*/ 39 h 122"/>
                  <a:gd name="T18" fmla="*/ 90 w 397"/>
                  <a:gd name="T19" fmla="*/ 80 h 122"/>
                  <a:gd name="T20" fmla="*/ 89 w 397"/>
                  <a:gd name="T21" fmla="*/ 79 h 122"/>
                  <a:gd name="T22" fmla="*/ 106 w 397"/>
                  <a:gd name="T23" fmla="*/ 102 h 122"/>
                  <a:gd name="T24" fmla="*/ 115 w 397"/>
                  <a:gd name="T25" fmla="*/ 109 h 122"/>
                  <a:gd name="T26" fmla="*/ 159 w 397"/>
                  <a:gd name="T27" fmla="*/ 122 h 122"/>
                  <a:gd name="T28" fmla="*/ 198 w 397"/>
                  <a:gd name="T29" fmla="*/ 119 h 122"/>
                  <a:gd name="T30" fmla="*/ 207 w 397"/>
                  <a:gd name="T31" fmla="*/ 117 h 122"/>
                  <a:gd name="T32" fmla="*/ 250 w 397"/>
                  <a:gd name="T33" fmla="*/ 94 h 122"/>
                  <a:gd name="T34" fmla="*/ 273 w 397"/>
                  <a:gd name="T35" fmla="*/ 69 h 122"/>
                  <a:gd name="T36" fmla="*/ 263 w 397"/>
                  <a:gd name="T37" fmla="*/ 76 h 122"/>
                  <a:gd name="T38" fmla="*/ 257 w 397"/>
                  <a:gd name="T39" fmla="*/ 77 h 122"/>
                  <a:gd name="T40" fmla="*/ 296 w 397"/>
                  <a:gd name="T41" fmla="*/ 45 h 122"/>
                  <a:gd name="T42" fmla="*/ 366 w 397"/>
                  <a:gd name="T43" fmla="*/ 73 h 122"/>
                  <a:gd name="T44" fmla="*/ 363 w 397"/>
                  <a:gd name="T45" fmla="*/ 71 h 122"/>
                  <a:gd name="T46" fmla="*/ 397 w 397"/>
                  <a:gd name="T47" fmla="*/ 22 h 122"/>
                  <a:gd name="T48" fmla="*/ 366 w 397"/>
                  <a:gd name="T49" fmla="*/ 19 h 122"/>
                  <a:gd name="T50" fmla="*/ 292 w 397"/>
                  <a:gd name="T51" fmla="*/ 19 h 122"/>
                  <a:gd name="T52" fmla="*/ 242 w 397"/>
                  <a:gd name="T53" fmla="*/ 27 h 122"/>
                  <a:gd name="T54" fmla="*/ 233 w 397"/>
                  <a:gd name="T55" fmla="*/ 34 h 122"/>
                  <a:gd name="T56" fmla="*/ 231 w 397"/>
                  <a:gd name="T57" fmla="*/ 76 h 122"/>
                  <a:gd name="T58" fmla="*/ 184 w 397"/>
                  <a:gd name="T59" fmla="*/ 68 h 122"/>
                  <a:gd name="T60" fmla="*/ 193 w 397"/>
                  <a:gd name="T61" fmla="*/ 66 h 122"/>
                  <a:gd name="T62" fmla="*/ 159 w 397"/>
                  <a:gd name="T63" fmla="*/ 96 h 122"/>
                  <a:gd name="T64" fmla="*/ 133 w 397"/>
                  <a:gd name="T65" fmla="*/ 59 h 122"/>
                  <a:gd name="T66" fmla="*/ 145 w 397"/>
                  <a:gd name="T67" fmla="*/ 68 h 122"/>
                  <a:gd name="T68" fmla="*/ 132 w 397"/>
                  <a:gd name="T69" fmla="*/ 46 h 122"/>
                  <a:gd name="T70" fmla="*/ 109 w 397"/>
                  <a:gd name="T71" fmla="*/ 20 h 122"/>
                  <a:gd name="T72" fmla="*/ 98 w 397"/>
                  <a:gd name="T73" fmla="*/ 14 h 122"/>
                  <a:gd name="T74" fmla="*/ 75 w 397"/>
                  <a:gd name="T75" fmla="*/ 7 h 122"/>
                  <a:gd name="T76" fmla="*/ 40 w 397"/>
                  <a:gd name="T77" fmla="*/ 0 h 122"/>
                  <a:gd name="T78" fmla="*/ 21 w 397"/>
                  <a:gd name="T79" fmla="*/ 8 h 122"/>
                  <a:gd name="T80" fmla="*/ 14 w 397"/>
                  <a:gd name="T81" fmla="*/ 16 h 122"/>
                  <a:gd name="T82" fmla="*/ 0 w 397"/>
                  <a:gd name="T83" fmla="*/ 40 h 122"/>
                  <a:gd name="T84" fmla="*/ 24 w 397"/>
                  <a:gd name="T85" fmla="*/ 51 h 122"/>
                  <a:gd name="T86" fmla="*/ 3 w 397"/>
                  <a:gd name="T87"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122">
                    <a:moveTo>
                      <a:pt x="3" y="33"/>
                    </a:moveTo>
                    <a:lnTo>
                      <a:pt x="31" y="79"/>
                    </a:lnTo>
                    <a:lnTo>
                      <a:pt x="38" y="74"/>
                    </a:lnTo>
                    <a:lnTo>
                      <a:pt x="43" y="69"/>
                    </a:lnTo>
                    <a:lnTo>
                      <a:pt x="49" y="63"/>
                    </a:lnTo>
                    <a:lnTo>
                      <a:pt x="57" y="46"/>
                    </a:lnTo>
                    <a:lnTo>
                      <a:pt x="32" y="34"/>
                    </a:lnTo>
                    <a:lnTo>
                      <a:pt x="52" y="54"/>
                    </a:lnTo>
                    <a:lnTo>
                      <a:pt x="60" y="46"/>
                    </a:lnTo>
                    <a:lnTo>
                      <a:pt x="40" y="27"/>
                    </a:lnTo>
                    <a:lnTo>
                      <a:pt x="40" y="53"/>
                    </a:lnTo>
                    <a:lnTo>
                      <a:pt x="50" y="51"/>
                    </a:lnTo>
                    <a:lnTo>
                      <a:pt x="35" y="53"/>
                    </a:lnTo>
                    <a:lnTo>
                      <a:pt x="64" y="59"/>
                    </a:lnTo>
                    <a:lnTo>
                      <a:pt x="69" y="33"/>
                    </a:lnTo>
                    <a:lnTo>
                      <a:pt x="61" y="59"/>
                    </a:lnTo>
                    <a:lnTo>
                      <a:pt x="83" y="65"/>
                    </a:lnTo>
                    <a:lnTo>
                      <a:pt x="90" y="39"/>
                    </a:lnTo>
                    <a:lnTo>
                      <a:pt x="70" y="56"/>
                    </a:lnTo>
                    <a:lnTo>
                      <a:pt x="90" y="80"/>
                    </a:lnTo>
                    <a:lnTo>
                      <a:pt x="110" y="63"/>
                    </a:lnTo>
                    <a:lnTo>
                      <a:pt x="89" y="79"/>
                    </a:lnTo>
                    <a:lnTo>
                      <a:pt x="103" y="99"/>
                    </a:lnTo>
                    <a:lnTo>
                      <a:pt x="106" y="102"/>
                    </a:lnTo>
                    <a:lnTo>
                      <a:pt x="113" y="108"/>
                    </a:lnTo>
                    <a:lnTo>
                      <a:pt x="115" y="109"/>
                    </a:lnTo>
                    <a:lnTo>
                      <a:pt x="150" y="122"/>
                    </a:lnTo>
                    <a:lnTo>
                      <a:pt x="159" y="122"/>
                    </a:lnTo>
                    <a:lnTo>
                      <a:pt x="162" y="122"/>
                    </a:lnTo>
                    <a:lnTo>
                      <a:pt x="198" y="119"/>
                    </a:lnTo>
                    <a:lnTo>
                      <a:pt x="205" y="117"/>
                    </a:lnTo>
                    <a:lnTo>
                      <a:pt x="207" y="117"/>
                    </a:lnTo>
                    <a:lnTo>
                      <a:pt x="243" y="100"/>
                    </a:lnTo>
                    <a:lnTo>
                      <a:pt x="250" y="94"/>
                    </a:lnTo>
                    <a:lnTo>
                      <a:pt x="251" y="94"/>
                    </a:lnTo>
                    <a:lnTo>
                      <a:pt x="273" y="69"/>
                    </a:lnTo>
                    <a:lnTo>
                      <a:pt x="253" y="51"/>
                    </a:lnTo>
                    <a:lnTo>
                      <a:pt x="263" y="76"/>
                    </a:lnTo>
                    <a:lnTo>
                      <a:pt x="271" y="69"/>
                    </a:lnTo>
                    <a:lnTo>
                      <a:pt x="257" y="77"/>
                    </a:lnTo>
                    <a:lnTo>
                      <a:pt x="300" y="71"/>
                    </a:lnTo>
                    <a:lnTo>
                      <a:pt x="296" y="45"/>
                    </a:lnTo>
                    <a:lnTo>
                      <a:pt x="296" y="73"/>
                    </a:lnTo>
                    <a:lnTo>
                      <a:pt x="366" y="73"/>
                    </a:lnTo>
                    <a:lnTo>
                      <a:pt x="366" y="45"/>
                    </a:lnTo>
                    <a:lnTo>
                      <a:pt x="363" y="71"/>
                    </a:lnTo>
                    <a:lnTo>
                      <a:pt x="390" y="74"/>
                    </a:lnTo>
                    <a:lnTo>
                      <a:pt x="397" y="22"/>
                    </a:lnTo>
                    <a:lnTo>
                      <a:pt x="369" y="19"/>
                    </a:lnTo>
                    <a:lnTo>
                      <a:pt x="366" y="19"/>
                    </a:lnTo>
                    <a:lnTo>
                      <a:pt x="296" y="19"/>
                    </a:lnTo>
                    <a:lnTo>
                      <a:pt x="292" y="19"/>
                    </a:lnTo>
                    <a:lnTo>
                      <a:pt x="250" y="25"/>
                    </a:lnTo>
                    <a:lnTo>
                      <a:pt x="242" y="27"/>
                    </a:lnTo>
                    <a:lnTo>
                      <a:pt x="234" y="33"/>
                    </a:lnTo>
                    <a:lnTo>
                      <a:pt x="233" y="34"/>
                    </a:lnTo>
                    <a:lnTo>
                      <a:pt x="211" y="59"/>
                    </a:lnTo>
                    <a:lnTo>
                      <a:pt x="231" y="76"/>
                    </a:lnTo>
                    <a:lnTo>
                      <a:pt x="220" y="51"/>
                    </a:lnTo>
                    <a:lnTo>
                      <a:pt x="184" y="68"/>
                    </a:lnTo>
                    <a:lnTo>
                      <a:pt x="194" y="92"/>
                    </a:lnTo>
                    <a:lnTo>
                      <a:pt x="193" y="66"/>
                    </a:lnTo>
                    <a:lnTo>
                      <a:pt x="158" y="69"/>
                    </a:lnTo>
                    <a:lnTo>
                      <a:pt x="159" y="96"/>
                    </a:lnTo>
                    <a:lnTo>
                      <a:pt x="168" y="71"/>
                    </a:lnTo>
                    <a:lnTo>
                      <a:pt x="133" y="59"/>
                    </a:lnTo>
                    <a:lnTo>
                      <a:pt x="124" y="83"/>
                    </a:lnTo>
                    <a:lnTo>
                      <a:pt x="145" y="68"/>
                    </a:lnTo>
                    <a:lnTo>
                      <a:pt x="132" y="48"/>
                    </a:lnTo>
                    <a:lnTo>
                      <a:pt x="132" y="46"/>
                    </a:lnTo>
                    <a:lnTo>
                      <a:pt x="112" y="22"/>
                    </a:lnTo>
                    <a:lnTo>
                      <a:pt x="109" y="20"/>
                    </a:lnTo>
                    <a:lnTo>
                      <a:pt x="101" y="14"/>
                    </a:lnTo>
                    <a:lnTo>
                      <a:pt x="98" y="14"/>
                    </a:lnTo>
                    <a:lnTo>
                      <a:pt x="77" y="8"/>
                    </a:lnTo>
                    <a:lnTo>
                      <a:pt x="75" y="7"/>
                    </a:lnTo>
                    <a:lnTo>
                      <a:pt x="46" y="0"/>
                    </a:lnTo>
                    <a:lnTo>
                      <a:pt x="40" y="0"/>
                    </a:lnTo>
                    <a:lnTo>
                      <a:pt x="29" y="2"/>
                    </a:lnTo>
                    <a:lnTo>
                      <a:pt x="21" y="8"/>
                    </a:lnTo>
                    <a:lnTo>
                      <a:pt x="14" y="16"/>
                    </a:lnTo>
                    <a:lnTo>
                      <a:pt x="14" y="16"/>
                    </a:lnTo>
                    <a:lnTo>
                      <a:pt x="8" y="23"/>
                    </a:lnTo>
                    <a:lnTo>
                      <a:pt x="0" y="40"/>
                    </a:lnTo>
                    <a:lnTo>
                      <a:pt x="6" y="33"/>
                    </a:lnTo>
                    <a:lnTo>
                      <a:pt x="24"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09" name="Freeform 69"/>
              <p:cNvSpPr>
                <a:spLocks/>
              </p:cNvSpPr>
              <p:nvPr/>
            </p:nvSpPr>
            <p:spPr bwMode="auto">
              <a:xfrm>
                <a:off x="3149" y="3831"/>
                <a:ext cx="198" cy="62"/>
              </a:xfrm>
              <a:custGeom>
                <a:avLst/>
                <a:gdLst>
                  <a:gd name="T0" fmla="*/ 31 w 395"/>
                  <a:gd name="T1" fmla="*/ 78 h 122"/>
                  <a:gd name="T2" fmla="*/ 43 w 395"/>
                  <a:gd name="T3" fmla="*/ 69 h 122"/>
                  <a:gd name="T4" fmla="*/ 51 w 395"/>
                  <a:gd name="T5" fmla="*/ 58 h 122"/>
                  <a:gd name="T6" fmla="*/ 29 w 395"/>
                  <a:gd name="T7" fmla="*/ 35 h 122"/>
                  <a:gd name="T8" fmla="*/ 58 w 395"/>
                  <a:gd name="T9" fmla="*/ 46 h 122"/>
                  <a:gd name="T10" fmla="*/ 39 w 395"/>
                  <a:gd name="T11" fmla="*/ 52 h 122"/>
                  <a:gd name="T12" fmla="*/ 32 w 395"/>
                  <a:gd name="T13" fmla="*/ 52 h 122"/>
                  <a:gd name="T14" fmla="*/ 66 w 395"/>
                  <a:gd name="T15" fmla="*/ 32 h 122"/>
                  <a:gd name="T16" fmla="*/ 78 w 395"/>
                  <a:gd name="T17" fmla="*/ 66 h 122"/>
                  <a:gd name="T18" fmla="*/ 69 w 395"/>
                  <a:gd name="T19" fmla="*/ 60 h 122"/>
                  <a:gd name="T20" fmla="*/ 111 w 395"/>
                  <a:gd name="T21" fmla="*/ 63 h 122"/>
                  <a:gd name="T22" fmla="*/ 103 w 395"/>
                  <a:gd name="T23" fmla="*/ 98 h 122"/>
                  <a:gd name="T24" fmla="*/ 114 w 395"/>
                  <a:gd name="T25" fmla="*/ 107 h 122"/>
                  <a:gd name="T26" fmla="*/ 149 w 395"/>
                  <a:gd name="T27" fmla="*/ 121 h 122"/>
                  <a:gd name="T28" fmla="*/ 161 w 395"/>
                  <a:gd name="T29" fmla="*/ 122 h 122"/>
                  <a:gd name="T30" fmla="*/ 204 w 395"/>
                  <a:gd name="T31" fmla="*/ 118 h 122"/>
                  <a:gd name="T32" fmla="*/ 241 w 395"/>
                  <a:gd name="T33" fmla="*/ 99 h 122"/>
                  <a:gd name="T34" fmla="*/ 248 w 395"/>
                  <a:gd name="T35" fmla="*/ 93 h 122"/>
                  <a:gd name="T36" fmla="*/ 250 w 395"/>
                  <a:gd name="T37" fmla="*/ 50 h 122"/>
                  <a:gd name="T38" fmla="*/ 268 w 395"/>
                  <a:gd name="T39" fmla="*/ 69 h 122"/>
                  <a:gd name="T40" fmla="*/ 299 w 395"/>
                  <a:gd name="T41" fmla="*/ 70 h 122"/>
                  <a:gd name="T42" fmla="*/ 294 w 395"/>
                  <a:gd name="T43" fmla="*/ 72 h 122"/>
                  <a:gd name="T44" fmla="*/ 363 w 395"/>
                  <a:gd name="T45" fmla="*/ 44 h 122"/>
                  <a:gd name="T46" fmla="*/ 389 w 395"/>
                  <a:gd name="T47" fmla="*/ 73 h 122"/>
                  <a:gd name="T48" fmla="*/ 366 w 395"/>
                  <a:gd name="T49" fmla="*/ 18 h 122"/>
                  <a:gd name="T50" fmla="*/ 294 w 395"/>
                  <a:gd name="T51" fmla="*/ 18 h 122"/>
                  <a:gd name="T52" fmla="*/ 247 w 395"/>
                  <a:gd name="T53" fmla="*/ 24 h 122"/>
                  <a:gd name="T54" fmla="*/ 232 w 395"/>
                  <a:gd name="T55" fmla="*/ 32 h 122"/>
                  <a:gd name="T56" fmla="*/ 209 w 395"/>
                  <a:gd name="T57" fmla="*/ 58 h 122"/>
                  <a:gd name="T58" fmla="*/ 216 w 395"/>
                  <a:gd name="T59" fmla="*/ 52 h 122"/>
                  <a:gd name="T60" fmla="*/ 193 w 395"/>
                  <a:gd name="T61" fmla="*/ 93 h 122"/>
                  <a:gd name="T62" fmla="*/ 156 w 395"/>
                  <a:gd name="T63" fmla="*/ 70 h 122"/>
                  <a:gd name="T64" fmla="*/ 169 w 395"/>
                  <a:gd name="T65" fmla="*/ 72 h 122"/>
                  <a:gd name="T66" fmla="*/ 124 w 395"/>
                  <a:gd name="T67" fmla="*/ 83 h 122"/>
                  <a:gd name="T68" fmla="*/ 132 w 395"/>
                  <a:gd name="T69" fmla="*/ 47 h 122"/>
                  <a:gd name="T70" fmla="*/ 107 w 395"/>
                  <a:gd name="T71" fmla="*/ 21 h 122"/>
                  <a:gd name="T72" fmla="*/ 98 w 395"/>
                  <a:gd name="T73" fmla="*/ 15 h 122"/>
                  <a:gd name="T74" fmla="*/ 75 w 395"/>
                  <a:gd name="T75" fmla="*/ 7 h 122"/>
                  <a:gd name="T76" fmla="*/ 45 w 395"/>
                  <a:gd name="T77" fmla="*/ 0 h 122"/>
                  <a:gd name="T78" fmla="*/ 28 w 395"/>
                  <a:gd name="T79" fmla="*/ 1 h 122"/>
                  <a:gd name="T80" fmla="*/ 11 w 395"/>
                  <a:gd name="T81" fmla="*/ 17 h 122"/>
                  <a:gd name="T82" fmla="*/ 5 w 395"/>
                  <a:gd name="T83" fmla="*/ 24 h 122"/>
                  <a:gd name="T84" fmla="*/ 0 w 395"/>
                  <a:gd name="T85" fmla="*/ 43 h 122"/>
                  <a:gd name="T86" fmla="*/ 0 w 395"/>
                  <a:gd name="T87" fmla="*/ 40 h 122"/>
                  <a:gd name="T88" fmla="*/ 11 w 395"/>
                  <a:gd name="T89"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22">
                    <a:moveTo>
                      <a:pt x="3" y="32"/>
                    </a:moveTo>
                    <a:lnTo>
                      <a:pt x="31" y="78"/>
                    </a:lnTo>
                    <a:lnTo>
                      <a:pt x="39" y="73"/>
                    </a:lnTo>
                    <a:lnTo>
                      <a:pt x="43" y="69"/>
                    </a:lnTo>
                    <a:lnTo>
                      <a:pt x="49" y="61"/>
                    </a:lnTo>
                    <a:lnTo>
                      <a:pt x="51" y="58"/>
                    </a:lnTo>
                    <a:lnTo>
                      <a:pt x="55" y="43"/>
                    </a:lnTo>
                    <a:lnTo>
                      <a:pt x="29" y="35"/>
                    </a:lnTo>
                    <a:lnTo>
                      <a:pt x="49" y="55"/>
                    </a:lnTo>
                    <a:lnTo>
                      <a:pt x="58" y="46"/>
                    </a:lnTo>
                    <a:lnTo>
                      <a:pt x="39" y="26"/>
                    </a:lnTo>
                    <a:lnTo>
                      <a:pt x="39" y="52"/>
                    </a:lnTo>
                    <a:lnTo>
                      <a:pt x="49" y="50"/>
                    </a:lnTo>
                    <a:lnTo>
                      <a:pt x="32" y="52"/>
                    </a:lnTo>
                    <a:lnTo>
                      <a:pt x="60" y="58"/>
                    </a:lnTo>
                    <a:lnTo>
                      <a:pt x="66" y="32"/>
                    </a:lnTo>
                    <a:lnTo>
                      <a:pt x="57" y="58"/>
                    </a:lnTo>
                    <a:lnTo>
                      <a:pt x="78" y="66"/>
                    </a:lnTo>
                    <a:lnTo>
                      <a:pt x="88" y="40"/>
                    </a:lnTo>
                    <a:lnTo>
                      <a:pt x="69" y="60"/>
                    </a:lnTo>
                    <a:lnTo>
                      <a:pt x="92" y="83"/>
                    </a:lnTo>
                    <a:lnTo>
                      <a:pt x="111" y="63"/>
                    </a:lnTo>
                    <a:lnTo>
                      <a:pt x="89" y="78"/>
                    </a:lnTo>
                    <a:lnTo>
                      <a:pt x="103" y="98"/>
                    </a:lnTo>
                    <a:lnTo>
                      <a:pt x="106" y="101"/>
                    </a:lnTo>
                    <a:lnTo>
                      <a:pt x="114" y="107"/>
                    </a:lnTo>
                    <a:lnTo>
                      <a:pt x="115" y="107"/>
                    </a:lnTo>
                    <a:lnTo>
                      <a:pt x="149" y="121"/>
                    </a:lnTo>
                    <a:lnTo>
                      <a:pt x="158" y="122"/>
                    </a:lnTo>
                    <a:lnTo>
                      <a:pt x="161" y="122"/>
                    </a:lnTo>
                    <a:lnTo>
                      <a:pt x="196" y="119"/>
                    </a:lnTo>
                    <a:lnTo>
                      <a:pt x="204" y="118"/>
                    </a:lnTo>
                    <a:lnTo>
                      <a:pt x="205" y="118"/>
                    </a:lnTo>
                    <a:lnTo>
                      <a:pt x="241" y="99"/>
                    </a:lnTo>
                    <a:lnTo>
                      <a:pt x="247" y="93"/>
                    </a:lnTo>
                    <a:lnTo>
                      <a:pt x="248" y="93"/>
                    </a:lnTo>
                    <a:lnTo>
                      <a:pt x="270" y="69"/>
                    </a:lnTo>
                    <a:lnTo>
                      <a:pt x="250" y="50"/>
                    </a:lnTo>
                    <a:lnTo>
                      <a:pt x="261" y="75"/>
                    </a:lnTo>
                    <a:lnTo>
                      <a:pt x="268" y="69"/>
                    </a:lnTo>
                    <a:lnTo>
                      <a:pt x="254" y="76"/>
                    </a:lnTo>
                    <a:lnTo>
                      <a:pt x="299" y="70"/>
                    </a:lnTo>
                    <a:lnTo>
                      <a:pt x="294" y="44"/>
                    </a:lnTo>
                    <a:lnTo>
                      <a:pt x="294" y="72"/>
                    </a:lnTo>
                    <a:lnTo>
                      <a:pt x="363" y="72"/>
                    </a:lnTo>
                    <a:lnTo>
                      <a:pt x="363" y="44"/>
                    </a:lnTo>
                    <a:lnTo>
                      <a:pt x="360" y="70"/>
                    </a:lnTo>
                    <a:lnTo>
                      <a:pt x="389" y="73"/>
                    </a:lnTo>
                    <a:lnTo>
                      <a:pt x="395" y="21"/>
                    </a:lnTo>
                    <a:lnTo>
                      <a:pt x="366" y="18"/>
                    </a:lnTo>
                    <a:lnTo>
                      <a:pt x="363" y="18"/>
                    </a:lnTo>
                    <a:lnTo>
                      <a:pt x="294" y="18"/>
                    </a:lnTo>
                    <a:lnTo>
                      <a:pt x="291" y="18"/>
                    </a:lnTo>
                    <a:lnTo>
                      <a:pt x="247" y="24"/>
                    </a:lnTo>
                    <a:lnTo>
                      <a:pt x="239" y="26"/>
                    </a:lnTo>
                    <a:lnTo>
                      <a:pt x="232" y="32"/>
                    </a:lnTo>
                    <a:lnTo>
                      <a:pt x="230" y="33"/>
                    </a:lnTo>
                    <a:lnTo>
                      <a:pt x="209" y="58"/>
                    </a:lnTo>
                    <a:lnTo>
                      <a:pt x="228" y="75"/>
                    </a:lnTo>
                    <a:lnTo>
                      <a:pt x="216" y="52"/>
                    </a:lnTo>
                    <a:lnTo>
                      <a:pt x="181" y="70"/>
                    </a:lnTo>
                    <a:lnTo>
                      <a:pt x="193" y="93"/>
                    </a:lnTo>
                    <a:lnTo>
                      <a:pt x="192" y="67"/>
                    </a:lnTo>
                    <a:lnTo>
                      <a:pt x="156" y="70"/>
                    </a:lnTo>
                    <a:lnTo>
                      <a:pt x="158" y="96"/>
                    </a:lnTo>
                    <a:lnTo>
                      <a:pt x="169" y="72"/>
                    </a:lnTo>
                    <a:lnTo>
                      <a:pt x="135" y="58"/>
                    </a:lnTo>
                    <a:lnTo>
                      <a:pt x="124" y="83"/>
                    </a:lnTo>
                    <a:lnTo>
                      <a:pt x="146" y="67"/>
                    </a:lnTo>
                    <a:lnTo>
                      <a:pt x="132" y="47"/>
                    </a:lnTo>
                    <a:lnTo>
                      <a:pt x="130" y="44"/>
                    </a:lnTo>
                    <a:lnTo>
                      <a:pt x="107" y="21"/>
                    </a:lnTo>
                    <a:lnTo>
                      <a:pt x="106" y="21"/>
                    </a:lnTo>
                    <a:lnTo>
                      <a:pt x="98" y="15"/>
                    </a:lnTo>
                    <a:lnTo>
                      <a:pt x="97" y="15"/>
                    </a:lnTo>
                    <a:lnTo>
                      <a:pt x="75" y="7"/>
                    </a:lnTo>
                    <a:lnTo>
                      <a:pt x="72" y="6"/>
                    </a:lnTo>
                    <a:lnTo>
                      <a:pt x="45" y="0"/>
                    </a:lnTo>
                    <a:lnTo>
                      <a:pt x="39" y="0"/>
                    </a:lnTo>
                    <a:lnTo>
                      <a:pt x="28" y="1"/>
                    </a:lnTo>
                    <a:lnTo>
                      <a:pt x="20" y="7"/>
                    </a:lnTo>
                    <a:lnTo>
                      <a:pt x="11" y="17"/>
                    </a:lnTo>
                    <a:lnTo>
                      <a:pt x="11" y="17"/>
                    </a:lnTo>
                    <a:lnTo>
                      <a:pt x="5" y="24"/>
                    </a:lnTo>
                    <a:lnTo>
                      <a:pt x="5" y="27"/>
                    </a:lnTo>
                    <a:lnTo>
                      <a:pt x="0" y="43"/>
                    </a:lnTo>
                    <a:lnTo>
                      <a:pt x="6" y="32"/>
                    </a:lnTo>
                    <a:lnTo>
                      <a:pt x="0" y="40"/>
                    </a:lnTo>
                    <a:lnTo>
                      <a:pt x="25" y="50"/>
                    </a:lnTo>
                    <a:lnTo>
                      <a:pt x="11" y="27"/>
                    </a:lnTo>
                    <a:lnTo>
                      <a:pt x="3"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0" name="Freeform 70"/>
              <p:cNvSpPr>
                <a:spLocks/>
              </p:cNvSpPr>
              <p:nvPr/>
            </p:nvSpPr>
            <p:spPr bwMode="auto">
              <a:xfrm>
                <a:off x="3164" y="3842"/>
                <a:ext cx="197" cy="60"/>
              </a:xfrm>
              <a:custGeom>
                <a:avLst/>
                <a:gdLst>
                  <a:gd name="T0" fmla="*/ 31 w 396"/>
                  <a:gd name="T1" fmla="*/ 77 h 120"/>
                  <a:gd name="T2" fmla="*/ 43 w 396"/>
                  <a:gd name="T3" fmla="*/ 68 h 120"/>
                  <a:gd name="T4" fmla="*/ 51 w 396"/>
                  <a:gd name="T5" fmla="*/ 57 h 120"/>
                  <a:gd name="T6" fmla="*/ 29 w 396"/>
                  <a:gd name="T7" fmla="*/ 34 h 120"/>
                  <a:gd name="T8" fmla="*/ 55 w 396"/>
                  <a:gd name="T9" fmla="*/ 48 h 120"/>
                  <a:gd name="T10" fmla="*/ 39 w 396"/>
                  <a:gd name="T11" fmla="*/ 52 h 120"/>
                  <a:gd name="T12" fmla="*/ 36 w 396"/>
                  <a:gd name="T13" fmla="*/ 52 h 120"/>
                  <a:gd name="T14" fmla="*/ 66 w 396"/>
                  <a:gd name="T15" fmla="*/ 29 h 120"/>
                  <a:gd name="T16" fmla="*/ 77 w 396"/>
                  <a:gd name="T17" fmla="*/ 63 h 120"/>
                  <a:gd name="T18" fmla="*/ 69 w 396"/>
                  <a:gd name="T19" fmla="*/ 57 h 120"/>
                  <a:gd name="T20" fmla="*/ 109 w 396"/>
                  <a:gd name="T21" fmla="*/ 62 h 120"/>
                  <a:gd name="T22" fmla="*/ 101 w 396"/>
                  <a:gd name="T23" fmla="*/ 97 h 120"/>
                  <a:gd name="T24" fmla="*/ 112 w 396"/>
                  <a:gd name="T25" fmla="*/ 106 h 120"/>
                  <a:gd name="T26" fmla="*/ 149 w 396"/>
                  <a:gd name="T27" fmla="*/ 120 h 120"/>
                  <a:gd name="T28" fmla="*/ 161 w 396"/>
                  <a:gd name="T29" fmla="*/ 120 h 120"/>
                  <a:gd name="T30" fmla="*/ 204 w 396"/>
                  <a:gd name="T31" fmla="*/ 115 h 120"/>
                  <a:gd name="T32" fmla="*/ 239 w 396"/>
                  <a:gd name="T33" fmla="*/ 100 h 120"/>
                  <a:gd name="T34" fmla="*/ 250 w 396"/>
                  <a:gd name="T35" fmla="*/ 92 h 120"/>
                  <a:gd name="T36" fmla="*/ 248 w 396"/>
                  <a:gd name="T37" fmla="*/ 49 h 120"/>
                  <a:gd name="T38" fmla="*/ 267 w 396"/>
                  <a:gd name="T39" fmla="*/ 68 h 120"/>
                  <a:gd name="T40" fmla="*/ 297 w 396"/>
                  <a:gd name="T41" fmla="*/ 68 h 120"/>
                  <a:gd name="T42" fmla="*/ 293 w 396"/>
                  <a:gd name="T43" fmla="*/ 69 h 120"/>
                  <a:gd name="T44" fmla="*/ 362 w 396"/>
                  <a:gd name="T45" fmla="*/ 42 h 120"/>
                  <a:gd name="T46" fmla="*/ 388 w 396"/>
                  <a:gd name="T47" fmla="*/ 72 h 120"/>
                  <a:gd name="T48" fmla="*/ 366 w 396"/>
                  <a:gd name="T49" fmla="*/ 16 h 120"/>
                  <a:gd name="T50" fmla="*/ 293 w 396"/>
                  <a:gd name="T51" fmla="*/ 16 h 120"/>
                  <a:gd name="T52" fmla="*/ 244 w 396"/>
                  <a:gd name="T53" fmla="*/ 23 h 120"/>
                  <a:gd name="T54" fmla="*/ 230 w 396"/>
                  <a:gd name="T55" fmla="*/ 31 h 120"/>
                  <a:gd name="T56" fmla="*/ 209 w 396"/>
                  <a:gd name="T57" fmla="*/ 60 h 120"/>
                  <a:gd name="T58" fmla="*/ 218 w 396"/>
                  <a:gd name="T59" fmla="*/ 51 h 120"/>
                  <a:gd name="T60" fmla="*/ 193 w 396"/>
                  <a:gd name="T61" fmla="*/ 91 h 120"/>
                  <a:gd name="T62" fmla="*/ 157 w 396"/>
                  <a:gd name="T63" fmla="*/ 68 h 120"/>
                  <a:gd name="T64" fmla="*/ 167 w 396"/>
                  <a:gd name="T65" fmla="*/ 69 h 120"/>
                  <a:gd name="T66" fmla="*/ 123 w 396"/>
                  <a:gd name="T67" fmla="*/ 81 h 120"/>
                  <a:gd name="T68" fmla="*/ 131 w 396"/>
                  <a:gd name="T69" fmla="*/ 46 h 120"/>
                  <a:gd name="T70" fmla="*/ 108 w 396"/>
                  <a:gd name="T71" fmla="*/ 20 h 120"/>
                  <a:gd name="T72" fmla="*/ 98 w 396"/>
                  <a:gd name="T73" fmla="*/ 14 h 120"/>
                  <a:gd name="T74" fmla="*/ 77 w 396"/>
                  <a:gd name="T75" fmla="*/ 5 h 120"/>
                  <a:gd name="T76" fmla="*/ 42 w 396"/>
                  <a:gd name="T77" fmla="*/ 0 h 120"/>
                  <a:gd name="T78" fmla="*/ 28 w 396"/>
                  <a:gd name="T79" fmla="*/ 2 h 120"/>
                  <a:gd name="T80" fmla="*/ 13 w 396"/>
                  <a:gd name="T81" fmla="*/ 14 h 120"/>
                  <a:gd name="T82" fmla="*/ 5 w 396"/>
                  <a:gd name="T83" fmla="*/ 23 h 120"/>
                  <a:gd name="T84" fmla="*/ 0 w 396"/>
                  <a:gd name="T85" fmla="*/ 42 h 120"/>
                  <a:gd name="T86" fmla="*/ 0 w 396"/>
                  <a:gd name="T87" fmla="*/ 39 h 120"/>
                  <a:gd name="T88" fmla="*/ 11 w 396"/>
                  <a:gd name="T8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0">
                    <a:moveTo>
                      <a:pt x="3" y="31"/>
                    </a:moveTo>
                    <a:lnTo>
                      <a:pt x="31" y="77"/>
                    </a:lnTo>
                    <a:lnTo>
                      <a:pt x="39" y="72"/>
                    </a:lnTo>
                    <a:lnTo>
                      <a:pt x="43" y="68"/>
                    </a:lnTo>
                    <a:lnTo>
                      <a:pt x="49" y="60"/>
                    </a:lnTo>
                    <a:lnTo>
                      <a:pt x="51" y="57"/>
                    </a:lnTo>
                    <a:lnTo>
                      <a:pt x="55" y="42"/>
                    </a:lnTo>
                    <a:lnTo>
                      <a:pt x="29" y="34"/>
                    </a:lnTo>
                    <a:lnTo>
                      <a:pt x="46" y="55"/>
                    </a:lnTo>
                    <a:lnTo>
                      <a:pt x="55" y="48"/>
                    </a:lnTo>
                    <a:lnTo>
                      <a:pt x="39" y="26"/>
                    </a:lnTo>
                    <a:lnTo>
                      <a:pt x="39" y="52"/>
                    </a:lnTo>
                    <a:lnTo>
                      <a:pt x="49" y="51"/>
                    </a:lnTo>
                    <a:lnTo>
                      <a:pt x="36" y="52"/>
                    </a:lnTo>
                    <a:lnTo>
                      <a:pt x="63" y="55"/>
                    </a:lnTo>
                    <a:lnTo>
                      <a:pt x="66" y="29"/>
                    </a:lnTo>
                    <a:lnTo>
                      <a:pt x="55" y="54"/>
                    </a:lnTo>
                    <a:lnTo>
                      <a:pt x="77" y="63"/>
                    </a:lnTo>
                    <a:lnTo>
                      <a:pt x="88" y="39"/>
                    </a:lnTo>
                    <a:lnTo>
                      <a:pt x="69" y="57"/>
                    </a:lnTo>
                    <a:lnTo>
                      <a:pt x="91" y="80"/>
                    </a:lnTo>
                    <a:lnTo>
                      <a:pt x="109" y="62"/>
                    </a:lnTo>
                    <a:lnTo>
                      <a:pt x="88" y="77"/>
                    </a:lnTo>
                    <a:lnTo>
                      <a:pt x="101" y="97"/>
                    </a:lnTo>
                    <a:lnTo>
                      <a:pt x="105" y="100"/>
                    </a:lnTo>
                    <a:lnTo>
                      <a:pt x="112" y="106"/>
                    </a:lnTo>
                    <a:lnTo>
                      <a:pt x="114" y="108"/>
                    </a:lnTo>
                    <a:lnTo>
                      <a:pt x="149" y="120"/>
                    </a:lnTo>
                    <a:lnTo>
                      <a:pt x="158" y="120"/>
                    </a:lnTo>
                    <a:lnTo>
                      <a:pt x="161" y="120"/>
                    </a:lnTo>
                    <a:lnTo>
                      <a:pt x="196" y="117"/>
                    </a:lnTo>
                    <a:lnTo>
                      <a:pt x="204" y="115"/>
                    </a:lnTo>
                    <a:lnTo>
                      <a:pt x="204" y="115"/>
                    </a:lnTo>
                    <a:lnTo>
                      <a:pt x="239" y="100"/>
                    </a:lnTo>
                    <a:lnTo>
                      <a:pt x="247" y="94"/>
                    </a:lnTo>
                    <a:lnTo>
                      <a:pt x="250" y="92"/>
                    </a:lnTo>
                    <a:lnTo>
                      <a:pt x="270" y="66"/>
                    </a:lnTo>
                    <a:lnTo>
                      <a:pt x="248" y="49"/>
                    </a:lnTo>
                    <a:lnTo>
                      <a:pt x="259" y="74"/>
                    </a:lnTo>
                    <a:lnTo>
                      <a:pt x="267" y="68"/>
                    </a:lnTo>
                    <a:lnTo>
                      <a:pt x="253" y="75"/>
                    </a:lnTo>
                    <a:lnTo>
                      <a:pt x="297" y="68"/>
                    </a:lnTo>
                    <a:lnTo>
                      <a:pt x="293" y="42"/>
                    </a:lnTo>
                    <a:lnTo>
                      <a:pt x="293" y="69"/>
                    </a:lnTo>
                    <a:lnTo>
                      <a:pt x="362" y="69"/>
                    </a:lnTo>
                    <a:lnTo>
                      <a:pt x="362" y="42"/>
                    </a:lnTo>
                    <a:lnTo>
                      <a:pt x="359" y="68"/>
                    </a:lnTo>
                    <a:lnTo>
                      <a:pt x="388" y="72"/>
                    </a:lnTo>
                    <a:lnTo>
                      <a:pt x="396" y="20"/>
                    </a:lnTo>
                    <a:lnTo>
                      <a:pt x="366" y="16"/>
                    </a:lnTo>
                    <a:lnTo>
                      <a:pt x="362" y="16"/>
                    </a:lnTo>
                    <a:lnTo>
                      <a:pt x="293" y="16"/>
                    </a:lnTo>
                    <a:lnTo>
                      <a:pt x="288" y="16"/>
                    </a:lnTo>
                    <a:lnTo>
                      <a:pt x="244" y="23"/>
                    </a:lnTo>
                    <a:lnTo>
                      <a:pt x="238" y="25"/>
                    </a:lnTo>
                    <a:lnTo>
                      <a:pt x="230" y="31"/>
                    </a:lnTo>
                    <a:lnTo>
                      <a:pt x="229" y="34"/>
                    </a:lnTo>
                    <a:lnTo>
                      <a:pt x="209" y="60"/>
                    </a:lnTo>
                    <a:lnTo>
                      <a:pt x="229" y="75"/>
                    </a:lnTo>
                    <a:lnTo>
                      <a:pt x="218" y="51"/>
                    </a:lnTo>
                    <a:lnTo>
                      <a:pt x="183" y="66"/>
                    </a:lnTo>
                    <a:lnTo>
                      <a:pt x="193" y="91"/>
                    </a:lnTo>
                    <a:lnTo>
                      <a:pt x="192" y="65"/>
                    </a:lnTo>
                    <a:lnTo>
                      <a:pt x="157" y="68"/>
                    </a:lnTo>
                    <a:lnTo>
                      <a:pt x="158" y="94"/>
                    </a:lnTo>
                    <a:lnTo>
                      <a:pt x="167" y="69"/>
                    </a:lnTo>
                    <a:lnTo>
                      <a:pt x="132" y="57"/>
                    </a:lnTo>
                    <a:lnTo>
                      <a:pt x="123" y="81"/>
                    </a:lnTo>
                    <a:lnTo>
                      <a:pt x="144" y="66"/>
                    </a:lnTo>
                    <a:lnTo>
                      <a:pt x="131" y="46"/>
                    </a:lnTo>
                    <a:lnTo>
                      <a:pt x="129" y="43"/>
                    </a:lnTo>
                    <a:lnTo>
                      <a:pt x="108" y="20"/>
                    </a:lnTo>
                    <a:lnTo>
                      <a:pt x="106" y="20"/>
                    </a:lnTo>
                    <a:lnTo>
                      <a:pt x="98" y="14"/>
                    </a:lnTo>
                    <a:lnTo>
                      <a:pt x="77" y="5"/>
                    </a:lnTo>
                    <a:lnTo>
                      <a:pt x="77" y="5"/>
                    </a:lnTo>
                    <a:lnTo>
                      <a:pt x="69" y="3"/>
                    </a:lnTo>
                    <a:lnTo>
                      <a:pt x="42" y="0"/>
                    </a:lnTo>
                    <a:lnTo>
                      <a:pt x="39" y="0"/>
                    </a:lnTo>
                    <a:lnTo>
                      <a:pt x="28" y="2"/>
                    </a:lnTo>
                    <a:lnTo>
                      <a:pt x="22" y="6"/>
                    </a:lnTo>
                    <a:lnTo>
                      <a:pt x="13" y="14"/>
                    </a:lnTo>
                    <a:lnTo>
                      <a:pt x="11" y="16"/>
                    </a:lnTo>
                    <a:lnTo>
                      <a:pt x="5" y="23"/>
                    </a:lnTo>
                    <a:lnTo>
                      <a:pt x="5" y="26"/>
                    </a:lnTo>
                    <a:lnTo>
                      <a:pt x="0" y="42"/>
                    </a:lnTo>
                    <a:lnTo>
                      <a:pt x="6" y="31"/>
                    </a:lnTo>
                    <a:lnTo>
                      <a:pt x="0" y="39"/>
                    </a:lnTo>
                    <a:lnTo>
                      <a:pt x="25" y="49"/>
                    </a:lnTo>
                    <a:lnTo>
                      <a:pt x="11"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1" name="Freeform 71"/>
              <p:cNvSpPr>
                <a:spLocks/>
              </p:cNvSpPr>
              <p:nvPr/>
            </p:nvSpPr>
            <p:spPr bwMode="auto">
              <a:xfrm>
                <a:off x="3545" y="3825"/>
                <a:ext cx="198" cy="61"/>
              </a:xfrm>
              <a:custGeom>
                <a:avLst/>
                <a:gdLst>
                  <a:gd name="T0" fmla="*/ 31 w 397"/>
                  <a:gd name="T1" fmla="*/ 79 h 122"/>
                  <a:gd name="T2" fmla="*/ 43 w 397"/>
                  <a:gd name="T3" fmla="*/ 69 h 122"/>
                  <a:gd name="T4" fmla="*/ 49 w 397"/>
                  <a:gd name="T5" fmla="*/ 60 h 122"/>
                  <a:gd name="T6" fmla="*/ 31 w 397"/>
                  <a:gd name="T7" fmla="*/ 34 h 122"/>
                  <a:gd name="T8" fmla="*/ 58 w 397"/>
                  <a:gd name="T9" fmla="*/ 46 h 122"/>
                  <a:gd name="T10" fmla="*/ 38 w 397"/>
                  <a:gd name="T11" fmla="*/ 53 h 122"/>
                  <a:gd name="T12" fmla="*/ 32 w 397"/>
                  <a:gd name="T13" fmla="*/ 53 h 122"/>
                  <a:gd name="T14" fmla="*/ 66 w 397"/>
                  <a:gd name="T15" fmla="*/ 33 h 122"/>
                  <a:gd name="T16" fmla="*/ 83 w 397"/>
                  <a:gd name="T17" fmla="*/ 65 h 122"/>
                  <a:gd name="T18" fmla="*/ 69 w 397"/>
                  <a:gd name="T19" fmla="*/ 56 h 122"/>
                  <a:gd name="T20" fmla="*/ 109 w 397"/>
                  <a:gd name="T21" fmla="*/ 63 h 122"/>
                  <a:gd name="T22" fmla="*/ 101 w 397"/>
                  <a:gd name="T23" fmla="*/ 99 h 122"/>
                  <a:gd name="T24" fmla="*/ 112 w 397"/>
                  <a:gd name="T25" fmla="*/ 108 h 122"/>
                  <a:gd name="T26" fmla="*/ 149 w 397"/>
                  <a:gd name="T27" fmla="*/ 122 h 122"/>
                  <a:gd name="T28" fmla="*/ 161 w 397"/>
                  <a:gd name="T29" fmla="*/ 122 h 122"/>
                  <a:gd name="T30" fmla="*/ 205 w 397"/>
                  <a:gd name="T31" fmla="*/ 117 h 122"/>
                  <a:gd name="T32" fmla="*/ 242 w 397"/>
                  <a:gd name="T33" fmla="*/ 100 h 122"/>
                  <a:gd name="T34" fmla="*/ 250 w 397"/>
                  <a:gd name="T35" fmla="*/ 94 h 122"/>
                  <a:gd name="T36" fmla="*/ 251 w 397"/>
                  <a:gd name="T37" fmla="*/ 51 h 122"/>
                  <a:gd name="T38" fmla="*/ 270 w 397"/>
                  <a:gd name="T39" fmla="*/ 69 h 122"/>
                  <a:gd name="T40" fmla="*/ 299 w 397"/>
                  <a:gd name="T41" fmla="*/ 71 h 122"/>
                  <a:gd name="T42" fmla="*/ 294 w 397"/>
                  <a:gd name="T43" fmla="*/ 73 h 122"/>
                  <a:gd name="T44" fmla="*/ 365 w 397"/>
                  <a:gd name="T45" fmla="*/ 45 h 122"/>
                  <a:gd name="T46" fmla="*/ 391 w 397"/>
                  <a:gd name="T47" fmla="*/ 74 h 122"/>
                  <a:gd name="T48" fmla="*/ 368 w 397"/>
                  <a:gd name="T49" fmla="*/ 19 h 122"/>
                  <a:gd name="T50" fmla="*/ 294 w 397"/>
                  <a:gd name="T51" fmla="*/ 19 h 122"/>
                  <a:gd name="T52" fmla="*/ 248 w 397"/>
                  <a:gd name="T53" fmla="*/ 25 h 122"/>
                  <a:gd name="T54" fmla="*/ 233 w 397"/>
                  <a:gd name="T55" fmla="*/ 33 h 122"/>
                  <a:gd name="T56" fmla="*/ 210 w 397"/>
                  <a:gd name="T57" fmla="*/ 59 h 122"/>
                  <a:gd name="T58" fmla="*/ 219 w 397"/>
                  <a:gd name="T59" fmla="*/ 53 h 122"/>
                  <a:gd name="T60" fmla="*/ 195 w 397"/>
                  <a:gd name="T61" fmla="*/ 92 h 122"/>
                  <a:gd name="T62" fmla="*/ 156 w 397"/>
                  <a:gd name="T63" fmla="*/ 69 h 122"/>
                  <a:gd name="T64" fmla="*/ 167 w 397"/>
                  <a:gd name="T65" fmla="*/ 71 h 122"/>
                  <a:gd name="T66" fmla="*/ 123 w 397"/>
                  <a:gd name="T67" fmla="*/ 83 h 122"/>
                  <a:gd name="T68" fmla="*/ 130 w 397"/>
                  <a:gd name="T69" fmla="*/ 48 h 122"/>
                  <a:gd name="T70" fmla="*/ 110 w 397"/>
                  <a:gd name="T71" fmla="*/ 22 h 122"/>
                  <a:gd name="T72" fmla="*/ 100 w 397"/>
                  <a:gd name="T73" fmla="*/ 14 h 122"/>
                  <a:gd name="T74" fmla="*/ 74 w 397"/>
                  <a:gd name="T75" fmla="*/ 8 h 122"/>
                  <a:gd name="T76" fmla="*/ 45 w 397"/>
                  <a:gd name="T77" fmla="*/ 0 h 122"/>
                  <a:gd name="T78" fmla="*/ 28 w 397"/>
                  <a:gd name="T79" fmla="*/ 2 h 122"/>
                  <a:gd name="T80" fmla="*/ 12 w 397"/>
                  <a:gd name="T81" fmla="*/ 16 h 122"/>
                  <a:gd name="T82" fmla="*/ 6 w 397"/>
                  <a:gd name="T83" fmla="*/ 23 h 122"/>
                  <a:gd name="T84" fmla="*/ 0 w 397"/>
                  <a:gd name="T85" fmla="*/ 42 h 122"/>
                  <a:gd name="T86" fmla="*/ 0 w 397"/>
                  <a:gd name="T87" fmla="*/ 40 h 122"/>
                  <a:gd name="T88" fmla="*/ 11 w 397"/>
                  <a:gd name="T8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22">
                    <a:moveTo>
                      <a:pt x="3" y="33"/>
                    </a:moveTo>
                    <a:lnTo>
                      <a:pt x="31" y="79"/>
                    </a:lnTo>
                    <a:lnTo>
                      <a:pt x="38" y="74"/>
                    </a:lnTo>
                    <a:lnTo>
                      <a:pt x="43" y="69"/>
                    </a:lnTo>
                    <a:lnTo>
                      <a:pt x="49" y="62"/>
                    </a:lnTo>
                    <a:lnTo>
                      <a:pt x="49" y="60"/>
                    </a:lnTo>
                    <a:lnTo>
                      <a:pt x="55" y="43"/>
                    </a:lnTo>
                    <a:lnTo>
                      <a:pt x="31" y="34"/>
                    </a:lnTo>
                    <a:lnTo>
                      <a:pt x="51" y="54"/>
                    </a:lnTo>
                    <a:lnTo>
                      <a:pt x="58" y="46"/>
                    </a:lnTo>
                    <a:lnTo>
                      <a:pt x="38" y="27"/>
                    </a:lnTo>
                    <a:lnTo>
                      <a:pt x="38" y="53"/>
                    </a:lnTo>
                    <a:lnTo>
                      <a:pt x="49" y="51"/>
                    </a:lnTo>
                    <a:lnTo>
                      <a:pt x="32" y="53"/>
                    </a:lnTo>
                    <a:lnTo>
                      <a:pt x="60" y="59"/>
                    </a:lnTo>
                    <a:lnTo>
                      <a:pt x="66" y="33"/>
                    </a:lnTo>
                    <a:lnTo>
                      <a:pt x="60" y="59"/>
                    </a:lnTo>
                    <a:lnTo>
                      <a:pt x="83" y="65"/>
                    </a:lnTo>
                    <a:lnTo>
                      <a:pt x="89" y="39"/>
                    </a:lnTo>
                    <a:lnTo>
                      <a:pt x="69" y="56"/>
                    </a:lnTo>
                    <a:lnTo>
                      <a:pt x="89" y="80"/>
                    </a:lnTo>
                    <a:lnTo>
                      <a:pt x="109" y="63"/>
                    </a:lnTo>
                    <a:lnTo>
                      <a:pt x="87" y="79"/>
                    </a:lnTo>
                    <a:lnTo>
                      <a:pt x="101" y="99"/>
                    </a:lnTo>
                    <a:lnTo>
                      <a:pt x="104" y="102"/>
                    </a:lnTo>
                    <a:lnTo>
                      <a:pt x="112" y="108"/>
                    </a:lnTo>
                    <a:lnTo>
                      <a:pt x="113" y="109"/>
                    </a:lnTo>
                    <a:lnTo>
                      <a:pt x="149" y="122"/>
                    </a:lnTo>
                    <a:lnTo>
                      <a:pt x="158" y="122"/>
                    </a:lnTo>
                    <a:lnTo>
                      <a:pt x="161" y="122"/>
                    </a:lnTo>
                    <a:lnTo>
                      <a:pt x="198" y="119"/>
                    </a:lnTo>
                    <a:lnTo>
                      <a:pt x="205" y="117"/>
                    </a:lnTo>
                    <a:lnTo>
                      <a:pt x="207" y="117"/>
                    </a:lnTo>
                    <a:lnTo>
                      <a:pt x="242" y="100"/>
                    </a:lnTo>
                    <a:lnTo>
                      <a:pt x="248" y="94"/>
                    </a:lnTo>
                    <a:lnTo>
                      <a:pt x="250" y="94"/>
                    </a:lnTo>
                    <a:lnTo>
                      <a:pt x="271" y="69"/>
                    </a:lnTo>
                    <a:lnTo>
                      <a:pt x="251" y="51"/>
                    </a:lnTo>
                    <a:lnTo>
                      <a:pt x="262" y="76"/>
                    </a:lnTo>
                    <a:lnTo>
                      <a:pt x="270" y="69"/>
                    </a:lnTo>
                    <a:lnTo>
                      <a:pt x="256" y="77"/>
                    </a:lnTo>
                    <a:lnTo>
                      <a:pt x="299" y="71"/>
                    </a:lnTo>
                    <a:lnTo>
                      <a:pt x="294" y="45"/>
                    </a:lnTo>
                    <a:lnTo>
                      <a:pt x="294" y="73"/>
                    </a:lnTo>
                    <a:lnTo>
                      <a:pt x="365" y="73"/>
                    </a:lnTo>
                    <a:lnTo>
                      <a:pt x="365" y="45"/>
                    </a:lnTo>
                    <a:lnTo>
                      <a:pt x="362" y="71"/>
                    </a:lnTo>
                    <a:lnTo>
                      <a:pt x="391" y="74"/>
                    </a:lnTo>
                    <a:lnTo>
                      <a:pt x="397" y="22"/>
                    </a:lnTo>
                    <a:lnTo>
                      <a:pt x="368" y="19"/>
                    </a:lnTo>
                    <a:lnTo>
                      <a:pt x="365" y="19"/>
                    </a:lnTo>
                    <a:lnTo>
                      <a:pt x="294" y="19"/>
                    </a:lnTo>
                    <a:lnTo>
                      <a:pt x="291" y="19"/>
                    </a:lnTo>
                    <a:lnTo>
                      <a:pt x="248" y="25"/>
                    </a:lnTo>
                    <a:lnTo>
                      <a:pt x="241" y="27"/>
                    </a:lnTo>
                    <a:lnTo>
                      <a:pt x="233" y="33"/>
                    </a:lnTo>
                    <a:lnTo>
                      <a:pt x="231" y="34"/>
                    </a:lnTo>
                    <a:lnTo>
                      <a:pt x="210" y="59"/>
                    </a:lnTo>
                    <a:lnTo>
                      <a:pt x="230" y="76"/>
                    </a:lnTo>
                    <a:lnTo>
                      <a:pt x="219" y="53"/>
                    </a:lnTo>
                    <a:lnTo>
                      <a:pt x="184" y="69"/>
                    </a:lnTo>
                    <a:lnTo>
                      <a:pt x="195" y="92"/>
                    </a:lnTo>
                    <a:lnTo>
                      <a:pt x="193" y="66"/>
                    </a:lnTo>
                    <a:lnTo>
                      <a:pt x="156" y="69"/>
                    </a:lnTo>
                    <a:lnTo>
                      <a:pt x="158" y="96"/>
                    </a:lnTo>
                    <a:lnTo>
                      <a:pt x="167" y="71"/>
                    </a:lnTo>
                    <a:lnTo>
                      <a:pt x="132" y="59"/>
                    </a:lnTo>
                    <a:lnTo>
                      <a:pt x="123" y="83"/>
                    </a:lnTo>
                    <a:lnTo>
                      <a:pt x="144" y="68"/>
                    </a:lnTo>
                    <a:lnTo>
                      <a:pt x="130" y="48"/>
                    </a:lnTo>
                    <a:lnTo>
                      <a:pt x="130" y="46"/>
                    </a:lnTo>
                    <a:lnTo>
                      <a:pt x="110" y="22"/>
                    </a:lnTo>
                    <a:lnTo>
                      <a:pt x="107" y="20"/>
                    </a:lnTo>
                    <a:lnTo>
                      <a:pt x="100" y="14"/>
                    </a:lnTo>
                    <a:lnTo>
                      <a:pt x="97" y="14"/>
                    </a:lnTo>
                    <a:lnTo>
                      <a:pt x="74" y="8"/>
                    </a:lnTo>
                    <a:lnTo>
                      <a:pt x="72" y="7"/>
                    </a:lnTo>
                    <a:lnTo>
                      <a:pt x="45" y="0"/>
                    </a:lnTo>
                    <a:lnTo>
                      <a:pt x="38" y="0"/>
                    </a:lnTo>
                    <a:lnTo>
                      <a:pt x="28" y="2"/>
                    </a:lnTo>
                    <a:lnTo>
                      <a:pt x="20" y="8"/>
                    </a:lnTo>
                    <a:lnTo>
                      <a:pt x="12" y="16"/>
                    </a:lnTo>
                    <a:lnTo>
                      <a:pt x="12" y="16"/>
                    </a:lnTo>
                    <a:lnTo>
                      <a:pt x="6" y="23"/>
                    </a:lnTo>
                    <a:lnTo>
                      <a:pt x="6" y="25"/>
                    </a:lnTo>
                    <a:lnTo>
                      <a:pt x="0" y="42"/>
                    </a:lnTo>
                    <a:lnTo>
                      <a:pt x="6" y="33"/>
                    </a:lnTo>
                    <a:lnTo>
                      <a:pt x="0" y="40"/>
                    </a:lnTo>
                    <a:lnTo>
                      <a:pt x="25"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2" name="Freeform 72"/>
              <p:cNvSpPr>
                <a:spLocks/>
              </p:cNvSpPr>
              <p:nvPr/>
            </p:nvSpPr>
            <p:spPr bwMode="auto">
              <a:xfrm>
                <a:off x="2337" y="3861"/>
                <a:ext cx="201" cy="89"/>
              </a:xfrm>
              <a:custGeom>
                <a:avLst/>
                <a:gdLst>
                  <a:gd name="T0" fmla="*/ 40 w 401"/>
                  <a:gd name="T1" fmla="*/ 88 h 177"/>
                  <a:gd name="T2" fmla="*/ 52 w 401"/>
                  <a:gd name="T3" fmla="*/ 73 h 177"/>
                  <a:gd name="T4" fmla="*/ 61 w 401"/>
                  <a:gd name="T5" fmla="*/ 50 h 177"/>
                  <a:gd name="T6" fmla="*/ 59 w 401"/>
                  <a:gd name="T7" fmla="*/ 52 h 177"/>
                  <a:gd name="T8" fmla="*/ 41 w 401"/>
                  <a:gd name="T9" fmla="*/ 26 h 177"/>
                  <a:gd name="T10" fmla="*/ 52 w 401"/>
                  <a:gd name="T11" fmla="*/ 50 h 177"/>
                  <a:gd name="T12" fmla="*/ 66 w 401"/>
                  <a:gd name="T13" fmla="*/ 36 h 177"/>
                  <a:gd name="T14" fmla="*/ 63 w 401"/>
                  <a:gd name="T15" fmla="*/ 53 h 177"/>
                  <a:gd name="T16" fmla="*/ 52 w 401"/>
                  <a:gd name="T17" fmla="*/ 50 h 177"/>
                  <a:gd name="T18" fmla="*/ 76 w 401"/>
                  <a:gd name="T19" fmla="*/ 32 h 177"/>
                  <a:gd name="T20" fmla="*/ 70 w 401"/>
                  <a:gd name="T21" fmla="*/ 65 h 177"/>
                  <a:gd name="T22" fmla="*/ 66 w 401"/>
                  <a:gd name="T23" fmla="*/ 56 h 177"/>
                  <a:gd name="T24" fmla="*/ 81 w 401"/>
                  <a:gd name="T25" fmla="*/ 99 h 177"/>
                  <a:gd name="T26" fmla="*/ 107 w 401"/>
                  <a:gd name="T27" fmla="*/ 151 h 177"/>
                  <a:gd name="T28" fmla="*/ 125 w 401"/>
                  <a:gd name="T29" fmla="*/ 165 h 177"/>
                  <a:gd name="T30" fmla="*/ 131 w 401"/>
                  <a:gd name="T31" fmla="*/ 168 h 177"/>
                  <a:gd name="T32" fmla="*/ 161 w 401"/>
                  <a:gd name="T33" fmla="*/ 177 h 177"/>
                  <a:gd name="T34" fmla="*/ 207 w 401"/>
                  <a:gd name="T35" fmla="*/ 165 h 177"/>
                  <a:gd name="T36" fmla="*/ 216 w 401"/>
                  <a:gd name="T37" fmla="*/ 157 h 177"/>
                  <a:gd name="T38" fmla="*/ 245 w 401"/>
                  <a:gd name="T39" fmla="*/ 127 h 177"/>
                  <a:gd name="T40" fmla="*/ 245 w 401"/>
                  <a:gd name="T41" fmla="*/ 127 h 177"/>
                  <a:gd name="T42" fmla="*/ 282 w 401"/>
                  <a:gd name="T43" fmla="*/ 88 h 177"/>
                  <a:gd name="T44" fmla="*/ 274 w 401"/>
                  <a:gd name="T45" fmla="*/ 55 h 177"/>
                  <a:gd name="T46" fmla="*/ 301 w 401"/>
                  <a:gd name="T47" fmla="*/ 76 h 177"/>
                  <a:gd name="T48" fmla="*/ 328 w 401"/>
                  <a:gd name="T49" fmla="*/ 65 h 177"/>
                  <a:gd name="T50" fmla="*/ 317 w 401"/>
                  <a:gd name="T51" fmla="*/ 67 h 177"/>
                  <a:gd name="T52" fmla="*/ 312 w 401"/>
                  <a:gd name="T53" fmla="*/ 67 h 177"/>
                  <a:gd name="T54" fmla="*/ 346 w 401"/>
                  <a:gd name="T55" fmla="*/ 47 h 177"/>
                  <a:gd name="T56" fmla="*/ 370 w 401"/>
                  <a:gd name="T57" fmla="*/ 85 h 177"/>
                  <a:gd name="T58" fmla="*/ 390 w 401"/>
                  <a:gd name="T59" fmla="*/ 88 h 177"/>
                  <a:gd name="T60" fmla="*/ 386 w 401"/>
                  <a:gd name="T61" fmla="*/ 33 h 177"/>
                  <a:gd name="T62" fmla="*/ 389 w 401"/>
                  <a:gd name="T63" fmla="*/ 35 h 177"/>
                  <a:gd name="T64" fmla="*/ 352 w 401"/>
                  <a:gd name="T65" fmla="*/ 21 h 177"/>
                  <a:gd name="T66" fmla="*/ 317 w 401"/>
                  <a:gd name="T67" fmla="*/ 15 h 177"/>
                  <a:gd name="T68" fmla="*/ 306 w 401"/>
                  <a:gd name="T69" fmla="*/ 16 h 177"/>
                  <a:gd name="T70" fmla="*/ 295 w 401"/>
                  <a:gd name="T71" fmla="*/ 50 h 177"/>
                  <a:gd name="T72" fmla="*/ 269 w 401"/>
                  <a:gd name="T73" fmla="*/ 29 h 177"/>
                  <a:gd name="T74" fmla="*/ 256 w 401"/>
                  <a:gd name="T75" fmla="*/ 36 h 177"/>
                  <a:gd name="T76" fmla="*/ 240 w 401"/>
                  <a:gd name="T77" fmla="*/ 55 h 177"/>
                  <a:gd name="T78" fmla="*/ 242 w 401"/>
                  <a:gd name="T79" fmla="*/ 53 h 177"/>
                  <a:gd name="T80" fmla="*/ 205 w 401"/>
                  <a:gd name="T81" fmla="*/ 92 h 177"/>
                  <a:gd name="T82" fmla="*/ 197 w 401"/>
                  <a:gd name="T83" fmla="*/ 139 h 177"/>
                  <a:gd name="T84" fmla="*/ 153 w 401"/>
                  <a:gd name="T85" fmla="*/ 127 h 177"/>
                  <a:gd name="T86" fmla="*/ 161 w 401"/>
                  <a:gd name="T87" fmla="*/ 151 h 177"/>
                  <a:gd name="T88" fmla="*/ 151 w 401"/>
                  <a:gd name="T89" fmla="*/ 119 h 177"/>
                  <a:gd name="T90" fmla="*/ 156 w 401"/>
                  <a:gd name="T91" fmla="*/ 122 h 177"/>
                  <a:gd name="T92" fmla="*/ 125 w 401"/>
                  <a:gd name="T93" fmla="*/ 133 h 177"/>
                  <a:gd name="T94" fmla="*/ 128 w 401"/>
                  <a:gd name="T95" fmla="*/ 76 h 177"/>
                  <a:gd name="T96" fmla="*/ 130 w 401"/>
                  <a:gd name="T97" fmla="*/ 78 h 177"/>
                  <a:gd name="T98" fmla="*/ 115 w 401"/>
                  <a:gd name="T99" fmla="*/ 36 h 177"/>
                  <a:gd name="T100" fmla="*/ 96 w 401"/>
                  <a:gd name="T101" fmla="*/ 15 h 177"/>
                  <a:gd name="T102" fmla="*/ 87 w 401"/>
                  <a:gd name="T103" fmla="*/ 7 h 177"/>
                  <a:gd name="T104" fmla="*/ 73 w 401"/>
                  <a:gd name="T105" fmla="*/ 1 h 177"/>
                  <a:gd name="T106" fmla="*/ 41 w 401"/>
                  <a:gd name="T107" fmla="*/ 0 h 177"/>
                  <a:gd name="T108" fmla="*/ 30 w 401"/>
                  <a:gd name="T109" fmla="*/ 1 h 177"/>
                  <a:gd name="T110" fmla="*/ 17 w 401"/>
                  <a:gd name="T111" fmla="*/ 15 h 177"/>
                  <a:gd name="T112" fmla="*/ 10 w 401"/>
                  <a:gd name="T113" fmla="*/ 32 h 177"/>
                  <a:gd name="T114" fmla="*/ 3 w 401"/>
                  <a:gd name="T115" fmla="*/ 53 h 177"/>
                  <a:gd name="T116" fmla="*/ 7 w 401"/>
                  <a:gd name="T117" fmla="*/ 4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177">
                    <a:moveTo>
                      <a:pt x="0" y="55"/>
                    </a:moveTo>
                    <a:lnTo>
                      <a:pt x="40" y="88"/>
                    </a:lnTo>
                    <a:lnTo>
                      <a:pt x="47" y="79"/>
                    </a:lnTo>
                    <a:lnTo>
                      <a:pt x="52" y="73"/>
                    </a:lnTo>
                    <a:lnTo>
                      <a:pt x="53" y="72"/>
                    </a:lnTo>
                    <a:lnTo>
                      <a:pt x="61" y="50"/>
                    </a:lnTo>
                    <a:lnTo>
                      <a:pt x="35" y="41"/>
                    </a:lnTo>
                    <a:lnTo>
                      <a:pt x="59" y="52"/>
                    </a:lnTo>
                    <a:lnTo>
                      <a:pt x="66" y="36"/>
                    </a:lnTo>
                    <a:lnTo>
                      <a:pt x="41" y="26"/>
                    </a:lnTo>
                    <a:lnTo>
                      <a:pt x="41" y="52"/>
                    </a:lnTo>
                    <a:lnTo>
                      <a:pt x="52" y="50"/>
                    </a:lnTo>
                    <a:lnTo>
                      <a:pt x="59" y="44"/>
                    </a:lnTo>
                    <a:lnTo>
                      <a:pt x="66" y="36"/>
                    </a:lnTo>
                    <a:lnTo>
                      <a:pt x="41" y="53"/>
                    </a:lnTo>
                    <a:lnTo>
                      <a:pt x="63" y="53"/>
                    </a:lnTo>
                    <a:lnTo>
                      <a:pt x="63" y="26"/>
                    </a:lnTo>
                    <a:lnTo>
                      <a:pt x="52" y="50"/>
                    </a:lnTo>
                    <a:lnTo>
                      <a:pt x="66" y="56"/>
                    </a:lnTo>
                    <a:lnTo>
                      <a:pt x="76" y="32"/>
                    </a:lnTo>
                    <a:lnTo>
                      <a:pt x="56" y="50"/>
                    </a:lnTo>
                    <a:lnTo>
                      <a:pt x="70" y="65"/>
                    </a:lnTo>
                    <a:lnTo>
                      <a:pt x="90" y="47"/>
                    </a:lnTo>
                    <a:lnTo>
                      <a:pt x="66" y="56"/>
                    </a:lnTo>
                    <a:lnTo>
                      <a:pt x="79" y="96"/>
                    </a:lnTo>
                    <a:lnTo>
                      <a:pt x="81" y="99"/>
                    </a:lnTo>
                    <a:lnTo>
                      <a:pt x="102" y="145"/>
                    </a:lnTo>
                    <a:lnTo>
                      <a:pt x="107" y="151"/>
                    </a:lnTo>
                    <a:lnTo>
                      <a:pt x="110" y="154"/>
                    </a:lnTo>
                    <a:lnTo>
                      <a:pt x="125" y="165"/>
                    </a:lnTo>
                    <a:lnTo>
                      <a:pt x="130" y="168"/>
                    </a:lnTo>
                    <a:lnTo>
                      <a:pt x="131" y="168"/>
                    </a:lnTo>
                    <a:lnTo>
                      <a:pt x="151" y="176"/>
                    </a:lnTo>
                    <a:lnTo>
                      <a:pt x="161" y="177"/>
                    </a:lnTo>
                    <a:lnTo>
                      <a:pt x="170" y="177"/>
                    </a:lnTo>
                    <a:lnTo>
                      <a:pt x="207" y="165"/>
                    </a:lnTo>
                    <a:lnTo>
                      <a:pt x="208" y="164"/>
                    </a:lnTo>
                    <a:lnTo>
                      <a:pt x="216" y="157"/>
                    </a:lnTo>
                    <a:lnTo>
                      <a:pt x="217" y="157"/>
                    </a:lnTo>
                    <a:lnTo>
                      <a:pt x="245" y="127"/>
                    </a:lnTo>
                    <a:lnTo>
                      <a:pt x="225" y="108"/>
                    </a:lnTo>
                    <a:lnTo>
                      <a:pt x="245" y="127"/>
                    </a:lnTo>
                    <a:lnTo>
                      <a:pt x="280" y="90"/>
                    </a:lnTo>
                    <a:lnTo>
                      <a:pt x="282" y="88"/>
                    </a:lnTo>
                    <a:lnTo>
                      <a:pt x="295" y="72"/>
                    </a:lnTo>
                    <a:lnTo>
                      <a:pt x="274" y="55"/>
                    </a:lnTo>
                    <a:lnTo>
                      <a:pt x="280" y="81"/>
                    </a:lnTo>
                    <a:lnTo>
                      <a:pt x="301" y="76"/>
                    </a:lnTo>
                    <a:lnTo>
                      <a:pt x="306" y="75"/>
                    </a:lnTo>
                    <a:lnTo>
                      <a:pt x="328" y="65"/>
                    </a:lnTo>
                    <a:lnTo>
                      <a:pt x="317" y="41"/>
                    </a:lnTo>
                    <a:lnTo>
                      <a:pt x="317" y="67"/>
                    </a:lnTo>
                    <a:lnTo>
                      <a:pt x="328" y="65"/>
                    </a:lnTo>
                    <a:lnTo>
                      <a:pt x="312" y="67"/>
                    </a:lnTo>
                    <a:lnTo>
                      <a:pt x="341" y="73"/>
                    </a:lnTo>
                    <a:lnTo>
                      <a:pt x="346" y="47"/>
                    </a:lnTo>
                    <a:lnTo>
                      <a:pt x="337" y="73"/>
                    </a:lnTo>
                    <a:lnTo>
                      <a:pt x="370" y="85"/>
                    </a:lnTo>
                    <a:lnTo>
                      <a:pt x="375" y="85"/>
                    </a:lnTo>
                    <a:lnTo>
                      <a:pt x="390" y="88"/>
                    </a:lnTo>
                    <a:lnTo>
                      <a:pt x="401" y="36"/>
                    </a:lnTo>
                    <a:lnTo>
                      <a:pt x="386" y="33"/>
                    </a:lnTo>
                    <a:lnTo>
                      <a:pt x="380" y="59"/>
                    </a:lnTo>
                    <a:lnTo>
                      <a:pt x="389" y="35"/>
                    </a:lnTo>
                    <a:lnTo>
                      <a:pt x="355" y="23"/>
                    </a:lnTo>
                    <a:lnTo>
                      <a:pt x="352" y="21"/>
                    </a:lnTo>
                    <a:lnTo>
                      <a:pt x="323" y="15"/>
                    </a:lnTo>
                    <a:lnTo>
                      <a:pt x="317" y="15"/>
                    </a:lnTo>
                    <a:lnTo>
                      <a:pt x="306" y="16"/>
                    </a:lnTo>
                    <a:lnTo>
                      <a:pt x="306" y="16"/>
                    </a:lnTo>
                    <a:lnTo>
                      <a:pt x="285" y="26"/>
                    </a:lnTo>
                    <a:lnTo>
                      <a:pt x="295" y="50"/>
                    </a:lnTo>
                    <a:lnTo>
                      <a:pt x="291" y="24"/>
                    </a:lnTo>
                    <a:lnTo>
                      <a:pt x="269" y="29"/>
                    </a:lnTo>
                    <a:lnTo>
                      <a:pt x="263" y="30"/>
                    </a:lnTo>
                    <a:lnTo>
                      <a:pt x="256" y="36"/>
                    </a:lnTo>
                    <a:lnTo>
                      <a:pt x="254" y="38"/>
                    </a:lnTo>
                    <a:lnTo>
                      <a:pt x="240" y="55"/>
                    </a:lnTo>
                    <a:lnTo>
                      <a:pt x="260" y="72"/>
                    </a:lnTo>
                    <a:lnTo>
                      <a:pt x="242" y="53"/>
                    </a:lnTo>
                    <a:lnTo>
                      <a:pt x="207" y="90"/>
                    </a:lnTo>
                    <a:lnTo>
                      <a:pt x="205" y="92"/>
                    </a:lnTo>
                    <a:lnTo>
                      <a:pt x="177" y="122"/>
                    </a:lnTo>
                    <a:lnTo>
                      <a:pt x="197" y="139"/>
                    </a:lnTo>
                    <a:lnTo>
                      <a:pt x="190" y="114"/>
                    </a:lnTo>
                    <a:lnTo>
                      <a:pt x="153" y="127"/>
                    </a:lnTo>
                    <a:lnTo>
                      <a:pt x="161" y="125"/>
                    </a:lnTo>
                    <a:lnTo>
                      <a:pt x="161" y="151"/>
                    </a:lnTo>
                    <a:lnTo>
                      <a:pt x="171" y="127"/>
                    </a:lnTo>
                    <a:lnTo>
                      <a:pt x="151" y="119"/>
                    </a:lnTo>
                    <a:lnTo>
                      <a:pt x="141" y="144"/>
                    </a:lnTo>
                    <a:lnTo>
                      <a:pt x="156" y="122"/>
                    </a:lnTo>
                    <a:lnTo>
                      <a:pt x="141" y="111"/>
                    </a:lnTo>
                    <a:lnTo>
                      <a:pt x="125" y="133"/>
                    </a:lnTo>
                    <a:lnTo>
                      <a:pt x="150" y="122"/>
                    </a:lnTo>
                    <a:lnTo>
                      <a:pt x="128" y="76"/>
                    </a:lnTo>
                    <a:lnTo>
                      <a:pt x="104" y="87"/>
                    </a:lnTo>
                    <a:lnTo>
                      <a:pt x="130" y="78"/>
                    </a:lnTo>
                    <a:lnTo>
                      <a:pt x="116" y="38"/>
                    </a:lnTo>
                    <a:lnTo>
                      <a:pt x="115" y="36"/>
                    </a:lnTo>
                    <a:lnTo>
                      <a:pt x="110" y="30"/>
                    </a:lnTo>
                    <a:lnTo>
                      <a:pt x="96" y="15"/>
                    </a:lnTo>
                    <a:lnTo>
                      <a:pt x="95" y="13"/>
                    </a:lnTo>
                    <a:lnTo>
                      <a:pt x="87" y="7"/>
                    </a:lnTo>
                    <a:lnTo>
                      <a:pt x="73" y="1"/>
                    </a:lnTo>
                    <a:lnTo>
                      <a:pt x="73" y="1"/>
                    </a:lnTo>
                    <a:lnTo>
                      <a:pt x="63" y="0"/>
                    </a:lnTo>
                    <a:lnTo>
                      <a:pt x="41" y="0"/>
                    </a:lnTo>
                    <a:lnTo>
                      <a:pt x="41" y="0"/>
                    </a:lnTo>
                    <a:lnTo>
                      <a:pt x="30" y="1"/>
                    </a:lnTo>
                    <a:lnTo>
                      <a:pt x="23" y="7"/>
                    </a:lnTo>
                    <a:lnTo>
                      <a:pt x="17" y="15"/>
                    </a:lnTo>
                    <a:lnTo>
                      <a:pt x="17" y="16"/>
                    </a:lnTo>
                    <a:lnTo>
                      <a:pt x="10" y="32"/>
                    </a:lnTo>
                    <a:lnTo>
                      <a:pt x="10" y="32"/>
                    </a:lnTo>
                    <a:lnTo>
                      <a:pt x="3" y="53"/>
                    </a:lnTo>
                    <a:lnTo>
                      <a:pt x="27" y="62"/>
                    </a:lnTo>
                    <a:lnTo>
                      <a:pt x="7" y="46"/>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3" name="Freeform 73"/>
              <p:cNvSpPr>
                <a:spLocks/>
              </p:cNvSpPr>
              <p:nvPr/>
            </p:nvSpPr>
            <p:spPr bwMode="auto">
              <a:xfrm>
                <a:off x="2451" y="3867"/>
                <a:ext cx="202" cy="88"/>
              </a:xfrm>
              <a:custGeom>
                <a:avLst/>
                <a:gdLst>
                  <a:gd name="T0" fmla="*/ 38 w 403"/>
                  <a:gd name="T1" fmla="*/ 89 h 177"/>
                  <a:gd name="T2" fmla="*/ 44 w 403"/>
                  <a:gd name="T3" fmla="*/ 80 h 177"/>
                  <a:gd name="T4" fmla="*/ 52 w 403"/>
                  <a:gd name="T5" fmla="*/ 69 h 177"/>
                  <a:gd name="T6" fmla="*/ 32 w 403"/>
                  <a:gd name="T7" fmla="*/ 42 h 177"/>
                  <a:gd name="T8" fmla="*/ 64 w 403"/>
                  <a:gd name="T9" fmla="*/ 39 h 177"/>
                  <a:gd name="T10" fmla="*/ 40 w 403"/>
                  <a:gd name="T11" fmla="*/ 52 h 177"/>
                  <a:gd name="T12" fmla="*/ 58 w 403"/>
                  <a:gd name="T13" fmla="*/ 45 h 177"/>
                  <a:gd name="T14" fmla="*/ 61 w 403"/>
                  <a:gd name="T15" fmla="*/ 54 h 177"/>
                  <a:gd name="T16" fmla="*/ 55 w 403"/>
                  <a:gd name="T17" fmla="*/ 52 h 177"/>
                  <a:gd name="T18" fmla="*/ 73 w 403"/>
                  <a:gd name="T19" fmla="*/ 29 h 177"/>
                  <a:gd name="T20" fmla="*/ 73 w 403"/>
                  <a:gd name="T21" fmla="*/ 65 h 177"/>
                  <a:gd name="T22" fmla="*/ 66 w 403"/>
                  <a:gd name="T23" fmla="*/ 52 h 177"/>
                  <a:gd name="T24" fmla="*/ 80 w 403"/>
                  <a:gd name="T25" fmla="*/ 98 h 177"/>
                  <a:gd name="T26" fmla="*/ 106 w 403"/>
                  <a:gd name="T27" fmla="*/ 147 h 177"/>
                  <a:gd name="T28" fmla="*/ 122 w 403"/>
                  <a:gd name="T29" fmla="*/ 163 h 177"/>
                  <a:gd name="T30" fmla="*/ 149 w 403"/>
                  <a:gd name="T31" fmla="*/ 175 h 177"/>
                  <a:gd name="T32" fmla="*/ 159 w 403"/>
                  <a:gd name="T33" fmla="*/ 177 h 177"/>
                  <a:gd name="T34" fmla="*/ 210 w 403"/>
                  <a:gd name="T35" fmla="*/ 164 h 177"/>
                  <a:gd name="T36" fmla="*/ 221 w 403"/>
                  <a:gd name="T37" fmla="*/ 157 h 177"/>
                  <a:gd name="T38" fmla="*/ 250 w 403"/>
                  <a:gd name="T39" fmla="*/ 124 h 177"/>
                  <a:gd name="T40" fmla="*/ 280 w 403"/>
                  <a:gd name="T41" fmla="*/ 86 h 177"/>
                  <a:gd name="T42" fmla="*/ 279 w 403"/>
                  <a:gd name="T43" fmla="*/ 88 h 177"/>
                  <a:gd name="T44" fmla="*/ 273 w 403"/>
                  <a:gd name="T45" fmla="*/ 54 h 177"/>
                  <a:gd name="T46" fmla="*/ 291 w 403"/>
                  <a:gd name="T47" fmla="*/ 72 h 177"/>
                  <a:gd name="T48" fmla="*/ 302 w 403"/>
                  <a:gd name="T49" fmla="*/ 75 h 177"/>
                  <a:gd name="T50" fmla="*/ 326 w 403"/>
                  <a:gd name="T51" fmla="*/ 66 h 177"/>
                  <a:gd name="T52" fmla="*/ 312 w 403"/>
                  <a:gd name="T53" fmla="*/ 68 h 177"/>
                  <a:gd name="T54" fmla="*/ 343 w 403"/>
                  <a:gd name="T55" fmla="*/ 45 h 177"/>
                  <a:gd name="T56" fmla="*/ 372 w 403"/>
                  <a:gd name="T57" fmla="*/ 83 h 177"/>
                  <a:gd name="T58" fmla="*/ 387 w 403"/>
                  <a:gd name="T59" fmla="*/ 88 h 177"/>
                  <a:gd name="T60" fmla="*/ 387 w 403"/>
                  <a:gd name="T61" fmla="*/ 32 h 177"/>
                  <a:gd name="T62" fmla="*/ 389 w 403"/>
                  <a:gd name="T63" fmla="*/ 32 h 177"/>
                  <a:gd name="T64" fmla="*/ 346 w 403"/>
                  <a:gd name="T65" fmla="*/ 19 h 177"/>
                  <a:gd name="T66" fmla="*/ 315 w 403"/>
                  <a:gd name="T67" fmla="*/ 16 h 177"/>
                  <a:gd name="T68" fmla="*/ 286 w 403"/>
                  <a:gd name="T69" fmla="*/ 25 h 177"/>
                  <a:gd name="T70" fmla="*/ 291 w 403"/>
                  <a:gd name="T71" fmla="*/ 23 h 177"/>
                  <a:gd name="T72" fmla="*/ 262 w 403"/>
                  <a:gd name="T73" fmla="*/ 29 h 177"/>
                  <a:gd name="T74" fmla="*/ 253 w 403"/>
                  <a:gd name="T75" fmla="*/ 37 h 177"/>
                  <a:gd name="T76" fmla="*/ 239 w 403"/>
                  <a:gd name="T77" fmla="*/ 54 h 177"/>
                  <a:gd name="T78" fmla="*/ 230 w 403"/>
                  <a:gd name="T79" fmla="*/ 106 h 177"/>
                  <a:gd name="T80" fmla="*/ 182 w 403"/>
                  <a:gd name="T81" fmla="*/ 121 h 177"/>
                  <a:gd name="T82" fmla="*/ 194 w 403"/>
                  <a:gd name="T83" fmla="*/ 114 h 177"/>
                  <a:gd name="T84" fmla="*/ 170 w 403"/>
                  <a:gd name="T85" fmla="*/ 126 h 177"/>
                  <a:gd name="T86" fmla="*/ 159 w 403"/>
                  <a:gd name="T87" fmla="*/ 150 h 177"/>
                  <a:gd name="T88" fmla="*/ 152 w 403"/>
                  <a:gd name="T89" fmla="*/ 117 h 177"/>
                  <a:gd name="T90" fmla="*/ 156 w 403"/>
                  <a:gd name="T91" fmla="*/ 121 h 177"/>
                  <a:gd name="T92" fmla="*/ 124 w 403"/>
                  <a:gd name="T93" fmla="*/ 129 h 177"/>
                  <a:gd name="T94" fmla="*/ 127 w 403"/>
                  <a:gd name="T95" fmla="*/ 74 h 177"/>
                  <a:gd name="T96" fmla="*/ 129 w 403"/>
                  <a:gd name="T97" fmla="*/ 78 h 177"/>
                  <a:gd name="T98" fmla="*/ 115 w 403"/>
                  <a:gd name="T99" fmla="*/ 34 h 177"/>
                  <a:gd name="T100" fmla="*/ 109 w 403"/>
                  <a:gd name="T101" fmla="*/ 25 h 177"/>
                  <a:gd name="T102" fmla="*/ 84 w 403"/>
                  <a:gd name="T103" fmla="*/ 5 h 177"/>
                  <a:gd name="T104" fmla="*/ 67 w 403"/>
                  <a:gd name="T105" fmla="*/ 2 h 177"/>
                  <a:gd name="T106" fmla="*/ 40 w 403"/>
                  <a:gd name="T107" fmla="*/ 0 h 177"/>
                  <a:gd name="T108" fmla="*/ 29 w 403"/>
                  <a:gd name="T109" fmla="*/ 2 h 177"/>
                  <a:gd name="T110" fmla="*/ 17 w 403"/>
                  <a:gd name="T111" fmla="*/ 14 h 177"/>
                  <a:gd name="T112" fmla="*/ 8 w 403"/>
                  <a:gd name="T113" fmla="*/ 34 h 177"/>
                  <a:gd name="T114" fmla="*/ 26 w 403"/>
                  <a:gd name="T115" fmla="*/ 62 h 177"/>
                  <a:gd name="T116" fmla="*/ 0 w 403"/>
                  <a:gd name="T117" fmla="*/ 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177">
                    <a:moveTo>
                      <a:pt x="0" y="51"/>
                    </a:moveTo>
                    <a:lnTo>
                      <a:pt x="38" y="89"/>
                    </a:lnTo>
                    <a:lnTo>
                      <a:pt x="46" y="82"/>
                    </a:lnTo>
                    <a:lnTo>
                      <a:pt x="44" y="80"/>
                    </a:lnTo>
                    <a:lnTo>
                      <a:pt x="51" y="72"/>
                    </a:lnTo>
                    <a:lnTo>
                      <a:pt x="52" y="69"/>
                    </a:lnTo>
                    <a:lnTo>
                      <a:pt x="58" y="49"/>
                    </a:lnTo>
                    <a:lnTo>
                      <a:pt x="32" y="42"/>
                    </a:lnTo>
                    <a:lnTo>
                      <a:pt x="57" y="54"/>
                    </a:lnTo>
                    <a:lnTo>
                      <a:pt x="64" y="39"/>
                    </a:lnTo>
                    <a:lnTo>
                      <a:pt x="40" y="26"/>
                    </a:lnTo>
                    <a:lnTo>
                      <a:pt x="40" y="52"/>
                    </a:lnTo>
                    <a:lnTo>
                      <a:pt x="51" y="51"/>
                    </a:lnTo>
                    <a:lnTo>
                      <a:pt x="58" y="45"/>
                    </a:lnTo>
                    <a:lnTo>
                      <a:pt x="40" y="54"/>
                    </a:lnTo>
                    <a:lnTo>
                      <a:pt x="61" y="54"/>
                    </a:lnTo>
                    <a:lnTo>
                      <a:pt x="61" y="26"/>
                    </a:lnTo>
                    <a:lnTo>
                      <a:pt x="55" y="52"/>
                    </a:lnTo>
                    <a:lnTo>
                      <a:pt x="67" y="55"/>
                    </a:lnTo>
                    <a:lnTo>
                      <a:pt x="73" y="29"/>
                    </a:lnTo>
                    <a:lnTo>
                      <a:pt x="57" y="49"/>
                    </a:lnTo>
                    <a:lnTo>
                      <a:pt x="73" y="65"/>
                    </a:lnTo>
                    <a:lnTo>
                      <a:pt x="90" y="45"/>
                    </a:lnTo>
                    <a:lnTo>
                      <a:pt x="66" y="52"/>
                    </a:lnTo>
                    <a:lnTo>
                      <a:pt x="78" y="94"/>
                    </a:lnTo>
                    <a:lnTo>
                      <a:pt x="80" y="98"/>
                    </a:lnTo>
                    <a:lnTo>
                      <a:pt x="101" y="141"/>
                    </a:lnTo>
                    <a:lnTo>
                      <a:pt x="106" y="147"/>
                    </a:lnTo>
                    <a:lnTo>
                      <a:pt x="107" y="150"/>
                    </a:lnTo>
                    <a:lnTo>
                      <a:pt x="122" y="163"/>
                    </a:lnTo>
                    <a:lnTo>
                      <a:pt x="129" y="166"/>
                    </a:lnTo>
                    <a:lnTo>
                      <a:pt x="149" y="175"/>
                    </a:lnTo>
                    <a:lnTo>
                      <a:pt x="149" y="175"/>
                    </a:lnTo>
                    <a:lnTo>
                      <a:pt x="159" y="177"/>
                    </a:lnTo>
                    <a:lnTo>
                      <a:pt x="167" y="177"/>
                    </a:lnTo>
                    <a:lnTo>
                      <a:pt x="210" y="164"/>
                    </a:lnTo>
                    <a:lnTo>
                      <a:pt x="213" y="163"/>
                    </a:lnTo>
                    <a:lnTo>
                      <a:pt x="221" y="157"/>
                    </a:lnTo>
                    <a:lnTo>
                      <a:pt x="222" y="157"/>
                    </a:lnTo>
                    <a:lnTo>
                      <a:pt x="250" y="124"/>
                    </a:lnTo>
                    <a:lnTo>
                      <a:pt x="251" y="123"/>
                    </a:lnTo>
                    <a:lnTo>
                      <a:pt x="280" y="86"/>
                    </a:lnTo>
                    <a:lnTo>
                      <a:pt x="259" y="69"/>
                    </a:lnTo>
                    <a:lnTo>
                      <a:pt x="279" y="88"/>
                    </a:lnTo>
                    <a:lnTo>
                      <a:pt x="292" y="72"/>
                    </a:lnTo>
                    <a:lnTo>
                      <a:pt x="273" y="54"/>
                    </a:lnTo>
                    <a:lnTo>
                      <a:pt x="283" y="78"/>
                    </a:lnTo>
                    <a:lnTo>
                      <a:pt x="291" y="72"/>
                    </a:lnTo>
                    <a:lnTo>
                      <a:pt x="279" y="80"/>
                    </a:lnTo>
                    <a:lnTo>
                      <a:pt x="302" y="75"/>
                    </a:lnTo>
                    <a:lnTo>
                      <a:pt x="306" y="74"/>
                    </a:lnTo>
                    <a:lnTo>
                      <a:pt x="326" y="66"/>
                    </a:lnTo>
                    <a:lnTo>
                      <a:pt x="315" y="42"/>
                    </a:lnTo>
                    <a:lnTo>
                      <a:pt x="312" y="68"/>
                    </a:lnTo>
                    <a:lnTo>
                      <a:pt x="340" y="71"/>
                    </a:lnTo>
                    <a:lnTo>
                      <a:pt x="343" y="45"/>
                    </a:lnTo>
                    <a:lnTo>
                      <a:pt x="335" y="71"/>
                    </a:lnTo>
                    <a:lnTo>
                      <a:pt x="372" y="83"/>
                    </a:lnTo>
                    <a:lnTo>
                      <a:pt x="372" y="83"/>
                    </a:lnTo>
                    <a:lnTo>
                      <a:pt x="387" y="88"/>
                    </a:lnTo>
                    <a:lnTo>
                      <a:pt x="403" y="37"/>
                    </a:lnTo>
                    <a:lnTo>
                      <a:pt x="387" y="32"/>
                    </a:lnTo>
                    <a:lnTo>
                      <a:pt x="380" y="57"/>
                    </a:lnTo>
                    <a:lnTo>
                      <a:pt x="389" y="32"/>
                    </a:lnTo>
                    <a:lnTo>
                      <a:pt x="352" y="20"/>
                    </a:lnTo>
                    <a:lnTo>
                      <a:pt x="346" y="19"/>
                    </a:lnTo>
                    <a:lnTo>
                      <a:pt x="319" y="16"/>
                    </a:lnTo>
                    <a:lnTo>
                      <a:pt x="315" y="16"/>
                    </a:lnTo>
                    <a:lnTo>
                      <a:pt x="306" y="17"/>
                    </a:lnTo>
                    <a:lnTo>
                      <a:pt x="286" y="25"/>
                    </a:lnTo>
                    <a:lnTo>
                      <a:pt x="296" y="49"/>
                    </a:lnTo>
                    <a:lnTo>
                      <a:pt x="291" y="23"/>
                    </a:lnTo>
                    <a:lnTo>
                      <a:pt x="268" y="28"/>
                    </a:lnTo>
                    <a:lnTo>
                      <a:pt x="262" y="29"/>
                    </a:lnTo>
                    <a:lnTo>
                      <a:pt x="254" y="36"/>
                    </a:lnTo>
                    <a:lnTo>
                      <a:pt x="253" y="37"/>
                    </a:lnTo>
                    <a:lnTo>
                      <a:pt x="239" y="52"/>
                    </a:lnTo>
                    <a:lnTo>
                      <a:pt x="239" y="54"/>
                    </a:lnTo>
                    <a:lnTo>
                      <a:pt x="210" y="91"/>
                    </a:lnTo>
                    <a:lnTo>
                      <a:pt x="230" y="106"/>
                    </a:lnTo>
                    <a:lnTo>
                      <a:pt x="210" y="89"/>
                    </a:lnTo>
                    <a:lnTo>
                      <a:pt x="182" y="121"/>
                    </a:lnTo>
                    <a:lnTo>
                      <a:pt x="202" y="138"/>
                    </a:lnTo>
                    <a:lnTo>
                      <a:pt x="194" y="114"/>
                    </a:lnTo>
                    <a:lnTo>
                      <a:pt x="152" y="126"/>
                    </a:lnTo>
                    <a:lnTo>
                      <a:pt x="170" y="126"/>
                    </a:lnTo>
                    <a:lnTo>
                      <a:pt x="159" y="124"/>
                    </a:lnTo>
                    <a:lnTo>
                      <a:pt x="159" y="150"/>
                    </a:lnTo>
                    <a:lnTo>
                      <a:pt x="171" y="126"/>
                    </a:lnTo>
                    <a:lnTo>
                      <a:pt x="152" y="117"/>
                    </a:lnTo>
                    <a:lnTo>
                      <a:pt x="139" y="141"/>
                    </a:lnTo>
                    <a:lnTo>
                      <a:pt x="156" y="121"/>
                    </a:lnTo>
                    <a:lnTo>
                      <a:pt x="141" y="109"/>
                    </a:lnTo>
                    <a:lnTo>
                      <a:pt x="124" y="129"/>
                    </a:lnTo>
                    <a:lnTo>
                      <a:pt x="149" y="117"/>
                    </a:lnTo>
                    <a:lnTo>
                      <a:pt x="127" y="74"/>
                    </a:lnTo>
                    <a:lnTo>
                      <a:pt x="103" y="86"/>
                    </a:lnTo>
                    <a:lnTo>
                      <a:pt x="129" y="78"/>
                    </a:lnTo>
                    <a:lnTo>
                      <a:pt x="116" y="37"/>
                    </a:lnTo>
                    <a:lnTo>
                      <a:pt x="115" y="34"/>
                    </a:lnTo>
                    <a:lnTo>
                      <a:pt x="109" y="26"/>
                    </a:lnTo>
                    <a:lnTo>
                      <a:pt x="109" y="25"/>
                    </a:lnTo>
                    <a:lnTo>
                      <a:pt x="92" y="9"/>
                    </a:lnTo>
                    <a:lnTo>
                      <a:pt x="84" y="5"/>
                    </a:lnTo>
                    <a:lnTo>
                      <a:pt x="80" y="5"/>
                    </a:lnTo>
                    <a:lnTo>
                      <a:pt x="67" y="2"/>
                    </a:lnTo>
                    <a:lnTo>
                      <a:pt x="61" y="0"/>
                    </a:lnTo>
                    <a:lnTo>
                      <a:pt x="40" y="0"/>
                    </a:lnTo>
                    <a:lnTo>
                      <a:pt x="40" y="0"/>
                    </a:lnTo>
                    <a:lnTo>
                      <a:pt x="29" y="2"/>
                    </a:lnTo>
                    <a:lnTo>
                      <a:pt x="21" y="8"/>
                    </a:lnTo>
                    <a:lnTo>
                      <a:pt x="17" y="14"/>
                    </a:lnTo>
                    <a:lnTo>
                      <a:pt x="9" y="29"/>
                    </a:lnTo>
                    <a:lnTo>
                      <a:pt x="8" y="34"/>
                    </a:lnTo>
                    <a:lnTo>
                      <a:pt x="1" y="54"/>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4" name="Freeform 74"/>
              <p:cNvSpPr>
                <a:spLocks/>
              </p:cNvSpPr>
              <p:nvPr/>
            </p:nvSpPr>
            <p:spPr bwMode="auto">
              <a:xfrm>
                <a:off x="2812" y="3867"/>
                <a:ext cx="202" cy="88"/>
              </a:xfrm>
              <a:custGeom>
                <a:avLst/>
                <a:gdLst>
                  <a:gd name="T0" fmla="*/ 39 w 403"/>
                  <a:gd name="T1" fmla="*/ 89 h 177"/>
                  <a:gd name="T2" fmla="*/ 45 w 403"/>
                  <a:gd name="T3" fmla="*/ 80 h 177"/>
                  <a:gd name="T4" fmla="*/ 51 w 403"/>
                  <a:gd name="T5" fmla="*/ 72 h 177"/>
                  <a:gd name="T6" fmla="*/ 65 w 403"/>
                  <a:gd name="T7" fmla="*/ 37 h 177"/>
                  <a:gd name="T8" fmla="*/ 40 w 403"/>
                  <a:gd name="T9" fmla="*/ 52 h 177"/>
                  <a:gd name="T10" fmla="*/ 59 w 403"/>
                  <a:gd name="T11" fmla="*/ 45 h 177"/>
                  <a:gd name="T12" fmla="*/ 40 w 403"/>
                  <a:gd name="T13" fmla="*/ 54 h 177"/>
                  <a:gd name="T14" fmla="*/ 63 w 403"/>
                  <a:gd name="T15" fmla="*/ 26 h 177"/>
                  <a:gd name="T16" fmla="*/ 69 w 403"/>
                  <a:gd name="T17" fmla="*/ 55 h 177"/>
                  <a:gd name="T18" fmla="*/ 57 w 403"/>
                  <a:gd name="T19" fmla="*/ 49 h 177"/>
                  <a:gd name="T20" fmla="*/ 91 w 403"/>
                  <a:gd name="T21" fmla="*/ 45 h 177"/>
                  <a:gd name="T22" fmla="*/ 80 w 403"/>
                  <a:gd name="T23" fmla="*/ 95 h 177"/>
                  <a:gd name="T24" fmla="*/ 101 w 403"/>
                  <a:gd name="T25" fmla="*/ 141 h 177"/>
                  <a:gd name="T26" fmla="*/ 108 w 403"/>
                  <a:gd name="T27" fmla="*/ 150 h 177"/>
                  <a:gd name="T28" fmla="*/ 129 w 403"/>
                  <a:gd name="T29" fmla="*/ 166 h 177"/>
                  <a:gd name="T30" fmla="*/ 150 w 403"/>
                  <a:gd name="T31" fmla="*/ 175 h 177"/>
                  <a:gd name="T32" fmla="*/ 170 w 403"/>
                  <a:gd name="T33" fmla="*/ 177 h 177"/>
                  <a:gd name="T34" fmla="*/ 207 w 403"/>
                  <a:gd name="T35" fmla="*/ 163 h 177"/>
                  <a:gd name="T36" fmla="*/ 216 w 403"/>
                  <a:gd name="T37" fmla="*/ 157 h 177"/>
                  <a:gd name="T38" fmla="*/ 224 w 403"/>
                  <a:gd name="T39" fmla="*/ 106 h 177"/>
                  <a:gd name="T40" fmla="*/ 278 w 403"/>
                  <a:gd name="T41" fmla="*/ 88 h 177"/>
                  <a:gd name="T42" fmla="*/ 278 w 403"/>
                  <a:gd name="T43" fmla="*/ 89 h 177"/>
                  <a:gd name="T44" fmla="*/ 273 w 403"/>
                  <a:gd name="T45" fmla="*/ 54 h 177"/>
                  <a:gd name="T46" fmla="*/ 301 w 403"/>
                  <a:gd name="T47" fmla="*/ 75 h 177"/>
                  <a:gd name="T48" fmla="*/ 325 w 403"/>
                  <a:gd name="T49" fmla="*/ 66 h 177"/>
                  <a:gd name="T50" fmla="*/ 311 w 403"/>
                  <a:gd name="T51" fmla="*/ 68 h 177"/>
                  <a:gd name="T52" fmla="*/ 343 w 403"/>
                  <a:gd name="T53" fmla="*/ 45 h 177"/>
                  <a:gd name="T54" fmla="*/ 373 w 403"/>
                  <a:gd name="T55" fmla="*/ 83 h 177"/>
                  <a:gd name="T56" fmla="*/ 403 w 403"/>
                  <a:gd name="T57" fmla="*/ 37 h 177"/>
                  <a:gd name="T58" fmla="*/ 353 w 403"/>
                  <a:gd name="T59" fmla="*/ 20 h 177"/>
                  <a:gd name="T60" fmla="*/ 317 w 403"/>
                  <a:gd name="T61" fmla="*/ 16 h 177"/>
                  <a:gd name="T62" fmla="*/ 305 w 403"/>
                  <a:gd name="T63" fmla="*/ 17 h 177"/>
                  <a:gd name="T64" fmla="*/ 294 w 403"/>
                  <a:gd name="T65" fmla="*/ 49 h 177"/>
                  <a:gd name="T66" fmla="*/ 268 w 403"/>
                  <a:gd name="T67" fmla="*/ 28 h 177"/>
                  <a:gd name="T68" fmla="*/ 255 w 403"/>
                  <a:gd name="T69" fmla="*/ 36 h 177"/>
                  <a:gd name="T70" fmla="*/ 238 w 403"/>
                  <a:gd name="T71" fmla="*/ 51 h 177"/>
                  <a:gd name="T72" fmla="*/ 204 w 403"/>
                  <a:gd name="T73" fmla="*/ 89 h 177"/>
                  <a:gd name="T74" fmla="*/ 196 w 403"/>
                  <a:gd name="T75" fmla="*/ 138 h 177"/>
                  <a:gd name="T76" fmla="*/ 152 w 403"/>
                  <a:gd name="T77" fmla="*/ 126 h 177"/>
                  <a:gd name="T78" fmla="*/ 161 w 403"/>
                  <a:gd name="T79" fmla="*/ 124 h 177"/>
                  <a:gd name="T80" fmla="*/ 172 w 403"/>
                  <a:gd name="T81" fmla="*/ 126 h 177"/>
                  <a:gd name="T82" fmla="*/ 140 w 403"/>
                  <a:gd name="T83" fmla="*/ 141 h 177"/>
                  <a:gd name="T84" fmla="*/ 141 w 403"/>
                  <a:gd name="T85" fmla="*/ 109 h 177"/>
                  <a:gd name="T86" fmla="*/ 149 w 403"/>
                  <a:gd name="T87" fmla="*/ 118 h 177"/>
                  <a:gd name="T88" fmla="*/ 104 w 403"/>
                  <a:gd name="T89" fmla="*/ 86 h 177"/>
                  <a:gd name="T90" fmla="*/ 117 w 403"/>
                  <a:gd name="T91" fmla="*/ 37 h 177"/>
                  <a:gd name="T92" fmla="*/ 111 w 403"/>
                  <a:gd name="T93" fmla="*/ 26 h 177"/>
                  <a:gd name="T94" fmla="*/ 94 w 403"/>
                  <a:gd name="T95" fmla="*/ 11 h 177"/>
                  <a:gd name="T96" fmla="*/ 82 w 403"/>
                  <a:gd name="T97" fmla="*/ 5 h 177"/>
                  <a:gd name="T98" fmla="*/ 63 w 403"/>
                  <a:gd name="T99" fmla="*/ 0 h 177"/>
                  <a:gd name="T100" fmla="*/ 40 w 403"/>
                  <a:gd name="T101" fmla="*/ 0 h 177"/>
                  <a:gd name="T102" fmla="*/ 22 w 403"/>
                  <a:gd name="T103" fmla="*/ 8 h 177"/>
                  <a:gd name="T104" fmla="*/ 16 w 403"/>
                  <a:gd name="T105" fmla="*/ 17 h 177"/>
                  <a:gd name="T106" fmla="*/ 2 w 403"/>
                  <a:gd name="T107" fmla="*/ 52 h 177"/>
                  <a:gd name="T108" fmla="*/ 8 w 403"/>
                  <a:gd name="T109" fmla="*/ 4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177">
                    <a:moveTo>
                      <a:pt x="0" y="51"/>
                    </a:moveTo>
                    <a:lnTo>
                      <a:pt x="39" y="89"/>
                    </a:lnTo>
                    <a:lnTo>
                      <a:pt x="46" y="82"/>
                    </a:lnTo>
                    <a:lnTo>
                      <a:pt x="45" y="80"/>
                    </a:lnTo>
                    <a:lnTo>
                      <a:pt x="51" y="72"/>
                    </a:lnTo>
                    <a:lnTo>
                      <a:pt x="51" y="72"/>
                    </a:lnTo>
                    <a:lnTo>
                      <a:pt x="59" y="52"/>
                    </a:lnTo>
                    <a:lnTo>
                      <a:pt x="65" y="37"/>
                    </a:lnTo>
                    <a:lnTo>
                      <a:pt x="40" y="26"/>
                    </a:lnTo>
                    <a:lnTo>
                      <a:pt x="40" y="52"/>
                    </a:lnTo>
                    <a:lnTo>
                      <a:pt x="51" y="51"/>
                    </a:lnTo>
                    <a:lnTo>
                      <a:pt x="59" y="45"/>
                    </a:lnTo>
                    <a:lnTo>
                      <a:pt x="65" y="37"/>
                    </a:lnTo>
                    <a:lnTo>
                      <a:pt x="40" y="54"/>
                    </a:lnTo>
                    <a:lnTo>
                      <a:pt x="63" y="54"/>
                    </a:lnTo>
                    <a:lnTo>
                      <a:pt x="63" y="26"/>
                    </a:lnTo>
                    <a:lnTo>
                      <a:pt x="57" y="52"/>
                    </a:lnTo>
                    <a:lnTo>
                      <a:pt x="69" y="55"/>
                    </a:lnTo>
                    <a:lnTo>
                      <a:pt x="75" y="29"/>
                    </a:lnTo>
                    <a:lnTo>
                      <a:pt x="57" y="49"/>
                    </a:lnTo>
                    <a:lnTo>
                      <a:pt x="72" y="65"/>
                    </a:lnTo>
                    <a:lnTo>
                      <a:pt x="91" y="45"/>
                    </a:lnTo>
                    <a:lnTo>
                      <a:pt x="66" y="54"/>
                    </a:lnTo>
                    <a:lnTo>
                      <a:pt x="80" y="95"/>
                    </a:lnTo>
                    <a:lnTo>
                      <a:pt x="82" y="98"/>
                    </a:lnTo>
                    <a:lnTo>
                      <a:pt x="101" y="141"/>
                    </a:lnTo>
                    <a:lnTo>
                      <a:pt x="106" y="147"/>
                    </a:lnTo>
                    <a:lnTo>
                      <a:pt x="108" y="150"/>
                    </a:lnTo>
                    <a:lnTo>
                      <a:pt x="123" y="163"/>
                    </a:lnTo>
                    <a:lnTo>
                      <a:pt x="129" y="166"/>
                    </a:lnTo>
                    <a:lnTo>
                      <a:pt x="150" y="175"/>
                    </a:lnTo>
                    <a:lnTo>
                      <a:pt x="150" y="175"/>
                    </a:lnTo>
                    <a:lnTo>
                      <a:pt x="161" y="177"/>
                    </a:lnTo>
                    <a:lnTo>
                      <a:pt x="170" y="177"/>
                    </a:lnTo>
                    <a:lnTo>
                      <a:pt x="206" y="164"/>
                    </a:lnTo>
                    <a:lnTo>
                      <a:pt x="207" y="163"/>
                    </a:lnTo>
                    <a:lnTo>
                      <a:pt x="215" y="157"/>
                    </a:lnTo>
                    <a:lnTo>
                      <a:pt x="216" y="157"/>
                    </a:lnTo>
                    <a:lnTo>
                      <a:pt x="244" y="124"/>
                    </a:lnTo>
                    <a:lnTo>
                      <a:pt x="224" y="106"/>
                    </a:lnTo>
                    <a:lnTo>
                      <a:pt x="244" y="124"/>
                    </a:lnTo>
                    <a:lnTo>
                      <a:pt x="278" y="88"/>
                    </a:lnTo>
                    <a:lnTo>
                      <a:pt x="258" y="69"/>
                    </a:lnTo>
                    <a:lnTo>
                      <a:pt x="278" y="89"/>
                    </a:lnTo>
                    <a:lnTo>
                      <a:pt x="293" y="74"/>
                    </a:lnTo>
                    <a:lnTo>
                      <a:pt x="273" y="54"/>
                    </a:lnTo>
                    <a:lnTo>
                      <a:pt x="279" y="80"/>
                    </a:lnTo>
                    <a:lnTo>
                      <a:pt x="301" y="75"/>
                    </a:lnTo>
                    <a:lnTo>
                      <a:pt x="305" y="74"/>
                    </a:lnTo>
                    <a:lnTo>
                      <a:pt x="325" y="66"/>
                    </a:lnTo>
                    <a:lnTo>
                      <a:pt x="314" y="42"/>
                    </a:lnTo>
                    <a:lnTo>
                      <a:pt x="311" y="68"/>
                    </a:lnTo>
                    <a:lnTo>
                      <a:pt x="340" y="71"/>
                    </a:lnTo>
                    <a:lnTo>
                      <a:pt x="343" y="45"/>
                    </a:lnTo>
                    <a:lnTo>
                      <a:pt x="336" y="71"/>
                    </a:lnTo>
                    <a:lnTo>
                      <a:pt x="373" y="83"/>
                    </a:lnTo>
                    <a:lnTo>
                      <a:pt x="386" y="88"/>
                    </a:lnTo>
                    <a:lnTo>
                      <a:pt x="403" y="37"/>
                    </a:lnTo>
                    <a:lnTo>
                      <a:pt x="389" y="32"/>
                    </a:lnTo>
                    <a:lnTo>
                      <a:pt x="353" y="20"/>
                    </a:lnTo>
                    <a:lnTo>
                      <a:pt x="346" y="19"/>
                    </a:lnTo>
                    <a:lnTo>
                      <a:pt x="317" y="16"/>
                    </a:lnTo>
                    <a:lnTo>
                      <a:pt x="314" y="16"/>
                    </a:lnTo>
                    <a:lnTo>
                      <a:pt x="305" y="17"/>
                    </a:lnTo>
                    <a:lnTo>
                      <a:pt x="285" y="25"/>
                    </a:lnTo>
                    <a:lnTo>
                      <a:pt x="294" y="49"/>
                    </a:lnTo>
                    <a:lnTo>
                      <a:pt x="290" y="23"/>
                    </a:lnTo>
                    <a:lnTo>
                      <a:pt x="268" y="28"/>
                    </a:lnTo>
                    <a:lnTo>
                      <a:pt x="262" y="29"/>
                    </a:lnTo>
                    <a:lnTo>
                      <a:pt x="255" y="36"/>
                    </a:lnTo>
                    <a:lnTo>
                      <a:pt x="239" y="51"/>
                    </a:lnTo>
                    <a:lnTo>
                      <a:pt x="238" y="51"/>
                    </a:lnTo>
                    <a:lnTo>
                      <a:pt x="204" y="88"/>
                    </a:lnTo>
                    <a:lnTo>
                      <a:pt x="204" y="89"/>
                    </a:lnTo>
                    <a:lnTo>
                      <a:pt x="176" y="121"/>
                    </a:lnTo>
                    <a:lnTo>
                      <a:pt x="196" y="138"/>
                    </a:lnTo>
                    <a:lnTo>
                      <a:pt x="187" y="114"/>
                    </a:lnTo>
                    <a:lnTo>
                      <a:pt x="152" y="126"/>
                    </a:lnTo>
                    <a:lnTo>
                      <a:pt x="172" y="126"/>
                    </a:lnTo>
                    <a:lnTo>
                      <a:pt x="161" y="124"/>
                    </a:lnTo>
                    <a:lnTo>
                      <a:pt x="161" y="150"/>
                    </a:lnTo>
                    <a:lnTo>
                      <a:pt x="172" y="126"/>
                    </a:lnTo>
                    <a:lnTo>
                      <a:pt x="150" y="117"/>
                    </a:lnTo>
                    <a:lnTo>
                      <a:pt x="140" y="141"/>
                    </a:lnTo>
                    <a:lnTo>
                      <a:pt x="157" y="121"/>
                    </a:lnTo>
                    <a:lnTo>
                      <a:pt x="141" y="109"/>
                    </a:lnTo>
                    <a:lnTo>
                      <a:pt x="124" y="129"/>
                    </a:lnTo>
                    <a:lnTo>
                      <a:pt x="149" y="118"/>
                    </a:lnTo>
                    <a:lnTo>
                      <a:pt x="129" y="75"/>
                    </a:lnTo>
                    <a:lnTo>
                      <a:pt x="104" y="86"/>
                    </a:lnTo>
                    <a:lnTo>
                      <a:pt x="131" y="78"/>
                    </a:lnTo>
                    <a:lnTo>
                      <a:pt x="117" y="37"/>
                    </a:lnTo>
                    <a:lnTo>
                      <a:pt x="115" y="34"/>
                    </a:lnTo>
                    <a:lnTo>
                      <a:pt x="111" y="26"/>
                    </a:lnTo>
                    <a:lnTo>
                      <a:pt x="95" y="11"/>
                    </a:lnTo>
                    <a:lnTo>
                      <a:pt x="94" y="11"/>
                    </a:lnTo>
                    <a:lnTo>
                      <a:pt x="86" y="5"/>
                    </a:lnTo>
                    <a:lnTo>
                      <a:pt x="82" y="5"/>
                    </a:lnTo>
                    <a:lnTo>
                      <a:pt x="69" y="2"/>
                    </a:lnTo>
                    <a:lnTo>
                      <a:pt x="63" y="0"/>
                    </a:lnTo>
                    <a:lnTo>
                      <a:pt x="40" y="0"/>
                    </a:lnTo>
                    <a:lnTo>
                      <a:pt x="40" y="0"/>
                    </a:lnTo>
                    <a:lnTo>
                      <a:pt x="29" y="2"/>
                    </a:lnTo>
                    <a:lnTo>
                      <a:pt x="22" y="8"/>
                    </a:lnTo>
                    <a:lnTo>
                      <a:pt x="16" y="16"/>
                    </a:lnTo>
                    <a:lnTo>
                      <a:pt x="16" y="17"/>
                    </a:lnTo>
                    <a:lnTo>
                      <a:pt x="10" y="32"/>
                    </a:lnTo>
                    <a:lnTo>
                      <a:pt x="2" y="52"/>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5" name="Freeform 75"/>
              <p:cNvSpPr>
                <a:spLocks/>
              </p:cNvSpPr>
              <p:nvPr/>
            </p:nvSpPr>
            <p:spPr bwMode="auto">
              <a:xfrm>
                <a:off x="3165" y="3867"/>
                <a:ext cx="202" cy="88"/>
              </a:xfrm>
              <a:custGeom>
                <a:avLst/>
                <a:gdLst>
                  <a:gd name="T0" fmla="*/ 45 w 405"/>
                  <a:gd name="T1" fmla="*/ 83 h 177"/>
                  <a:gd name="T2" fmla="*/ 51 w 405"/>
                  <a:gd name="T3" fmla="*/ 72 h 177"/>
                  <a:gd name="T4" fmla="*/ 34 w 405"/>
                  <a:gd name="T5" fmla="*/ 42 h 177"/>
                  <a:gd name="T6" fmla="*/ 66 w 405"/>
                  <a:gd name="T7" fmla="*/ 40 h 177"/>
                  <a:gd name="T8" fmla="*/ 43 w 405"/>
                  <a:gd name="T9" fmla="*/ 52 h 177"/>
                  <a:gd name="T10" fmla="*/ 62 w 405"/>
                  <a:gd name="T11" fmla="*/ 45 h 177"/>
                  <a:gd name="T12" fmla="*/ 63 w 405"/>
                  <a:gd name="T13" fmla="*/ 54 h 177"/>
                  <a:gd name="T14" fmla="*/ 59 w 405"/>
                  <a:gd name="T15" fmla="*/ 52 h 177"/>
                  <a:gd name="T16" fmla="*/ 79 w 405"/>
                  <a:gd name="T17" fmla="*/ 29 h 177"/>
                  <a:gd name="T18" fmla="*/ 68 w 405"/>
                  <a:gd name="T19" fmla="*/ 54 h 177"/>
                  <a:gd name="T20" fmla="*/ 72 w 405"/>
                  <a:gd name="T21" fmla="*/ 63 h 177"/>
                  <a:gd name="T22" fmla="*/ 68 w 405"/>
                  <a:gd name="T23" fmla="*/ 54 h 177"/>
                  <a:gd name="T24" fmla="*/ 83 w 405"/>
                  <a:gd name="T25" fmla="*/ 98 h 177"/>
                  <a:gd name="T26" fmla="*/ 109 w 405"/>
                  <a:gd name="T27" fmla="*/ 147 h 177"/>
                  <a:gd name="T28" fmla="*/ 124 w 405"/>
                  <a:gd name="T29" fmla="*/ 161 h 177"/>
                  <a:gd name="T30" fmla="*/ 151 w 405"/>
                  <a:gd name="T31" fmla="*/ 175 h 177"/>
                  <a:gd name="T32" fmla="*/ 161 w 405"/>
                  <a:gd name="T33" fmla="*/ 177 h 177"/>
                  <a:gd name="T34" fmla="*/ 212 w 405"/>
                  <a:gd name="T35" fmla="*/ 164 h 177"/>
                  <a:gd name="T36" fmla="*/ 222 w 405"/>
                  <a:gd name="T37" fmla="*/ 157 h 177"/>
                  <a:gd name="T38" fmla="*/ 253 w 405"/>
                  <a:gd name="T39" fmla="*/ 124 h 177"/>
                  <a:gd name="T40" fmla="*/ 284 w 405"/>
                  <a:gd name="T41" fmla="*/ 86 h 177"/>
                  <a:gd name="T42" fmla="*/ 284 w 405"/>
                  <a:gd name="T43" fmla="*/ 86 h 177"/>
                  <a:gd name="T44" fmla="*/ 275 w 405"/>
                  <a:gd name="T45" fmla="*/ 54 h 177"/>
                  <a:gd name="T46" fmla="*/ 293 w 405"/>
                  <a:gd name="T47" fmla="*/ 72 h 177"/>
                  <a:gd name="T48" fmla="*/ 304 w 405"/>
                  <a:gd name="T49" fmla="*/ 75 h 177"/>
                  <a:gd name="T50" fmla="*/ 328 w 405"/>
                  <a:gd name="T51" fmla="*/ 68 h 177"/>
                  <a:gd name="T52" fmla="*/ 316 w 405"/>
                  <a:gd name="T53" fmla="*/ 68 h 177"/>
                  <a:gd name="T54" fmla="*/ 348 w 405"/>
                  <a:gd name="T55" fmla="*/ 45 h 177"/>
                  <a:gd name="T56" fmla="*/ 374 w 405"/>
                  <a:gd name="T57" fmla="*/ 83 h 177"/>
                  <a:gd name="T58" fmla="*/ 405 w 405"/>
                  <a:gd name="T59" fmla="*/ 37 h 177"/>
                  <a:gd name="T60" fmla="*/ 357 w 405"/>
                  <a:gd name="T61" fmla="*/ 20 h 177"/>
                  <a:gd name="T62" fmla="*/ 322 w 405"/>
                  <a:gd name="T63" fmla="*/ 16 h 177"/>
                  <a:gd name="T64" fmla="*/ 310 w 405"/>
                  <a:gd name="T65" fmla="*/ 17 h 177"/>
                  <a:gd name="T66" fmla="*/ 298 w 405"/>
                  <a:gd name="T67" fmla="*/ 49 h 177"/>
                  <a:gd name="T68" fmla="*/ 270 w 405"/>
                  <a:gd name="T69" fmla="*/ 28 h 177"/>
                  <a:gd name="T70" fmla="*/ 256 w 405"/>
                  <a:gd name="T71" fmla="*/ 36 h 177"/>
                  <a:gd name="T72" fmla="*/ 242 w 405"/>
                  <a:gd name="T73" fmla="*/ 52 h 177"/>
                  <a:gd name="T74" fmla="*/ 213 w 405"/>
                  <a:gd name="T75" fmla="*/ 91 h 177"/>
                  <a:gd name="T76" fmla="*/ 213 w 405"/>
                  <a:gd name="T77" fmla="*/ 89 h 177"/>
                  <a:gd name="T78" fmla="*/ 204 w 405"/>
                  <a:gd name="T79" fmla="*/ 138 h 177"/>
                  <a:gd name="T80" fmla="*/ 154 w 405"/>
                  <a:gd name="T81" fmla="*/ 126 h 177"/>
                  <a:gd name="T82" fmla="*/ 161 w 405"/>
                  <a:gd name="T83" fmla="*/ 124 h 177"/>
                  <a:gd name="T84" fmla="*/ 173 w 405"/>
                  <a:gd name="T85" fmla="*/ 126 h 177"/>
                  <a:gd name="T86" fmla="*/ 141 w 405"/>
                  <a:gd name="T87" fmla="*/ 141 h 177"/>
                  <a:gd name="T88" fmla="*/ 146 w 405"/>
                  <a:gd name="T89" fmla="*/ 109 h 177"/>
                  <a:gd name="T90" fmla="*/ 152 w 405"/>
                  <a:gd name="T91" fmla="*/ 117 h 177"/>
                  <a:gd name="T92" fmla="*/ 106 w 405"/>
                  <a:gd name="T93" fmla="*/ 86 h 177"/>
                  <a:gd name="T94" fmla="*/ 118 w 405"/>
                  <a:gd name="T95" fmla="*/ 37 h 177"/>
                  <a:gd name="T96" fmla="*/ 112 w 405"/>
                  <a:gd name="T97" fmla="*/ 28 h 177"/>
                  <a:gd name="T98" fmla="*/ 97 w 405"/>
                  <a:gd name="T99" fmla="*/ 11 h 177"/>
                  <a:gd name="T100" fmla="*/ 85 w 405"/>
                  <a:gd name="T101" fmla="*/ 3 h 177"/>
                  <a:gd name="T102" fmla="*/ 63 w 405"/>
                  <a:gd name="T103" fmla="*/ 0 h 177"/>
                  <a:gd name="T104" fmla="*/ 43 w 405"/>
                  <a:gd name="T105" fmla="*/ 0 h 177"/>
                  <a:gd name="T106" fmla="*/ 25 w 405"/>
                  <a:gd name="T107" fmla="*/ 8 h 177"/>
                  <a:gd name="T108" fmla="*/ 13 w 405"/>
                  <a:gd name="T109" fmla="*/ 28 h 177"/>
                  <a:gd name="T110" fmla="*/ 2 w 405"/>
                  <a:gd name="T111" fmla="*/ 52 h 177"/>
                  <a:gd name="T112" fmla="*/ 5 w 405"/>
                  <a:gd name="T113"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177">
                    <a:moveTo>
                      <a:pt x="0" y="55"/>
                    </a:moveTo>
                    <a:lnTo>
                      <a:pt x="45" y="83"/>
                    </a:lnTo>
                    <a:lnTo>
                      <a:pt x="49" y="75"/>
                    </a:lnTo>
                    <a:lnTo>
                      <a:pt x="51" y="72"/>
                    </a:lnTo>
                    <a:lnTo>
                      <a:pt x="59" y="52"/>
                    </a:lnTo>
                    <a:lnTo>
                      <a:pt x="34" y="42"/>
                    </a:lnTo>
                    <a:lnTo>
                      <a:pt x="57" y="55"/>
                    </a:lnTo>
                    <a:lnTo>
                      <a:pt x="66" y="40"/>
                    </a:lnTo>
                    <a:lnTo>
                      <a:pt x="43" y="26"/>
                    </a:lnTo>
                    <a:lnTo>
                      <a:pt x="43" y="52"/>
                    </a:lnTo>
                    <a:lnTo>
                      <a:pt x="54" y="51"/>
                    </a:lnTo>
                    <a:lnTo>
                      <a:pt x="62" y="45"/>
                    </a:lnTo>
                    <a:lnTo>
                      <a:pt x="43" y="54"/>
                    </a:lnTo>
                    <a:lnTo>
                      <a:pt x="63" y="54"/>
                    </a:lnTo>
                    <a:lnTo>
                      <a:pt x="63" y="26"/>
                    </a:lnTo>
                    <a:lnTo>
                      <a:pt x="59" y="52"/>
                    </a:lnTo>
                    <a:lnTo>
                      <a:pt x="74" y="55"/>
                    </a:lnTo>
                    <a:lnTo>
                      <a:pt x="79" y="29"/>
                    </a:lnTo>
                    <a:lnTo>
                      <a:pt x="60" y="48"/>
                    </a:lnTo>
                    <a:lnTo>
                      <a:pt x="68" y="54"/>
                    </a:lnTo>
                    <a:lnTo>
                      <a:pt x="59" y="48"/>
                    </a:lnTo>
                    <a:lnTo>
                      <a:pt x="72" y="63"/>
                    </a:lnTo>
                    <a:lnTo>
                      <a:pt x="92" y="45"/>
                    </a:lnTo>
                    <a:lnTo>
                      <a:pt x="68" y="54"/>
                    </a:lnTo>
                    <a:lnTo>
                      <a:pt x="82" y="95"/>
                    </a:lnTo>
                    <a:lnTo>
                      <a:pt x="83" y="98"/>
                    </a:lnTo>
                    <a:lnTo>
                      <a:pt x="105" y="141"/>
                    </a:lnTo>
                    <a:lnTo>
                      <a:pt x="109" y="147"/>
                    </a:lnTo>
                    <a:lnTo>
                      <a:pt x="111" y="149"/>
                    </a:lnTo>
                    <a:lnTo>
                      <a:pt x="124" y="161"/>
                    </a:lnTo>
                    <a:lnTo>
                      <a:pt x="131" y="166"/>
                    </a:lnTo>
                    <a:lnTo>
                      <a:pt x="151" y="175"/>
                    </a:lnTo>
                    <a:lnTo>
                      <a:pt x="151" y="175"/>
                    </a:lnTo>
                    <a:lnTo>
                      <a:pt x="161" y="177"/>
                    </a:lnTo>
                    <a:lnTo>
                      <a:pt x="169" y="177"/>
                    </a:lnTo>
                    <a:lnTo>
                      <a:pt x="212" y="164"/>
                    </a:lnTo>
                    <a:lnTo>
                      <a:pt x="215" y="163"/>
                    </a:lnTo>
                    <a:lnTo>
                      <a:pt x="222" y="157"/>
                    </a:lnTo>
                    <a:lnTo>
                      <a:pt x="224" y="157"/>
                    </a:lnTo>
                    <a:lnTo>
                      <a:pt x="253" y="124"/>
                    </a:lnTo>
                    <a:lnTo>
                      <a:pt x="255" y="123"/>
                    </a:lnTo>
                    <a:lnTo>
                      <a:pt x="284" y="86"/>
                    </a:lnTo>
                    <a:lnTo>
                      <a:pt x="262" y="69"/>
                    </a:lnTo>
                    <a:lnTo>
                      <a:pt x="284" y="86"/>
                    </a:lnTo>
                    <a:lnTo>
                      <a:pt x="296" y="71"/>
                    </a:lnTo>
                    <a:lnTo>
                      <a:pt x="275" y="54"/>
                    </a:lnTo>
                    <a:lnTo>
                      <a:pt x="285" y="78"/>
                    </a:lnTo>
                    <a:lnTo>
                      <a:pt x="293" y="72"/>
                    </a:lnTo>
                    <a:lnTo>
                      <a:pt x="281" y="80"/>
                    </a:lnTo>
                    <a:lnTo>
                      <a:pt x="304" y="75"/>
                    </a:lnTo>
                    <a:lnTo>
                      <a:pt x="307" y="75"/>
                    </a:lnTo>
                    <a:lnTo>
                      <a:pt x="328" y="68"/>
                    </a:lnTo>
                    <a:lnTo>
                      <a:pt x="319" y="42"/>
                    </a:lnTo>
                    <a:lnTo>
                      <a:pt x="316" y="68"/>
                    </a:lnTo>
                    <a:lnTo>
                      <a:pt x="345" y="71"/>
                    </a:lnTo>
                    <a:lnTo>
                      <a:pt x="348" y="45"/>
                    </a:lnTo>
                    <a:lnTo>
                      <a:pt x="339" y="71"/>
                    </a:lnTo>
                    <a:lnTo>
                      <a:pt x="374" y="83"/>
                    </a:lnTo>
                    <a:lnTo>
                      <a:pt x="386" y="88"/>
                    </a:lnTo>
                    <a:lnTo>
                      <a:pt x="405" y="37"/>
                    </a:lnTo>
                    <a:lnTo>
                      <a:pt x="393" y="32"/>
                    </a:lnTo>
                    <a:lnTo>
                      <a:pt x="357" y="20"/>
                    </a:lnTo>
                    <a:lnTo>
                      <a:pt x="351" y="19"/>
                    </a:lnTo>
                    <a:lnTo>
                      <a:pt x="322" y="16"/>
                    </a:lnTo>
                    <a:lnTo>
                      <a:pt x="319" y="16"/>
                    </a:lnTo>
                    <a:lnTo>
                      <a:pt x="310" y="17"/>
                    </a:lnTo>
                    <a:lnTo>
                      <a:pt x="288" y="25"/>
                    </a:lnTo>
                    <a:lnTo>
                      <a:pt x="298" y="49"/>
                    </a:lnTo>
                    <a:lnTo>
                      <a:pt x="293" y="23"/>
                    </a:lnTo>
                    <a:lnTo>
                      <a:pt x="270" y="28"/>
                    </a:lnTo>
                    <a:lnTo>
                      <a:pt x="264" y="29"/>
                    </a:lnTo>
                    <a:lnTo>
                      <a:pt x="256" y="36"/>
                    </a:lnTo>
                    <a:lnTo>
                      <a:pt x="255" y="37"/>
                    </a:lnTo>
                    <a:lnTo>
                      <a:pt x="242" y="52"/>
                    </a:lnTo>
                    <a:lnTo>
                      <a:pt x="242" y="54"/>
                    </a:lnTo>
                    <a:lnTo>
                      <a:pt x="213" y="91"/>
                    </a:lnTo>
                    <a:lnTo>
                      <a:pt x="233" y="106"/>
                    </a:lnTo>
                    <a:lnTo>
                      <a:pt x="213" y="89"/>
                    </a:lnTo>
                    <a:lnTo>
                      <a:pt x="184" y="121"/>
                    </a:lnTo>
                    <a:lnTo>
                      <a:pt x="204" y="138"/>
                    </a:lnTo>
                    <a:lnTo>
                      <a:pt x="196" y="114"/>
                    </a:lnTo>
                    <a:lnTo>
                      <a:pt x="154" y="126"/>
                    </a:lnTo>
                    <a:lnTo>
                      <a:pt x="172" y="126"/>
                    </a:lnTo>
                    <a:lnTo>
                      <a:pt x="161" y="124"/>
                    </a:lnTo>
                    <a:lnTo>
                      <a:pt x="161" y="150"/>
                    </a:lnTo>
                    <a:lnTo>
                      <a:pt x="173" y="126"/>
                    </a:lnTo>
                    <a:lnTo>
                      <a:pt x="154" y="117"/>
                    </a:lnTo>
                    <a:lnTo>
                      <a:pt x="141" y="141"/>
                    </a:lnTo>
                    <a:lnTo>
                      <a:pt x="160" y="121"/>
                    </a:lnTo>
                    <a:lnTo>
                      <a:pt x="146" y="109"/>
                    </a:lnTo>
                    <a:lnTo>
                      <a:pt x="128" y="129"/>
                    </a:lnTo>
                    <a:lnTo>
                      <a:pt x="152" y="117"/>
                    </a:lnTo>
                    <a:lnTo>
                      <a:pt x="131" y="74"/>
                    </a:lnTo>
                    <a:lnTo>
                      <a:pt x="106" y="86"/>
                    </a:lnTo>
                    <a:lnTo>
                      <a:pt x="132" y="78"/>
                    </a:lnTo>
                    <a:lnTo>
                      <a:pt x="118" y="37"/>
                    </a:lnTo>
                    <a:lnTo>
                      <a:pt x="117" y="34"/>
                    </a:lnTo>
                    <a:lnTo>
                      <a:pt x="112" y="28"/>
                    </a:lnTo>
                    <a:lnTo>
                      <a:pt x="98" y="13"/>
                    </a:lnTo>
                    <a:lnTo>
                      <a:pt x="97" y="11"/>
                    </a:lnTo>
                    <a:lnTo>
                      <a:pt x="89" y="5"/>
                    </a:lnTo>
                    <a:lnTo>
                      <a:pt x="85" y="3"/>
                    </a:lnTo>
                    <a:lnTo>
                      <a:pt x="69" y="0"/>
                    </a:lnTo>
                    <a:lnTo>
                      <a:pt x="63" y="0"/>
                    </a:lnTo>
                    <a:lnTo>
                      <a:pt x="43" y="0"/>
                    </a:lnTo>
                    <a:lnTo>
                      <a:pt x="43" y="0"/>
                    </a:lnTo>
                    <a:lnTo>
                      <a:pt x="33" y="2"/>
                    </a:lnTo>
                    <a:lnTo>
                      <a:pt x="25" y="8"/>
                    </a:lnTo>
                    <a:lnTo>
                      <a:pt x="22" y="13"/>
                    </a:lnTo>
                    <a:lnTo>
                      <a:pt x="13" y="28"/>
                    </a:lnTo>
                    <a:lnTo>
                      <a:pt x="10" y="32"/>
                    </a:lnTo>
                    <a:lnTo>
                      <a:pt x="2" y="52"/>
                    </a:lnTo>
                    <a:lnTo>
                      <a:pt x="26" y="62"/>
                    </a:lnTo>
                    <a:lnTo>
                      <a:pt x="5" y="48"/>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6" name="Freeform 76"/>
              <p:cNvSpPr>
                <a:spLocks/>
              </p:cNvSpPr>
              <p:nvPr/>
            </p:nvSpPr>
            <p:spPr bwMode="auto">
              <a:xfrm>
                <a:off x="3452" y="3874"/>
                <a:ext cx="200" cy="88"/>
              </a:xfrm>
              <a:custGeom>
                <a:avLst/>
                <a:gdLst>
                  <a:gd name="T0" fmla="*/ 40 w 402"/>
                  <a:gd name="T1" fmla="*/ 87 h 176"/>
                  <a:gd name="T2" fmla="*/ 52 w 402"/>
                  <a:gd name="T3" fmla="*/ 72 h 176"/>
                  <a:gd name="T4" fmla="*/ 60 w 402"/>
                  <a:gd name="T5" fmla="*/ 49 h 176"/>
                  <a:gd name="T6" fmla="*/ 58 w 402"/>
                  <a:gd name="T7" fmla="*/ 53 h 176"/>
                  <a:gd name="T8" fmla="*/ 42 w 402"/>
                  <a:gd name="T9" fmla="*/ 26 h 176"/>
                  <a:gd name="T10" fmla="*/ 52 w 402"/>
                  <a:gd name="T11" fmla="*/ 50 h 176"/>
                  <a:gd name="T12" fmla="*/ 42 w 402"/>
                  <a:gd name="T13" fmla="*/ 53 h 176"/>
                  <a:gd name="T14" fmla="*/ 62 w 402"/>
                  <a:gd name="T15" fmla="*/ 26 h 176"/>
                  <a:gd name="T16" fmla="*/ 72 w 402"/>
                  <a:gd name="T17" fmla="*/ 55 h 176"/>
                  <a:gd name="T18" fmla="*/ 58 w 402"/>
                  <a:gd name="T19" fmla="*/ 47 h 176"/>
                  <a:gd name="T20" fmla="*/ 57 w 402"/>
                  <a:gd name="T21" fmla="*/ 46 h 176"/>
                  <a:gd name="T22" fmla="*/ 91 w 402"/>
                  <a:gd name="T23" fmla="*/ 46 h 176"/>
                  <a:gd name="T24" fmla="*/ 81 w 402"/>
                  <a:gd name="T25" fmla="*/ 96 h 176"/>
                  <a:gd name="T26" fmla="*/ 104 w 402"/>
                  <a:gd name="T27" fmla="*/ 141 h 176"/>
                  <a:gd name="T28" fmla="*/ 111 w 402"/>
                  <a:gd name="T29" fmla="*/ 150 h 176"/>
                  <a:gd name="T30" fmla="*/ 132 w 402"/>
                  <a:gd name="T31" fmla="*/ 165 h 176"/>
                  <a:gd name="T32" fmla="*/ 152 w 402"/>
                  <a:gd name="T33" fmla="*/ 174 h 176"/>
                  <a:gd name="T34" fmla="*/ 170 w 402"/>
                  <a:gd name="T35" fmla="*/ 176 h 176"/>
                  <a:gd name="T36" fmla="*/ 215 w 402"/>
                  <a:gd name="T37" fmla="*/ 162 h 176"/>
                  <a:gd name="T38" fmla="*/ 224 w 402"/>
                  <a:gd name="T39" fmla="*/ 156 h 176"/>
                  <a:gd name="T40" fmla="*/ 254 w 402"/>
                  <a:gd name="T41" fmla="*/ 122 h 176"/>
                  <a:gd name="T42" fmla="*/ 261 w 402"/>
                  <a:gd name="T43" fmla="*/ 70 h 176"/>
                  <a:gd name="T44" fmla="*/ 296 w 402"/>
                  <a:gd name="T45" fmla="*/ 72 h 176"/>
                  <a:gd name="T46" fmla="*/ 282 w 402"/>
                  <a:gd name="T47" fmla="*/ 79 h 176"/>
                  <a:gd name="T48" fmla="*/ 308 w 402"/>
                  <a:gd name="T49" fmla="*/ 73 h 176"/>
                  <a:gd name="T50" fmla="*/ 317 w 402"/>
                  <a:gd name="T51" fmla="*/ 41 h 176"/>
                  <a:gd name="T52" fmla="*/ 343 w 402"/>
                  <a:gd name="T53" fmla="*/ 72 h 176"/>
                  <a:gd name="T54" fmla="*/ 339 w 402"/>
                  <a:gd name="T55" fmla="*/ 72 h 176"/>
                  <a:gd name="T56" fmla="*/ 377 w 402"/>
                  <a:gd name="T57" fmla="*/ 84 h 176"/>
                  <a:gd name="T58" fmla="*/ 402 w 402"/>
                  <a:gd name="T59" fmla="*/ 36 h 176"/>
                  <a:gd name="T60" fmla="*/ 383 w 402"/>
                  <a:gd name="T61" fmla="*/ 58 h 176"/>
                  <a:gd name="T62" fmla="*/ 356 w 402"/>
                  <a:gd name="T63" fmla="*/ 21 h 176"/>
                  <a:gd name="T64" fmla="*/ 322 w 402"/>
                  <a:gd name="T65" fmla="*/ 15 h 176"/>
                  <a:gd name="T66" fmla="*/ 308 w 402"/>
                  <a:gd name="T67" fmla="*/ 16 h 176"/>
                  <a:gd name="T68" fmla="*/ 297 w 402"/>
                  <a:gd name="T69" fmla="*/ 49 h 176"/>
                  <a:gd name="T70" fmla="*/ 271 w 402"/>
                  <a:gd name="T71" fmla="*/ 27 h 176"/>
                  <a:gd name="T72" fmla="*/ 258 w 402"/>
                  <a:gd name="T73" fmla="*/ 35 h 176"/>
                  <a:gd name="T74" fmla="*/ 241 w 402"/>
                  <a:gd name="T75" fmla="*/ 53 h 176"/>
                  <a:gd name="T76" fmla="*/ 213 w 402"/>
                  <a:gd name="T77" fmla="*/ 90 h 176"/>
                  <a:gd name="T78" fmla="*/ 213 w 402"/>
                  <a:gd name="T79" fmla="*/ 88 h 176"/>
                  <a:gd name="T80" fmla="*/ 204 w 402"/>
                  <a:gd name="T81" fmla="*/ 138 h 176"/>
                  <a:gd name="T82" fmla="*/ 155 w 402"/>
                  <a:gd name="T83" fmla="*/ 125 h 176"/>
                  <a:gd name="T84" fmla="*/ 163 w 402"/>
                  <a:gd name="T85" fmla="*/ 124 h 176"/>
                  <a:gd name="T86" fmla="*/ 175 w 402"/>
                  <a:gd name="T87" fmla="*/ 125 h 176"/>
                  <a:gd name="T88" fmla="*/ 143 w 402"/>
                  <a:gd name="T89" fmla="*/ 141 h 176"/>
                  <a:gd name="T90" fmla="*/ 144 w 402"/>
                  <a:gd name="T91" fmla="*/ 108 h 176"/>
                  <a:gd name="T92" fmla="*/ 152 w 402"/>
                  <a:gd name="T93" fmla="*/ 116 h 176"/>
                  <a:gd name="T94" fmla="*/ 106 w 402"/>
                  <a:gd name="T95" fmla="*/ 85 h 176"/>
                  <a:gd name="T96" fmla="*/ 115 w 402"/>
                  <a:gd name="T97" fmla="*/ 36 h 176"/>
                  <a:gd name="T98" fmla="*/ 112 w 402"/>
                  <a:gd name="T99" fmla="*/ 29 h 176"/>
                  <a:gd name="T100" fmla="*/ 95 w 402"/>
                  <a:gd name="T101" fmla="*/ 10 h 176"/>
                  <a:gd name="T102" fmla="*/ 83 w 402"/>
                  <a:gd name="T103" fmla="*/ 3 h 176"/>
                  <a:gd name="T104" fmla="*/ 62 w 402"/>
                  <a:gd name="T105" fmla="*/ 0 h 176"/>
                  <a:gd name="T106" fmla="*/ 42 w 402"/>
                  <a:gd name="T107" fmla="*/ 0 h 176"/>
                  <a:gd name="T108" fmla="*/ 23 w 402"/>
                  <a:gd name="T109" fmla="*/ 7 h 176"/>
                  <a:gd name="T110" fmla="*/ 11 w 402"/>
                  <a:gd name="T111" fmla="*/ 29 h 176"/>
                  <a:gd name="T112" fmla="*/ 3 w 402"/>
                  <a:gd name="T113" fmla="*/ 53 h 176"/>
                  <a:gd name="T114" fmla="*/ 8 w 402"/>
                  <a:gd name="T11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2" h="176">
                    <a:moveTo>
                      <a:pt x="0" y="53"/>
                    </a:moveTo>
                    <a:lnTo>
                      <a:pt x="40" y="87"/>
                    </a:lnTo>
                    <a:lnTo>
                      <a:pt x="48" y="78"/>
                    </a:lnTo>
                    <a:lnTo>
                      <a:pt x="52" y="72"/>
                    </a:lnTo>
                    <a:lnTo>
                      <a:pt x="54" y="69"/>
                    </a:lnTo>
                    <a:lnTo>
                      <a:pt x="60" y="49"/>
                    </a:lnTo>
                    <a:lnTo>
                      <a:pt x="34" y="41"/>
                    </a:lnTo>
                    <a:lnTo>
                      <a:pt x="58" y="53"/>
                    </a:lnTo>
                    <a:lnTo>
                      <a:pt x="66" y="38"/>
                    </a:lnTo>
                    <a:lnTo>
                      <a:pt x="42" y="26"/>
                    </a:lnTo>
                    <a:lnTo>
                      <a:pt x="42" y="52"/>
                    </a:lnTo>
                    <a:lnTo>
                      <a:pt x="52" y="50"/>
                    </a:lnTo>
                    <a:lnTo>
                      <a:pt x="60" y="44"/>
                    </a:lnTo>
                    <a:lnTo>
                      <a:pt x="42" y="53"/>
                    </a:lnTo>
                    <a:lnTo>
                      <a:pt x="62" y="53"/>
                    </a:lnTo>
                    <a:lnTo>
                      <a:pt x="62" y="26"/>
                    </a:lnTo>
                    <a:lnTo>
                      <a:pt x="57" y="52"/>
                    </a:lnTo>
                    <a:lnTo>
                      <a:pt x="72" y="55"/>
                    </a:lnTo>
                    <a:lnTo>
                      <a:pt x="77" y="29"/>
                    </a:lnTo>
                    <a:lnTo>
                      <a:pt x="58" y="47"/>
                    </a:lnTo>
                    <a:lnTo>
                      <a:pt x="66" y="53"/>
                    </a:lnTo>
                    <a:lnTo>
                      <a:pt x="57" y="46"/>
                    </a:lnTo>
                    <a:lnTo>
                      <a:pt x="71" y="62"/>
                    </a:lnTo>
                    <a:lnTo>
                      <a:pt x="91" y="46"/>
                    </a:lnTo>
                    <a:lnTo>
                      <a:pt x="66" y="56"/>
                    </a:lnTo>
                    <a:lnTo>
                      <a:pt x="81" y="96"/>
                    </a:lnTo>
                    <a:lnTo>
                      <a:pt x="83" y="98"/>
                    </a:lnTo>
                    <a:lnTo>
                      <a:pt x="104" y="141"/>
                    </a:lnTo>
                    <a:lnTo>
                      <a:pt x="109" y="147"/>
                    </a:lnTo>
                    <a:lnTo>
                      <a:pt x="111" y="150"/>
                    </a:lnTo>
                    <a:lnTo>
                      <a:pt x="126" y="162"/>
                    </a:lnTo>
                    <a:lnTo>
                      <a:pt x="132" y="165"/>
                    </a:lnTo>
                    <a:lnTo>
                      <a:pt x="152" y="174"/>
                    </a:lnTo>
                    <a:lnTo>
                      <a:pt x="152" y="174"/>
                    </a:lnTo>
                    <a:lnTo>
                      <a:pt x="163" y="176"/>
                    </a:lnTo>
                    <a:lnTo>
                      <a:pt x="170" y="176"/>
                    </a:lnTo>
                    <a:lnTo>
                      <a:pt x="212" y="164"/>
                    </a:lnTo>
                    <a:lnTo>
                      <a:pt x="215" y="162"/>
                    </a:lnTo>
                    <a:lnTo>
                      <a:pt x="222" y="156"/>
                    </a:lnTo>
                    <a:lnTo>
                      <a:pt x="224" y="156"/>
                    </a:lnTo>
                    <a:lnTo>
                      <a:pt x="253" y="124"/>
                    </a:lnTo>
                    <a:lnTo>
                      <a:pt x="254" y="122"/>
                    </a:lnTo>
                    <a:lnTo>
                      <a:pt x="282" y="87"/>
                    </a:lnTo>
                    <a:lnTo>
                      <a:pt x="261" y="70"/>
                    </a:lnTo>
                    <a:lnTo>
                      <a:pt x="281" y="88"/>
                    </a:lnTo>
                    <a:lnTo>
                      <a:pt x="296" y="72"/>
                    </a:lnTo>
                    <a:lnTo>
                      <a:pt x="276" y="53"/>
                    </a:lnTo>
                    <a:lnTo>
                      <a:pt x="282" y="79"/>
                    </a:lnTo>
                    <a:lnTo>
                      <a:pt x="303" y="75"/>
                    </a:lnTo>
                    <a:lnTo>
                      <a:pt x="308" y="73"/>
                    </a:lnTo>
                    <a:lnTo>
                      <a:pt x="328" y="66"/>
                    </a:lnTo>
                    <a:lnTo>
                      <a:pt x="317" y="41"/>
                    </a:lnTo>
                    <a:lnTo>
                      <a:pt x="314" y="67"/>
                    </a:lnTo>
                    <a:lnTo>
                      <a:pt x="343" y="72"/>
                    </a:lnTo>
                    <a:lnTo>
                      <a:pt x="346" y="46"/>
                    </a:lnTo>
                    <a:lnTo>
                      <a:pt x="339" y="72"/>
                    </a:lnTo>
                    <a:lnTo>
                      <a:pt x="375" y="84"/>
                    </a:lnTo>
                    <a:lnTo>
                      <a:pt x="377" y="84"/>
                    </a:lnTo>
                    <a:lnTo>
                      <a:pt x="389" y="87"/>
                    </a:lnTo>
                    <a:lnTo>
                      <a:pt x="402" y="36"/>
                    </a:lnTo>
                    <a:lnTo>
                      <a:pt x="389" y="33"/>
                    </a:lnTo>
                    <a:lnTo>
                      <a:pt x="383" y="58"/>
                    </a:lnTo>
                    <a:lnTo>
                      <a:pt x="392" y="33"/>
                    </a:lnTo>
                    <a:lnTo>
                      <a:pt x="356" y="21"/>
                    </a:lnTo>
                    <a:lnTo>
                      <a:pt x="351" y="20"/>
                    </a:lnTo>
                    <a:lnTo>
                      <a:pt x="322" y="15"/>
                    </a:lnTo>
                    <a:lnTo>
                      <a:pt x="317" y="15"/>
                    </a:lnTo>
                    <a:lnTo>
                      <a:pt x="308" y="16"/>
                    </a:lnTo>
                    <a:lnTo>
                      <a:pt x="288" y="24"/>
                    </a:lnTo>
                    <a:lnTo>
                      <a:pt x="297" y="49"/>
                    </a:lnTo>
                    <a:lnTo>
                      <a:pt x="293" y="23"/>
                    </a:lnTo>
                    <a:lnTo>
                      <a:pt x="271" y="27"/>
                    </a:lnTo>
                    <a:lnTo>
                      <a:pt x="265" y="29"/>
                    </a:lnTo>
                    <a:lnTo>
                      <a:pt x="258" y="35"/>
                    </a:lnTo>
                    <a:lnTo>
                      <a:pt x="256" y="36"/>
                    </a:lnTo>
                    <a:lnTo>
                      <a:pt x="241" y="53"/>
                    </a:lnTo>
                    <a:lnTo>
                      <a:pt x="241" y="55"/>
                    </a:lnTo>
                    <a:lnTo>
                      <a:pt x="213" y="90"/>
                    </a:lnTo>
                    <a:lnTo>
                      <a:pt x="233" y="105"/>
                    </a:lnTo>
                    <a:lnTo>
                      <a:pt x="213" y="88"/>
                    </a:lnTo>
                    <a:lnTo>
                      <a:pt x="184" y="121"/>
                    </a:lnTo>
                    <a:lnTo>
                      <a:pt x="204" y="138"/>
                    </a:lnTo>
                    <a:lnTo>
                      <a:pt x="196" y="113"/>
                    </a:lnTo>
                    <a:lnTo>
                      <a:pt x="155" y="125"/>
                    </a:lnTo>
                    <a:lnTo>
                      <a:pt x="173" y="125"/>
                    </a:lnTo>
                    <a:lnTo>
                      <a:pt x="163" y="124"/>
                    </a:lnTo>
                    <a:lnTo>
                      <a:pt x="163" y="150"/>
                    </a:lnTo>
                    <a:lnTo>
                      <a:pt x="175" y="125"/>
                    </a:lnTo>
                    <a:lnTo>
                      <a:pt x="155" y="116"/>
                    </a:lnTo>
                    <a:lnTo>
                      <a:pt x="143" y="141"/>
                    </a:lnTo>
                    <a:lnTo>
                      <a:pt x="160" y="121"/>
                    </a:lnTo>
                    <a:lnTo>
                      <a:pt x="144" y="108"/>
                    </a:lnTo>
                    <a:lnTo>
                      <a:pt x="127" y="128"/>
                    </a:lnTo>
                    <a:lnTo>
                      <a:pt x="152" y="116"/>
                    </a:lnTo>
                    <a:lnTo>
                      <a:pt x="130" y="73"/>
                    </a:lnTo>
                    <a:lnTo>
                      <a:pt x="106" y="85"/>
                    </a:lnTo>
                    <a:lnTo>
                      <a:pt x="130" y="76"/>
                    </a:lnTo>
                    <a:lnTo>
                      <a:pt x="115" y="36"/>
                    </a:lnTo>
                    <a:lnTo>
                      <a:pt x="115" y="35"/>
                    </a:lnTo>
                    <a:lnTo>
                      <a:pt x="112" y="29"/>
                    </a:lnTo>
                    <a:lnTo>
                      <a:pt x="98" y="12"/>
                    </a:lnTo>
                    <a:lnTo>
                      <a:pt x="95" y="10"/>
                    </a:lnTo>
                    <a:lnTo>
                      <a:pt x="88" y="4"/>
                    </a:lnTo>
                    <a:lnTo>
                      <a:pt x="83" y="3"/>
                    </a:lnTo>
                    <a:lnTo>
                      <a:pt x="68" y="0"/>
                    </a:lnTo>
                    <a:lnTo>
                      <a:pt x="62" y="0"/>
                    </a:lnTo>
                    <a:lnTo>
                      <a:pt x="42" y="0"/>
                    </a:lnTo>
                    <a:lnTo>
                      <a:pt x="42" y="0"/>
                    </a:lnTo>
                    <a:lnTo>
                      <a:pt x="31" y="1"/>
                    </a:lnTo>
                    <a:lnTo>
                      <a:pt x="23" y="7"/>
                    </a:lnTo>
                    <a:lnTo>
                      <a:pt x="19" y="13"/>
                    </a:lnTo>
                    <a:lnTo>
                      <a:pt x="11" y="29"/>
                    </a:lnTo>
                    <a:lnTo>
                      <a:pt x="9" y="33"/>
                    </a:lnTo>
                    <a:lnTo>
                      <a:pt x="3" y="53"/>
                    </a:lnTo>
                    <a:lnTo>
                      <a:pt x="28" y="61"/>
                    </a:lnTo>
                    <a:lnTo>
                      <a:pt x="8" y="44"/>
                    </a:lnTo>
                    <a:lnTo>
                      <a:pt x="0" y="5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7" name="Freeform 77"/>
              <p:cNvSpPr>
                <a:spLocks/>
              </p:cNvSpPr>
              <p:nvPr/>
            </p:nvSpPr>
            <p:spPr bwMode="auto">
              <a:xfrm>
                <a:off x="2125" y="3872"/>
                <a:ext cx="202" cy="89"/>
              </a:xfrm>
              <a:custGeom>
                <a:avLst/>
                <a:gdLst>
                  <a:gd name="T0" fmla="*/ 42 w 405"/>
                  <a:gd name="T1" fmla="*/ 86 h 178"/>
                  <a:gd name="T2" fmla="*/ 51 w 405"/>
                  <a:gd name="T3" fmla="*/ 72 h 178"/>
                  <a:gd name="T4" fmla="*/ 59 w 405"/>
                  <a:gd name="T5" fmla="*/ 52 h 178"/>
                  <a:gd name="T6" fmla="*/ 59 w 405"/>
                  <a:gd name="T7" fmla="*/ 54 h 178"/>
                  <a:gd name="T8" fmla="*/ 42 w 405"/>
                  <a:gd name="T9" fmla="*/ 26 h 178"/>
                  <a:gd name="T10" fmla="*/ 53 w 405"/>
                  <a:gd name="T11" fmla="*/ 51 h 178"/>
                  <a:gd name="T12" fmla="*/ 42 w 405"/>
                  <a:gd name="T13" fmla="*/ 54 h 178"/>
                  <a:gd name="T14" fmla="*/ 63 w 405"/>
                  <a:gd name="T15" fmla="*/ 26 h 178"/>
                  <a:gd name="T16" fmla="*/ 71 w 405"/>
                  <a:gd name="T17" fmla="*/ 55 h 178"/>
                  <a:gd name="T18" fmla="*/ 57 w 405"/>
                  <a:gd name="T19" fmla="*/ 48 h 178"/>
                  <a:gd name="T20" fmla="*/ 91 w 405"/>
                  <a:gd name="T21" fmla="*/ 44 h 178"/>
                  <a:gd name="T22" fmla="*/ 82 w 405"/>
                  <a:gd name="T23" fmla="*/ 97 h 178"/>
                  <a:gd name="T24" fmla="*/ 105 w 405"/>
                  <a:gd name="T25" fmla="*/ 143 h 178"/>
                  <a:gd name="T26" fmla="*/ 121 w 405"/>
                  <a:gd name="T27" fmla="*/ 162 h 178"/>
                  <a:gd name="T28" fmla="*/ 129 w 405"/>
                  <a:gd name="T29" fmla="*/ 167 h 178"/>
                  <a:gd name="T30" fmla="*/ 154 w 405"/>
                  <a:gd name="T31" fmla="*/ 176 h 178"/>
                  <a:gd name="T32" fmla="*/ 172 w 405"/>
                  <a:gd name="T33" fmla="*/ 178 h 178"/>
                  <a:gd name="T34" fmla="*/ 207 w 405"/>
                  <a:gd name="T35" fmla="*/ 164 h 178"/>
                  <a:gd name="T36" fmla="*/ 216 w 405"/>
                  <a:gd name="T37" fmla="*/ 158 h 178"/>
                  <a:gd name="T38" fmla="*/ 226 w 405"/>
                  <a:gd name="T39" fmla="*/ 106 h 178"/>
                  <a:gd name="T40" fmla="*/ 282 w 405"/>
                  <a:gd name="T41" fmla="*/ 89 h 178"/>
                  <a:gd name="T42" fmla="*/ 296 w 405"/>
                  <a:gd name="T43" fmla="*/ 71 h 178"/>
                  <a:gd name="T44" fmla="*/ 285 w 405"/>
                  <a:gd name="T45" fmla="*/ 78 h 178"/>
                  <a:gd name="T46" fmla="*/ 278 w 405"/>
                  <a:gd name="T47" fmla="*/ 80 h 178"/>
                  <a:gd name="T48" fmla="*/ 308 w 405"/>
                  <a:gd name="T49" fmla="*/ 75 h 178"/>
                  <a:gd name="T50" fmla="*/ 330 w 405"/>
                  <a:gd name="T51" fmla="*/ 66 h 178"/>
                  <a:gd name="T52" fmla="*/ 314 w 405"/>
                  <a:gd name="T53" fmla="*/ 67 h 178"/>
                  <a:gd name="T54" fmla="*/ 347 w 405"/>
                  <a:gd name="T55" fmla="*/ 44 h 178"/>
                  <a:gd name="T56" fmla="*/ 376 w 405"/>
                  <a:gd name="T57" fmla="*/ 83 h 178"/>
                  <a:gd name="T58" fmla="*/ 374 w 405"/>
                  <a:gd name="T59" fmla="*/ 83 h 178"/>
                  <a:gd name="T60" fmla="*/ 405 w 405"/>
                  <a:gd name="T61" fmla="*/ 37 h 178"/>
                  <a:gd name="T62" fmla="*/ 393 w 405"/>
                  <a:gd name="T63" fmla="*/ 32 h 178"/>
                  <a:gd name="T64" fmla="*/ 350 w 405"/>
                  <a:gd name="T65" fmla="*/ 18 h 178"/>
                  <a:gd name="T66" fmla="*/ 318 w 405"/>
                  <a:gd name="T67" fmla="*/ 15 h 178"/>
                  <a:gd name="T68" fmla="*/ 307 w 405"/>
                  <a:gd name="T69" fmla="*/ 17 h 178"/>
                  <a:gd name="T70" fmla="*/ 298 w 405"/>
                  <a:gd name="T71" fmla="*/ 51 h 178"/>
                  <a:gd name="T72" fmla="*/ 272 w 405"/>
                  <a:gd name="T73" fmla="*/ 28 h 178"/>
                  <a:gd name="T74" fmla="*/ 256 w 405"/>
                  <a:gd name="T75" fmla="*/ 35 h 178"/>
                  <a:gd name="T76" fmla="*/ 242 w 405"/>
                  <a:gd name="T77" fmla="*/ 52 h 178"/>
                  <a:gd name="T78" fmla="*/ 244 w 405"/>
                  <a:gd name="T79" fmla="*/ 51 h 178"/>
                  <a:gd name="T80" fmla="*/ 206 w 405"/>
                  <a:gd name="T81" fmla="*/ 89 h 178"/>
                  <a:gd name="T82" fmla="*/ 197 w 405"/>
                  <a:gd name="T83" fmla="*/ 139 h 178"/>
                  <a:gd name="T84" fmla="*/ 154 w 405"/>
                  <a:gd name="T85" fmla="*/ 127 h 178"/>
                  <a:gd name="T86" fmla="*/ 163 w 405"/>
                  <a:gd name="T87" fmla="*/ 152 h 178"/>
                  <a:gd name="T88" fmla="*/ 151 w 405"/>
                  <a:gd name="T89" fmla="*/ 118 h 178"/>
                  <a:gd name="T90" fmla="*/ 160 w 405"/>
                  <a:gd name="T91" fmla="*/ 124 h 178"/>
                  <a:gd name="T92" fmla="*/ 128 w 405"/>
                  <a:gd name="T93" fmla="*/ 130 h 178"/>
                  <a:gd name="T94" fmla="*/ 131 w 405"/>
                  <a:gd name="T95" fmla="*/ 75 h 178"/>
                  <a:gd name="T96" fmla="*/ 132 w 405"/>
                  <a:gd name="T97" fmla="*/ 78 h 178"/>
                  <a:gd name="T98" fmla="*/ 115 w 405"/>
                  <a:gd name="T99" fmla="*/ 34 h 178"/>
                  <a:gd name="T100" fmla="*/ 97 w 405"/>
                  <a:gd name="T101" fmla="*/ 12 h 178"/>
                  <a:gd name="T102" fmla="*/ 88 w 405"/>
                  <a:gd name="T103" fmla="*/ 5 h 178"/>
                  <a:gd name="T104" fmla="*/ 69 w 405"/>
                  <a:gd name="T105" fmla="*/ 0 h 178"/>
                  <a:gd name="T106" fmla="*/ 42 w 405"/>
                  <a:gd name="T107" fmla="*/ 0 h 178"/>
                  <a:gd name="T108" fmla="*/ 31 w 405"/>
                  <a:gd name="T109" fmla="*/ 2 h 178"/>
                  <a:gd name="T110" fmla="*/ 19 w 405"/>
                  <a:gd name="T111" fmla="*/ 14 h 178"/>
                  <a:gd name="T112" fmla="*/ 10 w 405"/>
                  <a:gd name="T113" fmla="*/ 32 h 178"/>
                  <a:gd name="T114" fmla="*/ 27 w 405"/>
                  <a:gd name="T115" fmla="*/ 61 h 178"/>
                  <a:gd name="T116" fmla="*/ 0 w 405"/>
                  <a:gd name="T117" fmla="*/ 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5" h="178">
                    <a:moveTo>
                      <a:pt x="0" y="52"/>
                    </a:moveTo>
                    <a:lnTo>
                      <a:pt x="42" y="86"/>
                    </a:lnTo>
                    <a:lnTo>
                      <a:pt x="48" y="78"/>
                    </a:lnTo>
                    <a:lnTo>
                      <a:pt x="51" y="72"/>
                    </a:lnTo>
                    <a:lnTo>
                      <a:pt x="51" y="72"/>
                    </a:lnTo>
                    <a:lnTo>
                      <a:pt x="59" y="52"/>
                    </a:lnTo>
                    <a:lnTo>
                      <a:pt x="34" y="41"/>
                    </a:lnTo>
                    <a:lnTo>
                      <a:pt x="59" y="54"/>
                    </a:lnTo>
                    <a:lnTo>
                      <a:pt x="66" y="38"/>
                    </a:lnTo>
                    <a:lnTo>
                      <a:pt x="42" y="26"/>
                    </a:lnTo>
                    <a:lnTo>
                      <a:pt x="42" y="52"/>
                    </a:lnTo>
                    <a:lnTo>
                      <a:pt x="53" y="51"/>
                    </a:lnTo>
                    <a:lnTo>
                      <a:pt x="60" y="44"/>
                    </a:lnTo>
                    <a:lnTo>
                      <a:pt x="42" y="54"/>
                    </a:lnTo>
                    <a:lnTo>
                      <a:pt x="63" y="54"/>
                    </a:lnTo>
                    <a:lnTo>
                      <a:pt x="63" y="26"/>
                    </a:lnTo>
                    <a:lnTo>
                      <a:pt x="57" y="52"/>
                    </a:lnTo>
                    <a:lnTo>
                      <a:pt x="71" y="55"/>
                    </a:lnTo>
                    <a:lnTo>
                      <a:pt x="77" y="29"/>
                    </a:lnTo>
                    <a:lnTo>
                      <a:pt x="57" y="48"/>
                    </a:lnTo>
                    <a:lnTo>
                      <a:pt x="71" y="63"/>
                    </a:lnTo>
                    <a:lnTo>
                      <a:pt x="91" y="44"/>
                    </a:lnTo>
                    <a:lnTo>
                      <a:pt x="66" y="54"/>
                    </a:lnTo>
                    <a:lnTo>
                      <a:pt x="82" y="97"/>
                    </a:lnTo>
                    <a:lnTo>
                      <a:pt x="83" y="100"/>
                    </a:lnTo>
                    <a:lnTo>
                      <a:pt x="105" y="143"/>
                    </a:lnTo>
                    <a:lnTo>
                      <a:pt x="109" y="150"/>
                    </a:lnTo>
                    <a:lnTo>
                      <a:pt x="121" y="162"/>
                    </a:lnTo>
                    <a:lnTo>
                      <a:pt x="121" y="161"/>
                    </a:lnTo>
                    <a:lnTo>
                      <a:pt x="129" y="167"/>
                    </a:lnTo>
                    <a:lnTo>
                      <a:pt x="131" y="167"/>
                    </a:lnTo>
                    <a:lnTo>
                      <a:pt x="154" y="176"/>
                    </a:lnTo>
                    <a:lnTo>
                      <a:pt x="163" y="178"/>
                    </a:lnTo>
                    <a:lnTo>
                      <a:pt x="172" y="178"/>
                    </a:lnTo>
                    <a:lnTo>
                      <a:pt x="206" y="166"/>
                    </a:lnTo>
                    <a:lnTo>
                      <a:pt x="207" y="164"/>
                    </a:lnTo>
                    <a:lnTo>
                      <a:pt x="215" y="158"/>
                    </a:lnTo>
                    <a:lnTo>
                      <a:pt x="216" y="158"/>
                    </a:lnTo>
                    <a:lnTo>
                      <a:pt x="246" y="124"/>
                    </a:lnTo>
                    <a:lnTo>
                      <a:pt x="226" y="106"/>
                    </a:lnTo>
                    <a:lnTo>
                      <a:pt x="246" y="126"/>
                    </a:lnTo>
                    <a:lnTo>
                      <a:pt x="282" y="89"/>
                    </a:lnTo>
                    <a:lnTo>
                      <a:pt x="284" y="86"/>
                    </a:lnTo>
                    <a:lnTo>
                      <a:pt x="296" y="71"/>
                    </a:lnTo>
                    <a:lnTo>
                      <a:pt x="275" y="54"/>
                    </a:lnTo>
                    <a:lnTo>
                      <a:pt x="285" y="78"/>
                    </a:lnTo>
                    <a:lnTo>
                      <a:pt x="293" y="72"/>
                    </a:lnTo>
                    <a:lnTo>
                      <a:pt x="278" y="80"/>
                    </a:lnTo>
                    <a:lnTo>
                      <a:pt x="301" y="77"/>
                    </a:lnTo>
                    <a:lnTo>
                      <a:pt x="308" y="75"/>
                    </a:lnTo>
                    <a:lnTo>
                      <a:pt x="310" y="75"/>
                    </a:lnTo>
                    <a:lnTo>
                      <a:pt x="330" y="66"/>
                    </a:lnTo>
                    <a:lnTo>
                      <a:pt x="318" y="41"/>
                    </a:lnTo>
                    <a:lnTo>
                      <a:pt x="314" y="67"/>
                    </a:lnTo>
                    <a:lnTo>
                      <a:pt x="344" y="71"/>
                    </a:lnTo>
                    <a:lnTo>
                      <a:pt x="347" y="44"/>
                    </a:lnTo>
                    <a:lnTo>
                      <a:pt x="339" y="71"/>
                    </a:lnTo>
                    <a:lnTo>
                      <a:pt x="376" y="83"/>
                    </a:lnTo>
                    <a:lnTo>
                      <a:pt x="383" y="57"/>
                    </a:lnTo>
                    <a:lnTo>
                      <a:pt x="374" y="83"/>
                    </a:lnTo>
                    <a:lnTo>
                      <a:pt x="386" y="87"/>
                    </a:lnTo>
                    <a:lnTo>
                      <a:pt x="405" y="37"/>
                    </a:lnTo>
                    <a:lnTo>
                      <a:pt x="393" y="32"/>
                    </a:lnTo>
                    <a:lnTo>
                      <a:pt x="393" y="32"/>
                    </a:lnTo>
                    <a:lnTo>
                      <a:pt x="356" y="20"/>
                    </a:lnTo>
                    <a:lnTo>
                      <a:pt x="350" y="18"/>
                    </a:lnTo>
                    <a:lnTo>
                      <a:pt x="321" y="15"/>
                    </a:lnTo>
                    <a:lnTo>
                      <a:pt x="318" y="15"/>
                    </a:lnTo>
                    <a:lnTo>
                      <a:pt x="307" y="17"/>
                    </a:lnTo>
                    <a:lnTo>
                      <a:pt x="307" y="17"/>
                    </a:lnTo>
                    <a:lnTo>
                      <a:pt x="287" y="26"/>
                    </a:lnTo>
                    <a:lnTo>
                      <a:pt x="298" y="51"/>
                    </a:lnTo>
                    <a:lnTo>
                      <a:pt x="295" y="25"/>
                    </a:lnTo>
                    <a:lnTo>
                      <a:pt x="272" y="28"/>
                    </a:lnTo>
                    <a:lnTo>
                      <a:pt x="264" y="29"/>
                    </a:lnTo>
                    <a:lnTo>
                      <a:pt x="256" y="35"/>
                    </a:lnTo>
                    <a:lnTo>
                      <a:pt x="255" y="37"/>
                    </a:lnTo>
                    <a:lnTo>
                      <a:pt x="242" y="52"/>
                    </a:lnTo>
                    <a:lnTo>
                      <a:pt x="262" y="69"/>
                    </a:lnTo>
                    <a:lnTo>
                      <a:pt x="244" y="51"/>
                    </a:lnTo>
                    <a:lnTo>
                      <a:pt x="207" y="87"/>
                    </a:lnTo>
                    <a:lnTo>
                      <a:pt x="206" y="89"/>
                    </a:lnTo>
                    <a:lnTo>
                      <a:pt x="177" y="123"/>
                    </a:lnTo>
                    <a:lnTo>
                      <a:pt x="197" y="139"/>
                    </a:lnTo>
                    <a:lnTo>
                      <a:pt x="187" y="115"/>
                    </a:lnTo>
                    <a:lnTo>
                      <a:pt x="154" y="127"/>
                    </a:lnTo>
                    <a:lnTo>
                      <a:pt x="163" y="126"/>
                    </a:lnTo>
                    <a:lnTo>
                      <a:pt x="163" y="152"/>
                    </a:lnTo>
                    <a:lnTo>
                      <a:pt x="174" y="127"/>
                    </a:lnTo>
                    <a:lnTo>
                      <a:pt x="151" y="118"/>
                    </a:lnTo>
                    <a:lnTo>
                      <a:pt x="140" y="143"/>
                    </a:lnTo>
                    <a:lnTo>
                      <a:pt x="160" y="124"/>
                    </a:lnTo>
                    <a:lnTo>
                      <a:pt x="148" y="112"/>
                    </a:lnTo>
                    <a:lnTo>
                      <a:pt x="128" y="130"/>
                    </a:lnTo>
                    <a:lnTo>
                      <a:pt x="152" y="118"/>
                    </a:lnTo>
                    <a:lnTo>
                      <a:pt x="131" y="75"/>
                    </a:lnTo>
                    <a:lnTo>
                      <a:pt x="106" y="87"/>
                    </a:lnTo>
                    <a:lnTo>
                      <a:pt x="132" y="78"/>
                    </a:lnTo>
                    <a:lnTo>
                      <a:pt x="117" y="35"/>
                    </a:lnTo>
                    <a:lnTo>
                      <a:pt x="115" y="34"/>
                    </a:lnTo>
                    <a:lnTo>
                      <a:pt x="111" y="28"/>
                    </a:lnTo>
                    <a:lnTo>
                      <a:pt x="97" y="12"/>
                    </a:lnTo>
                    <a:lnTo>
                      <a:pt x="95" y="11"/>
                    </a:lnTo>
                    <a:lnTo>
                      <a:pt x="88" y="5"/>
                    </a:lnTo>
                    <a:lnTo>
                      <a:pt x="83" y="3"/>
                    </a:lnTo>
                    <a:lnTo>
                      <a:pt x="69" y="0"/>
                    </a:lnTo>
                    <a:lnTo>
                      <a:pt x="63" y="0"/>
                    </a:lnTo>
                    <a:lnTo>
                      <a:pt x="42" y="0"/>
                    </a:lnTo>
                    <a:lnTo>
                      <a:pt x="42" y="0"/>
                    </a:lnTo>
                    <a:lnTo>
                      <a:pt x="31" y="2"/>
                    </a:lnTo>
                    <a:lnTo>
                      <a:pt x="23" y="8"/>
                    </a:lnTo>
                    <a:lnTo>
                      <a:pt x="19" y="14"/>
                    </a:lnTo>
                    <a:lnTo>
                      <a:pt x="11" y="29"/>
                    </a:lnTo>
                    <a:lnTo>
                      <a:pt x="10" y="32"/>
                    </a:lnTo>
                    <a:lnTo>
                      <a:pt x="2" y="52"/>
                    </a:lnTo>
                    <a:lnTo>
                      <a:pt x="27" y="61"/>
                    </a:lnTo>
                    <a:lnTo>
                      <a:pt x="7" y="44"/>
                    </a:lnTo>
                    <a:lnTo>
                      <a:pt x="0" y="5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10318" name="Freeform 78"/>
          <p:cNvSpPr>
            <a:spLocks/>
          </p:cNvSpPr>
          <p:nvPr/>
        </p:nvSpPr>
        <p:spPr bwMode="auto">
          <a:xfrm>
            <a:off x="5076825" y="5726113"/>
            <a:ext cx="561975" cy="239712"/>
          </a:xfrm>
          <a:custGeom>
            <a:avLst/>
            <a:gdLst>
              <a:gd name="T0" fmla="*/ 29 w 582"/>
              <a:gd name="T1" fmla="*/ 0 h 277"/>
              <a:gd name="T2" fmla="*/ 0 w 582"/>
              <a:gd name="T3" fmla="*/ 44 h 277"/>
              <a:gd name="T4" fmla="*/ 340 w 582"/>
              <a:gd name="T5" fmla="*/ 274 h 277"/>
              <a:gd name="T6" fmla="*/ 343 w 582"/>
              <a:gd name="T7" fmla="*/ 276 h 277"/>
              <a:gd name="T8" fmla="*/ 354 w 582"/>
              <a:gd name="T9" fmla="*/ 277 h 277"/>
              <a:gd name="T10" fmla="*/ 365 w 582"/>
              <a:gd name="T11" fmla="*/ 276 h 277"/>
              <a:gd name="T12" fmla="*/ 371 w 582"/>
              <a:gd name="T13" fmla="*/ 273 h 277"/>
              <a:gd name="T14" fmla="*/ 582 w 582"/>
              <a:gd name="T15" fmla="*/ 107 h 277"/>
              <a:gd name="T16" fmla="*/ 550 w 582"/>
              <a:gd name="T17" fmla="*/ 66 h 277"/>
              <a:gd name="T18" fmla="*/ 339 w 582"/>
              <a:gd name="T19" fmla="*/ 231 h 277"/>
              <a:gd name="T20" fmla="*/ 365 w 582"/>
              <a:gd name="T21" fmla="*/ 227 h 277"/>
              <a:gd name="T22" fmla="*/ 354 w 582"/>
              <a:gd name="T23" fmla="*/ 225 h 277"/>
              <a:gd name="T24" fmla="*/ 343 w 582"/>
              <a:gd name="T25" fmla="*/ 227 h 277"/>
              <a:gd name="T26" fmla="*/ 354 w 582"/>
              <a:gd name="T27" fmla="*/ 251 h 277"/>
              <a:gd name="T28" fmla="*/ 370 w 582"/>
              <a:gd name="T29" fmla="*/ 230 h 277"/>
              <a:gd name="T30" fmla="*/ 29 w 582"/>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277">
                <a:moveTo>
                  <a:pt x="29" y="0"/>
                </a:moveTo>
                <a:lnTo>
                  <a:pt x="0" y="44"/>
                </a:lnTo>
                <a:lnTo>
                  <a:pt x="340" y="274"/>
                </a:lnTo>
                <a:lnTo>
                  <a:pt x="343" y="276"/>
                </a:lnTo>
                <a:lnTo>
                  <a:pt x="354" y="277"/>
                </a:lnTo>
                <a:lnTo>
                  <a:pt x="365" y="276"/>
                </a:lnTo>
                <a:lnTo>
                  <a:pt x="371" y="273"/>
                </a:lnTo>
                <a:lnTo>
                  <a:pt x="582" y="107"/>
                </a:lnTo>
                <a:lnTo>
                  <a:pt x="550" y="66"/>
                </a:lnTo>
                <a:lnTo>
                  <a:pt x="339" y="231"/>
                </a:lnTo>
                <a:lnTo>
                  <a:pt x="365" y="227"/>
                </a:lnTo>
                <a:lnTo>
                  <a:pt x="354" y="225"/>
                </a:lnTo>
                <a:lnTo>
                  <a:pt x="343" y="227"/>
                </a:lnTo>
                <a:lnTo>
                  <a:pt x="354" y="251"/>
                </a:lnTo>
                <a:lnTo>
                  <a:pt x="370" y="230"/>
                </a:lnTo>
                <a:lnTo>
                  <a:pt x="29" y="0"/>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19" name="Freeform 79"/>
          <p:cNvSpPr>
            <a:spLocks/>
          </p:cNvSpPr>
          <p:nvPr/>
        </p:nvSpPr>
        <p:spPr bwMode="auto">
          <a:xfrm>
            <a:off x="5240338" y="5726113"/>
            <a:ext cx="611187" cy="260350"/>
          </a:xfrm>
          <a:custGeom>
            <a:avLst/>
            <a:gdLst>
              <a:gd name="T0" fmla="*/ 30 w 631"/>
              <a:gd name="T1" fmla="*/ 0 h 302"/>
              <a:gd name="T2" fmla="*/ 0 w 631"/>
              <a:gd name="T3" fmla="*/ 44 h 302"/>
              <a:gd name="T4" fmla="*/ 389 w 631"/>
              <a:gd name="T5" fmla="*/ 299 h 302"/>
              <a:gd name="T6" fmla="*/ 392 w 631"/>
              <a:gd name="T7" fmla="*/ 300 h 302"/>
              <a:gd name="T8" fmla="*/ 403 w 631"/>
              <a:gd name="T9" fmla="*/ 302 h 302"/>
              <a:gd name="T10" fmla="*/ 414 w 631"/>
              <a:gd name="T11" fmla="*/ 300 h 302"/>
              <a:gd name="T12" fmla="*/ 420 w 631"/>
              <a:gd name="T13" fmla="*/ 297 h 302"/>
              <a:gd name="T14" fmla="*/ 631 w 631"/>
              <a:gd name="T15" fmla="*/ 135 h 302"/>
              <a:gd name="T16" fmla="*/ 599 w 631"/>
              <a:gd name="T17" fmla="*/ 93 h 302"/>
              <a:gd name="T18" fmla="*/ 388 w 631"/>
              <a:gd name="T19" fmla="*/ 256 h 302"/>
              <a:gd name="T20" fmla="*/ 414 w 631"/>
              <a:gd name="T21" fmla="*/ 251 h 302"/>
              <a:gd name="T22" fmla="*/ 403 w 631"/>
              <a:gd name="T23" fmla="*/ 250 h 302"/>
              <a:gd name="T24" fmla="*/ 392 w 631"/>
              <a:gd name="T25" fmla="*/ 251 h 302"/>
              <a:gd name="T26" fmla="*/ 403 w 631"/>
              <a:gd name="T27" fmla="*/ 276 h 302"/>
              <a:gd name="T28" fmla="*/ 419 w 631"/>
              <a:gd name="T29" fmla="*/ 254 h 302"/>
              <a:gd name="T30" fmla="*/ 30 w 631"/>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302">
                <a:moveTo>
                  <a:pt x="30" y="0"/>
                </a:moveTo>
                <a:lnTo>
                  <a:pt x="0" y="44"/>
                </a:lnTo>
                <a:lnTo>
                  <a:pt x="389" y="299"/>
                </a:lnTo>
                <a:lnTo>
                  <a:pt x="392" y="300"/>
                </a:lnTo>
                <a:lnTo>
                  <a:pt x="403" y="302"/>
                </a:lnTo>
                <a:lnTo>
                  <a:pt x="414" y="300"/>
                </a:lnTo>
                <a:lnTo>
                  <a:pt x="420" y="297"/>
                </a:lnTo>
                <a:lnTo>
                  <a:pt x="631" y="135"/>
                </a:lnTo>
                <a:lnTo>
                  <a:pt x="599" y="93"/>
                </a:lnTo>
                <a:lnTo>
                  <a:pt x="388" y="256"/>
                </a:lnTo>
                <a:lnTo>
                  <a:pt x="414" y="251"/>
                </a:lnTo>
                <a:lnTo>
                  <a:pt x="403" y="250"/>
                </a:lnTo>
                <a:lnTo>
                  <a:pt x="392" y="251"/>
                </a:lnTo>
                <a:lnTo>
                  <a:pt x="403" y="276"/>
                </a:lnTo>
                <a:lnTo>
                  <a:pt x="419" y="254"/>
                </a:lnTo>
                <a:lnTo>
                  <a:pt x="30" y="0"/>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20" name="Freeform 80"/>
          <p:cNvSpPr>
            <a:spLocks/>
          </p:cNvSpPr>
          <p:nvPr/>
        </p:nvSpPr>
        <p:spPr bwMode="auto">
          <a:xfrm>
            <a:off x="5370513" y="5726113"/>
            <a:ext cx="720725" cy="312737"/>
          </a:xfrm>
          <a:custGeom>
            <a:avLst/>
            <a:gdLst>
              <a:gd name="T0" fmla="*/ 27 w 746"/>
              <a:gd name="T1" fmla="*/ 0 h 362"/>
              <a:gd name="T2" fmla="*/ 0 w 746"/>
              <a:gd name="T3" fmla="*/ 44 h 362"/>
              <a:gd name="T4" fmla="*/ 504 w 746"/>
              <a:gd name="T5" fmla="*/ 359 h 362"/>
              <a:gd name="T6" fmla="*/ 507 w 746"/>
              <a:gd name="T7" fmla="*/ 360 h 362"/>
              <a:gd name="T8" fmla="*/ 517 w 746"/>
              <a:gd name="T9" fmla="*/ 362 h 362"/>
              <a:gd name="T10" fmla="*/ 528 w 746"/>
              <a:gd name="T11" fmla="*/ 360 h 362"/>
              <a:gd name="T12" fmla="*/ 534 w 746"/>
              <a:gd name="T13" fmla="*/ 357 h 362"/>
              <a:gd name="T14" fmla="*/ 746 w 746"/>
              <a:gd name="T15" fmla="*/ 195 h 362"/>
              <a:gd name="T16" fmla="*/ 713 w 746"/>
              <a:gd name="T17" fmla="*/ 153 h 362"/>
              <a:gd name="T18" fmla="*/ 502 w 746"/>
              <a:gd name="T19" fmla="*/ 316 h 362"/>
              <a:gd name="T20" fmla="*/ 528 w 746"/>
              <a:gd name="T21" fmla="*/ 311 h 362"/>
              <a:gd name="T22" fmla="*/ 517 w 746"/>
              <a:gd name="T23" fmla="*/ 309 h 362"/>
              <a:gd name="T24" fmla="*/ 507 w 746"/>
              <a:gd name="T25" fmla="*/ 311 h 362"/>
              <a:gd name="T26" fmla="*/ 517 w 746"/>
              <a:gd name="T27" fmla="*/ 336 h 362"/>
              <a:gd name="T28" fmla="*/ 531 w 746"/>
              <a:gd name="T29" fmla="*/ 314 h 362"/>
              <a:gd name="T30" fmla="*/ 27 w 746"/>
              <a:gd name="T3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6" h="362">
                <a:moveTo>
                  <a:pt x="27" y="0"/>
                </a:moveTo>
                <a:lnTo>
                  <a:pt x="0" y="44"/>
                </a:lnTo>
                <a:lnTo>
                  <a:pt x="504" y="359"/>
                </a:lnTo>
                <a:lnTo>
                  <a:pt x="507" y="360"/>
                </a:lnTo>
                <a:lnTo>
                  <a:pt x="517" y="362"/>
                </a:lnTo>
                <a:lnTo>
                  <a:pt x="528" y="360"/>
                </a:lnTo>
                <a:lnTo>
                  <a:pt x="534" y="357"/>
                </a:lnTo>
                <a:lnTo>
                  <a:pt x="746" y="195"/>
                </a:lnTo>
                <a:lnTo>
                  <a:pt x="713" y="153"/>
                </a:lnTo>
                <a:lnTo>
                  <a:pt x="502" y="316"/>
                </a:lnTo>
                <a:lnTo>
                  <a:pt x="528" y="311"/>
                </a:lnTo>
                <a:lnTo>
                  <a:pt x="517" y="309"/>
                </a:lnTo>
                <a:lnTo>
                  <a:pt x="507" y="311"/>
                </a:lnTo>
                <a:lnTo>
                  <a:pt x="517" y="336"/>
                </a:lnTo>
                <a:lnTo>
                  <a:pt x="531" y="314"/>
                </a:lnTo>
                <a:lnTo>
                  <a:pt x="27" y="0"/>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21" name="Freeform 81"/>
          <p:cNvSpPr>
            <a:spLocks/>
          </p:cNvSpPr>
          <p:nvPr/>
        </p:nvSpPr>
        <p:spPr bwMode="auto">
          <a:xfrm>
            <a:off x="5494338" y="5726113"/>
            <a:ext cx="842962" cy="371475"/>
          </a:xfrm>
          <a:custGeom>
            <a:avLst/>
            <a:gdLst>
              <a:gd name="T0" fmla="*/ 28 w 873"/>
              <a:gd name="T1" fmla="*/ 0 h 431"/>
              <a:gd name="T2" fmla="*/ 0 w 873"/>
              <a:gd name="T3" fmla="*/ 44 h 431"/>
              <a:gd name="T4" fmla="*/ 630 w 873"/>
              <a:gd name="T5" fmla="*/ 427 h 431"/>
              <a:gd name="T6" fmla="*/ 633 w 873"/>
              <a:gd name="T7" fmla="*/ 429 h 431"/>
              <a:gd name="T8" fmla="*/ 644 w 873"/>
              <a:gd name="T9" fmla="*/ 431 h 431"/>
              <a:gd name="T10" fmla="*/ 654 w 873"/>
              <a:gd name="T11" fmla="*/ 429 h 431"/>
              <a:gd name="T12" fmla="*/ 660 w 873"/>
              <a:gd name="T13" fmla="*/ 426 h 431"/>
              <a:gd name="T14" fmla="*/ 873 w 873"/>
              <a:gd name="T15" fmla="*/ 263 h 431"/>
              <a:gd name="T16" fmla="*/ 841 w 873"/>
              <a:gd name="T17" fmla="*/ 222 h 431"/>
              <a:gd name="T18" fmla="*/ 628 w 873"/>
              <a:gd name="T19" fmla="*/ 385 h 431"/>
              <a:gd name="T20" fmla="*/ 654 w 873"/>
              <a:gd name="T21" fmla="*/ 380 h 431"/>
              <a:gd name="T22" fmla="*/ 644 w 873"/>
              <a:gd name="T23" fmla="*/ 378 h 431"/>
              <a:gd name="T24" fmla="*/ 633 w 873"/>
              <a:gd name="T25" fmla="*/ 380 h 431"/>
              <a:gd name="T26" fmla="*/ 644 w 873"/>
              <a:gd name="T27" fmla="*/ 404 h 431"/>
              <a:gd name="T28" fmla="*/ 657 w 873"/>
              <a:gd name="T29" fmla="*/ 383 h 431"/>
              <a:gd name="T30" fmla="*/ 28 w 873"/>
              <a:gd name="T3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431">
                <a:moveTo>
                  <a:pt x="28" y="0"/>
                </a:moveTo>
                <a:lnTo>
                  <a:pt x="0" y="44"/>
                </a:lnTo>
                <a:lnTo>
                  <a:pt x="630" y="427"/>
                </a:lnTo>
                <a:lnTo>
                  <a:pt x="633" y="429"/>
                </a:lnTo>
                <a:lnTo>
                  <a:pt x="644" y="431"/>
                </a:lnTo>
                <a:lnTo>
                  <a:pt x="654" y="429"/>
                </a:lnTo>
                <a:lnTo>
                  <a:pt x="660" y="426"/>
                </a:lnTo>
                <a:lnTo>
                  <a:pt x="873" y="263"/>
                </a:lnTo>
                <a:lnTo>
                  <a:pt x="841" y="222"/>
                </a:lnTo>
                <a:lnTo>
                  <a:pt x="628" y="385"/>
                </a:lnTo>
                <a:lnTo>
                  <a:pt x="654" y="380"/>
                </a:lnTo>
                <a:lnTo>
                  <a:pt x="644" y="378"/>
                </a:lnTo>
                <a:lnTo>
                  <a:pt x="633" y="380"/>
                </a:lnTo>
                <a:lnTo>
                  <a:pt x="644" y="404"/>
                </a:lnTo>
                <a:lnTo>
                  <a:pt x="657" y="383"/>
                </a:lnTo>
                <a:lnTo>
                  <a:pt x="28" y="0"/>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22" name="Freeform 82"/>
          <p:cNvSpPr>
            <a:spLocks/>
          </p:cNvSpPr>
          <p:nvPr/>
        </p:nvSpPr>
        <p:spPr bwMode="auto">
          <a:xfrm>
            <a:off x="5630863" y="5724525"/>
            <a:ext cx="960437" cy="428625"/>
          </a:xfrm>
          <a:custGeom>
            <a:avLst/>
            <a:gdLst>
              <a:gd name="T0" fmla="*/ 27 w 992"/>
              <a:gd name="T1" fmla="*/ 0 h 497"/>
              <a:gd name="T2" fmla="*/ 0 w 992"/>
              <a:gd name="T3" fmla="*/ 46 h 497"/>
              <a:gd name="T4" fmla="*/ 749 w 992"/>
              <a:gd name="T5" fmla="*/ 494 h 497"/>
              <a:gd name="T6" fmla="*/ 752 w 992"/>
              <a:gd name="T7" fmla="*/ 495 h 497"/>
              <a:gd name="T8" fmla="*/ 762 w 992"/>
              <a:gd name="T9" fmla="*/ 497 h 497"/>
              <a:gd name="T10" fmla="*/ 773 w 992"/>
              <a:gd name="T11" fmla="*/ 495 h 497"/>
              <a:gd name="T12" fmla="*/ 779 w 992"/>
              <a:gd name="T13" fmla="*/ 492 h 497"/>
              <a:gd name="T14" fmla="*/ 992 w 992"/>
              <a:gd name="T15" fmla="*/ 330 h 497"/>
              <a:gd name="T16" fmla="*/ 960 w 992"/>
              <a:gd name="T17" fmla="*/ 288 h 497"/>
              <a:gd name="T18" fmla="*/ 747 w 992"/>
              <a:gd name="T19" fmla="*/ 451 h 497"/>
              <a:gd name="T20" fmla="*/ 773 w 992"/>
              <a:gd name="T21" fmla="*/ 446 h 497"/>
              <a:gd name="T22" fmla="*/ 762 w 992"/>
              <a:gd name="T23" fmla="*/ 445 h 497"/>
              <a:gd name="T24" fmla="*/ 752 w 992"/>
              <a:gd name="T25" fmla="*/ 446 h 497"/>
              <a:gd name="T26" fmla="*/ 762 w 992"/>
              <a:gd name="T27" fmla="*/ 471 h 497"/>
              <a:gd name="T28" fmla="*/ 776 w 992"/>
              <a:gd name="T29" fmla="*/ 448 h 497"/>
              <a:gd name="T30" fmla="*/ 27 w 992"/>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2" h="497">
                <a:moveTo>
                  <a:pt x="27" y="0"/>
                </a:moveTo>
                <a:lnTo>
                  <a:pt x="0" y="46"/>
                </a:lnTo>
                <a:lnTo>
                  <a:pt x="749" y="494"/>
                </a:lnTo>
                <a:lnTo>
                  <a:pt x="752" y="495"/>
                </a:lnTo>
                <a:lnTo>
                  <a:pt x="762" y="497"/>
                </a:lnTo>
                <a:lnTo>
                  <a:pt x="773" y="495"/>
                </a:lnTo>
                <a:lnTo>
                  <a:pt x="779" y="492"/>
                </a:lnTo>
                <a:lnTo>
                  <a:pt x="992" y="330"/>
                </a:lnTo>
                <a:lnTo>
                  <a:pt x="960" y="288"/>
                </a:lnTo>
                <a:lnTo>
                  <a:pt x="747" y="451"/>
                </a:lnTo>
                <a:lnTo>
                  <a:pt x="773" y="446"/>
                </a:lnTo>
                <a:lnTo>
                  <a:pt x="762" y="445"/>
                </a:lnTo>
                <a:lnTo>
                  <a:pt x="752" y="446"/>
                </a:lnTo>
                <a:lnTo>
                  <a:pt x="762" y="471"/>
                </a:lnTo>
                <a:lnTo>
                  <a:pt x="776" y="448"/>
                </a:lnTo>
                <a:lnTo>
                  <a:pt x="27" y="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23" name="Freeform 83"/>
          <p:cNvSpPr>
            <a:spLocks/>
          </p:cNvSpPr>
          <p:nvPr/>
        </p:nvSpPr>
        <p:spPr bwMode="auto">
          <a:xfrm>
            <a:off x="5762625" y="5724525"/>
            <a:ext cx="1073150" cy="485775"/>
          </a:xfrm>
          <a:custGeom>
            <a:avLst/>
            <a:gdLst>
              <a:gd name="T0" fmla="*/ 26 w 1111"/>
              <a:gd name="T1" fmla="*/ 0 h 561"/>
              <a:gd name="T2" fmla="*/ 0 w 1111"/>
              <a:gd name="T3" fmla="*/ 46 h 561"/>
              <a:gd name="T4" fmla="*/ 868 w 1111"/>
              <a:gd name="T5" fmla="*/ 558 h 561"/>
              <a:gd name="T6" fmla="*/ 869 w 1111"/>
              <a:gd name="T7" fmla="*/ 560 h 561"/>
              <a:gd name="T8" fmla="*/ 880 w 1111"/>
              <a:gd name="T9" fmla="*/ 561 h 561"/>
              <a:gd name="T10" fmla="*/ 891 w 1111"/>
              <a:gd name="T11" fmla="*/ 560 h 561"/>
              <a:gd name="T12" fmla="*/ 897 w 1111"/>
              <a:gd name="T13" fmla="*/ 557 h 561"/>
              <a:gd name="T14" fmla="*/ 1111 w 1111"/>
              <a:gd name="T15" fmla="*/ 394 h 561"/>
              <a:gd name="T16" fmla="*/ 1079 w 1111"/>
              <a:gd name="T17" fmla="*/ 353 h 561"/>
              <a:gd name="T18" fmla="*/ 865 w 1111"/>
              <a:gd name="T19" fmla="*/ 515 h 561"/>
              <a:gd name="T20" fmla="*/ 891 w 1111"/>
              <a:gd name="T21" fmla="*/ 511 h 561"/>
              <a:gd name="T22" fmla="*/ 880 w 1111"/>
              <a:gd name="T23" fmla="*/ 509 h 561"/>
              <a:gd name="T24" fmla="*/ 869 w 1111"/>
              <a:gd name="T25" fmla="*/ 511 h 561"/>
              <a:gd name="T26" fmla="*/ 880 w 1111"/>
              <a:gd name="T27" fmla="*/ 535 h 561"/>
              <a:gd name="T28" fmla="*/ 894 w 1111"/>
              <a:gd name="T29" fmla="*/ 512 h 561"/>
              <a:gd name="T30" fmla="*/ 26 w 1111"/>
              <a:gd name="T3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561">
                <a:moveTo>
                  <a:pt x="26" y="0"/>
                </a:moveTo>
                <a:lnTo>
                  <a:pt x="0" y="46"/>
                </a:lnTo>
                <a:lnTo>
                  <a:pt x="868" y="558"/>
                </a:lnTo>
                <a:lnTo>
                  <a:pt x="869" y="560"/>
                </a:lnTo>
                <a:lnTo>
                  <a:pt x="880" y="561"/>
                </a:lnTo>
                <a:lnTo>
                  <a:pt x="891" y="560"/>
                </a:lnTo>
                <a:lnTo>
                  <a:pt x="897" y="557"/>
                </a:lnTo>
                <a:lnTo>
                  <a:pt x="1111" y="394"/>
                </a:lnTo>
                <a:lnTo>
                  <a:pt x="1079" y="353"/>
                </a:lnTo>
                <a:lnTo>
                  <a:pt x="865" y="515"/>
                </a:lnTo>
                <a:lnTo>
                  <a:pt x="891" y="511"/>
                </a:lnTo>
                <a:lnTo>
                  <a:pt x="880" y="509"/>
                </a:lnTo>
                <a:lnTo>
                  <a:pt x="869" y="511"/>
                </a:lnTo>
                <a:lnTo>
                  <a:pt x="880" y="535"/>
                </a:lnTo>
                <a:lnTo>
                  <a:pt x="894" y="512"/>
                </a:lnTo>
                <a:lnTo>
                  <a:pt x="26" y="0"/>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24" name="Freeform 84"/>
          <p:cNvSpPr>
            <a:spLocks/>
          </p:cNvSpPr>
          <p:nvPr/>
        </p:nvSpPr>
        <p:spPr bwMode="auto">
          <a:xfrm>
            <a:off x="5891213" y="5724525"/>
            <a:ext cx="1196975" cy="547688"/>
          </a:xfrm>
          <a:custGeom>
            <a:avLst/>
            <a:gdLst>
              <a:gd name="T0" fmla="*/ 26 w 1239"/>
              <a:gd name="T1" fmla="*/ 0 h 635"/>
              <a:gd name="T2" fmla="*/ 0 w 1239"/>
              <a:gd name="T3" fmla="*/ 46 h 635"/>
              <a:gd name="T4" fmla="*/ 999 w 1239"/>
              <a:gd name="T5" fmla="*/ 632 h 635"/>
              <a:gd name="T6" fmla="*/ 1000 w 1239"/>
              <a:gd name="T7" fmla="*/ 633 h 635"/>
              <a:gd name="T8" fmla="*/ 1011 w 1239"/>
              <a:gd name="T9" fmla="*/ 635 h 635"/>
              <a:gd name="T10" fmla="*/ 1022 w 1239"/>
              <a:gd name="T11" fmla="*/ 633 h 635"/>
              <a:gd name="T12" fmla="*/ 1028 w 1239"/>
              <a:gd name="T13" fmla="*/ 630 h 635"/>
              <a:gd name="T14" fmla="*/ 1239 w 1239"/>
              <a:gd name="T15" fmla="*/ 463 h 635"/>
              <a:gd name="T16" fmla="*/ 1207 w 1239"/>
              <a:gd name="T17" fmla="*/ 422 h 635"/>
              <a:gd name="T18" fmla="*/ 996 w 1239"/>
              <a:gd name="T19" fmla="*/ 589 h 635"/>
              <a:gd name="T20" fmla="*/ 1022 w 1239"/>
              <a:gd name="T21" fmla="*/ 584 h 635"/>
              <a:gd name="T22" fmla="*/ 1011 w 1239"/>
              <a:gd name="T23" fmla="*/ 583 h 635"/>
              <a:gd name="T24" fmla="*/ 1000 w 1239"/>
              <a:gd name="T25" fmla="*/ 584 h 635"/>
              <a:gd name="T26" fmla="*/ 1011 w 1239"/>
              <a:gd name="T27" fmla="*/ 609 h 635"/>
              <a:gd name="T28" fmla="*/ 1025 w 1239"/>
              <a:gd name="T29" fmla="*/ 586 h 635"/>
              <a:gd name="T30" fmla="*/ 26 w 1239"/>
              <a:gd name="T3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9" h="635">
                <a:moveTo>
                  <a:pt x="26" y="0"/>
                </a:moveTo>
                <a:lnTo>
                  <a:pt x="0" y="46"/>
                </a:lnTo>
                <a:lnTo>
                  <a:pt x="999" y="632"/>
                </a:lnTo>
                <a:lnTo>
                  <a:pt x="1000" y="633"/>
                </a:lnTo>
                <a:lnTo>
                  <a:pt x="1011" y="635"/>
                </a:lnTo>
                <a:lnTo>
                  <a:pt x="1022" y="633"/>
                </a:lnTo>
                <a:lnTo>
                  <a:pt x="1028" y="630"/>
                </a:lnTo>
                <a:lnTo>
                  <a:pt x="1239" y="463"/>
                </a:lnTo>
                <a:lnTo>
                  <a:pt x="1207" y="422"/>
                </a:lnTo>
                <a:lnTo>
                  <a:pt x="996" y="589"/>
                </a:lnTo>
                <a:lnTo>
                  <a:pt x="1022" y="584"/>
                </a:lnTo>
                <a:lnTo>
                  <a:pt x="1011" y="583"/>
                </a:lnTo>
                <a:lnTo>
                  <a:pt x="1000" y="584"/>
                </a:lnTo>
                <a:lnTo>
                  <a:pt x="1011" y="609"/>
                </a:lnTo>
                <a:lnTo>
                  <a:pt x="1025" y="586"/>
                </a:lnTo>
                <a:lnTo>
                  <a:pt x="26" y="0"/>
                </a:lnTo>
                <a:close/>
              </a:path>
            </a:pathLst>
          </a:custGeom>
          <a:solidFill>
            <a:srgbClr val="FFA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0325" name="Group 85"/>
          <p:cNvGrpSpPr>
            <a:grpSpLocks/>
          </p:cNvGrpSpPr>
          <p:nvPr/>
        </p:nvGrpSpPr>
        <p:grpSpPr bwMode="auto">
          <a:xfrm>
            <a:off x="5502275" y="5661025"/>
            <a:ext cx="292100" cy="219075"/>
            <a:chOff x="2270" y="3480"/>
            <a:chExt cx="152" cy="127"/>
          </a:xfrm>
        </p:grpSpPr>
        <p:sp>
          <p:nvSpPr>
            <p:cNvPr id="10326" name="Freeform 86"/>
            <p:cNvSpPr>
              <a:spLocks/>
            </p:cNvSpPr>
            <p:nvPr/>
          </p:nvSpPr>
          <p:spPr bwMode="auto">
            <a:xfrm>
              <a:off x="2345" y="3480"/>
              <a:ext cx="77" cy="51"/>
            </a:xfrm>
            <a:custGeom>
              <a:avLst/>
              <a:gdLst>
                <a:gd name="T0" fmla="*/ 155 w 155"/>
                <a:gd name="T1" fmla="*/ 0 h 103"/>
                <a:gd name="T2" fmla="*/ 107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7" y="103"/>
                  </a:lnTo>
                  <a:lnTo>
                    <a:pt x="57" y="85"/>
                  </a:lnTo>
                  <a:lnTo>
                    <a:pt x="0" y="60"/>
                  </a:lnTo>
                  <a:lnTo>
                    <a:pt x="155" y="0"/>
                  </a:lnTo>
                  <a:close/>
                </a:path>
              </a:pathLst>
            </a:custGeom>
            <a:solidFill>
              <a:srgbClr val="4CE9FF"/>
            </a:solidFill>
            <a:ln w="7938">
              <a:solidFill>
                <a:srgbClr val="4CE9FF"/>
              </a:solidFill>
              <a:prstDash val="solid"/>
              <a:round/>
              <a:headEnd/>
              <a:tailEnd/>
            </a:ln>
          </p:spPr>
          <p:txBody>
            <a:bodyPr/>
            <a:lstStyle/>
            <a:p>
              <a:endParaRPr lang="pt-BR"/>
            </a:p>
          </p:txBody>
        </p:sp>
        <p:sp>
          <p:nvSpPr>
            <p:cNvPr id="10327" name="Freeform 87"/>
            <p:cNvSpPr>
              <a:spLocks/>
            </p:cNvSpPr>
            <p:nvPr/>
          </p:nvSpPr>
          <p:spPr bwMode="auto">
            <a:xfrm>
              <a:off x="2270" y="3509"/>
              <a:ext cx="112" cy="98"/>
            </a:xfrm>
            <a:custGeom>
              <a:avLst/>
              <a:gdLst>
                <a:gd name="T0" fmla="*/ 0 w 224"/>
                <a:gd name="T1" fmla="*/ 149 h 195"/>
                <a:gd name="T2" fmla="*/ 37 w 224"/>
                <a:gd name="T3" fmla="*/ 195 h 195"/>
                <a:gd name="T4" fmla="*/ 224 w 224"/>
                <a:gd name="T5" fmla="*/ 46 h 195"/>
                <a:gd name="T6" fmla="*/ 187 w 224"/>
                <a:gd name="T7" fmla="*/ 0 h 195"/>
                <a:gd name="T8" fmla="*/ 0 w 224"/>
                <a:gd name="T9" fmla="*/ 149 h 195"/>
              </a:gdLst>
              <a:ahLst/>
              <a:cxnLst>
                <a:cxn ang="0">
                  <a:pos x="T0" y="T1"/>
                </a:cxn>
                <a:cxn ang="0">
                  <a:pos x="T2" y="T3"/>
                </a:cxn>
                <a:cxn ang="0">
                  <a:pos x="T4" y="T5"/>
                </a:cxn>
                <a:cxn ang="0">
                  <a:pos x="T6" y="T7"/>
                </a:cxn>
                <a:cxn ang="0">
                  <a:pos x="T8" y="T9"/>
                </a:cxn>
              </a:cxnLst>
              <a:rect l="0" t="0" r="r" b="b"/>
              <a:pathLst>
                <a:path w="224" h="195">
                  <a:moveTo>
                    <a:pt x="0" y="149"/>
                  </a:moveTo>
                  <a:lnTo>
                    <a:pt x="37" y="195"/>
                  </a:lnTo>
                  <a:lnTo>
                    <a:pt x="224" y="46"/>
                  </a:lnTo>
                  <a:lnTo>
                    <a:pt x="187" y="0"/>
                  </a:lnTo>
                  <a:lnTo>
                    <a:pt x="0" y="149"/>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28" name="Group 88"/>
          <p:cNvGrpSpPr>
            <a:grpSpLocks/>
          </p:cNvGrpSpPr>
          <p:nvPr/>
        </p:nvGrpSpPr>
        <p:grpSpPr bwMode="auto">
          <a:xfrm>
            <a:off x="5737225" y="5661025"/>
            <a:ext cx="296863" cy="219075"/>
            <a:chOff x="2392" y="3480"/>
            <a:chExt cx="154" cy="127"/>
          </a:xfrm>
        </p:grpSpPr>
        <p:sp>
          <p:nvSpPr>
            <p:cNvPr id="10329" name="Freeform 89"/>
            <p:cNvSpPr>
              <a:spLocks/>
            </p:cNvSpPr>
            <p:nvPr/>
          </p:nvSpPr>
          <p:spPr bwMode="auto">
            <a:xfrm>
              <a:off x="2469" y="3480"/>
              <a:ext cx="77" cy="51"/>
            </a:xfrm>
            <a:custGeom>
              <a:avLst/>
              <a:gdLst>
                <a:gd name="T0" fmla="*/ 153 w 153"/>
                <a:gd name="T1" fmla="*/ 0 h 103"/>
                <a:gd name="T2" fmla="*/ 104 w 153"/>
                <a:gd name="T3" fmla="*/ 103 h 103"/>
                <a:gd name="T4" fmla="*/ 57 w 153"/>
                <a:gd name="T5" fmla="*/ 85 h 103"/>
                <a:gd name="T6" fmla="*/ 0 w 153"/>
                <a:gd name="T7" fmla="*/ 60 h 103"/>
                <a:gd name="T8" fmla="*/ 153 w 153"/>
                <a:gd name="T9" fmla="*/ 0 h 103"/>
              </a:gdLst>
              <a:ahLst/>
              <a:cxnLst>
                <a:cxn ang="0">
                  <a:pos x="T0" y="T1"/>
                </a:cxn>
                <a:cxn ang="0">
                  <a:pos x="T2" y="T3"/>
                </a:cxn>
                <a:cxn ang="0">
                  <a:pos x="T4" y="T5"/>
                </a:cxn>
                <a:cxn ang="0">
                  <a:pos x="T6" y="T7"/>
                </a:cxn>
                <a:cxn ang="0">
                  <a:pos x="T8" y="T9"/>
                </a:cxn>
              </a:cxnLst>
              <a:rect l="0" t="0" r="r" b="b"/>
              <a:pathLst>
                <a:path w="153" h="103">
                  <a:moveTo>
                    <a:pt x="153" y="0"/>
                  </a:moveTo>
                  <a:lnTo>
                    <a:pt x="104" y="103"/>
                  </a:lnTo>
                  <a:lnTo>
                    <a:pt x="57" y="85"/>
                  </a:lnTo>
                  <a:lnTo>
                    <a:pt x="0" y="60"/>
                  </a:lnTo>
                  <a:lnTo>
                    <a:pt x="153" y="0"/>
                  </a:lnTo>
                  <a:close/>
                </a:path>
              </a:pathLst>
            </a:custGeom>
            <a:solidFill>
              <a:srgbClr val="4CFFA6"/>
            </a:solidFill>
            <a:ln w="7938">
              <a:solidFill>
                <a:srgbClr val="4CFFA6"/>
              </a:solidFill>
              <a:prstDash val="solid"/>
              <a:round/>
              <a:headEnd/>
              <a:tailEnd/>
            </a:ln>
          </p:spPr>
          <p:txBody>
            <a:bodyPr/>
            <a:lstStyle/>
            <a:p>
              <a:endParaRPr lang="pt-BR"/>
            </a:p>
          </p:txBody>
        </p:sp>
        <p:sp>
          <p:nvSpPr>
            <p:cNvPr id="10330" name="Freeform 90"/>
            <p:cNvSpPr>
              <a:spLocks/>
            </p:cNvSpPr>
            <p:nvPr/>
          </p:nvSpPr>
          <p:spPr bwMode="auto">
            <a:xfrm>
              <a:off x="2392" y="3510"/>
              <a:ext cx="113" cy="97"/>
            </a:xfrm>
            <a:custGeom>
              <a:avLst/>
              <a:gdLst>
                <a:gd name="T0" fmla="*/ 0 w 227"/>
                <a:gd name="T1" fmla="*/ 148 h 193"/>
                <a:gd name="T2" fmla="*/ 36 w 227"/>
                <a:gd name="T3" fmla="*/ 193 h 193"/>
                <a:gd name="T4" fmla="*/ 227 w 227"/>
                <a:gd name="T5" fmla="*/ 44 h 193"/>
                <a:gd name="T6" fmla="*/ 192 w 227"/>
                <a:gd name="T7" fmla="*/ 0 h 193"/>
                <a:gd name="T8" fmla="*/ 0 w 227"/>
                <a:gd name="T9" fmla="*/ 148 h 193"/>
              </a:gdLst>
              <a:ahLst/>
              <a:cxnLst>
                <a:cxn ang="0">
                  <a:pos x="T0" y="T1"/>
                </a:cxn>
                <a:cxn ang="0">
                  <a:pos x="T2" y="T3"/>
                </a:cxn>
                <a:cxn ang="0">
                  <a:pos x="T4" y="T5"/>
                </a:cxn>
                <a:cxn ang="0">
                  <a:pos x="T6" y="T7"/>
                </a:cxn>
                <a:cxn ang="0">
                  <a:pos x="T8" y="T9"/>
                </a:cxn>
              </a:cxnLst>
              <a:rect l="0" t="0" r="r" b="b"/>
              <a:pathLst>
                <a:path w="227" h="193">
                  <a:moveTo>
                    <a:pt x="0" y="148"/>
                  </a:moveTo>
                  <a:lnTo>
                    <a:pt x="36" y="193"/>
                  </a:lnTo>
                  <a:lnTo>
                    <a:pt x="227" y="44"/>
                  </a:lnTo>
                  <a:lnTo>
                    <a:pt x="192" y="0"/>
                  </a:lnTo>
                  <a:lnTo>
                    <a:pt x="0" y="148"/>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31" name="Group 91"/>
          <p:cNvGrpSpPr>
            <a:grpSpLocks/>
          </p:cNvGrpSpPr>
          <p:nvPr/>
        </p:nvGrpSpPr>
        <p:grpSpPr bwMode="auto">
          <a:xfrm>
            <a:off x="6016625" y="5661025"/>
            <a:ext cx="300038" cy="219075"/>
            <a:chOff x="2537" y="3480"/>
            <a:chExt cx="155" cy="127"/>
          </a:xfrm>
        </p:grpSpPr>
        <p:sp>
          <p:nvSpPr>
            <p:cNvPr id="10332" name="Freeform 92"/>
            <p:cNvSpPr>
              <a:spLocks/>
            </p:cNvSpPr>
            <p:nvPr/>
          </p:nvSpPr>
          <p:spPr bwMode="auto">
            <a:xfrm>
              <a:off x="2614"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A6FF4C"/>
            </a:solidFill>
            <a:ln w="7938">
              <a:solidFill>
                <a:srgbClr val="A6FF4C"/>
              </a:solidFill>
              <a:prstDash val="solid"/>
              <a:round/>
              <a:headEnd/>
              <a:tailEnd/>
            </a:ln>
          </p:spPr>
          <p:txBody>
            <a:bodyPr/>
            <a:lstStyle/>
            <a:p>
              <a:endParaRPr lang="pt-BR"/>
            </a:p>
          </p:txBody>
        </p:sp>
        <p:sp>
          <p:nvSpPr>
            <p:cNvPr id="10333" name="Freeform 93"/>
            <p:cNvSpPr>
              <a:spLocks/>
            </p:cNvSpPr>
            <p:nvPr/>
          </p:nvSpPr>
          <p:spPr bwMode="auto">
            <a:xfrm>
              <a:off x="2537" y="3510"/>
              <a:ext cx="113" cy="97"/>
            </a:xfrm>
            <a:custGeom>
              <a:avLst/>
              <a:gdLst>
                <a:gd name="T0" fmla="*/ 0 w 226"/>
                <a:gd name="T1" fmla="*/ 148 h 193"/>
                <a:gd name="T2" fmla="*/ 36 w 226"/>
                <a:gd name="T3" fmla="*/ 193 h 193"/>
                <a:gd name="T4" fmla="*/ 226 w 226"/>
                <a:gd name="T5" fmla="*/ 44 h 193"/>
                <a:gd name="T6" fmla="*/ 190 w 226"/>
                <a:gd name="T7" fmla="*/ 0 h 193"/>
                <a:gd name="T8" fmla="*/ 0 w 226"/>
                <a:gd name="T9" fmla="*/ 148 h 193"/>
              </a:gdLst>
              <a:ahLst/>
              <a:cxnLst>
                <a:cxn ang="0">
                  <a:pos x="T0" y="T1"/>
                </a:cxn>
                <a:cxn ang="0">
                  <a:pos x="T2" y="T3"/>
                </a:cxn>
                <a:cxn ang="0">
                  <a:pos x="T4" y="T5"/>
                </a:cxn>
                <a:cxn ang="0">
                  <a:pos x="T6" y="T7"/>
                </a:cxn>
                <a:cxn ang="0">
                  <a:pos x="T8" y="T9"/>
                </a:cxn>
              </a:cxnLst>
              <a:rect l="0" t="0" r="r" b="b"/>
              <a:pathLst>
                <a:path w="226" h="193">
                  <a:moveTo>
                    <a:pt x="0" y="148"/>
                  </a:moveTo>
                  <a:lnTo>
                    <a:pt x="36" y="193"/>
                  </a:lnTo>
                  <a:lnTo>
                    <a:pt x="226" y="44"/>
                  </a:lnTo>
                  <a:lnTo>
                    <a:pt x="190" y="0"/>
                  </a:lnTo>
                  <a:lnTo>
                    <a:pt x="0" y="148"/>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34" name="Group 94"/>
          <p:cNvGrpSpPr>
            <a:grpSpLocks/>
          </p:cNvGrpSpPr>
          <p:nvPr/>
        </p:nvGrpSpPr>
        <p:grpSpPr bwMode="auto">
          <a:xfrm>
            <a:off x="6235700" y="5661025"/>
            <a:ext cx="420688" cy="311150"/>
            <a:chOff x="2650" y="3480"/>
            <a:chExt cx="218" cy="180"/>
          </a:xfrm>
        </p:grpSpPr>
        <p:sp>
          <p:nvSpPr>
            <p:cNvPr id="10335" name="Freeform 95"/>
            <p:cNvSpPr>
              <a:spLocks/>
            </p:cNvSpPr>
            <p:nvPr/>
          </p:nvSpPr>
          <p:spPr bwMode="auto">
            <a:xfrm>
              <a:off x="2791" y="3480"/>
              <a:ext cx="77" cy="51"/>
            </a:xfrm>
            <a:custGeom>
              <a:avLst/>
              <a:gdLst>
                <a:gd name="T0" fmla="*/ 155 w 155"/>
                <a:gd name="T1" fmla="*/ 0 h 103"/>
                <a:gd name="T2" fmla="*/ 106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6" y="103"/>
                  </a:lnTo>
                  <a:lnTo>
                    <a:pt x="57" y="85"/>
                  </a:lnTo>
                  <a:lnTo>
                    <a:pt x="0" y="60"/>
                  </a:lnTo>
                  <a:lnTo>
                    <a:pt x="155" y="0"/>
                  </a:lnTo>
                  <a:close/>
                </a:path>
              </a:pathLst>
            </a:custGeom>
            <a:solidFill>
              <a:srgbClr val="FFFF4C"/>
            </a:solidFill>
            <a:ln w="7938">
              <a:solidFill>
                <a:srgbClr val="FFFF4C"/>
              </a:solidFill>
              <a:prstDash val="solid"/>
              <a:round/>
              <a:headEnd/>
              <a:tailEnd/>
            </a:ln>
          </p:spPr>
          <p:txBody>
            <a:bodyPr/>
            <a:lstStyle/>
            <a:p>
              <a:endParaRPr lang="pt-BR"/>
            </a:p>
          </p:txBody>
        </p:sp>
        <p:sp>
          <p:nvSpPr>
            <p:cNvPr id="10336" name="Freeform 96"/>
            <p:cNvSpPr>
              <a:spLocks/>
            </p:cNvSpPr>
            <p:nvPr/>
          </p:nvSpPr>
          <p:spPr bwMode="auto">
            <a:xfrm>
              <a:off x="2650" y="3509"/>
              <a:ext cx="177" cy="151"/>
            </a:xfrm>
            <a:custGeom>
              <a:avLst/>
              <a:gdLst>
                <a:gd name="T0" fmla="*/ 0 w 353"/>
                <a:gd name="T1" fmla="*/ 256 h 302"/>
                <a:gd name="T2" fmla="*/ 36 w 353"/>
                <a:gd name="T3" fmla="*/ 302 h 302"/>
                <a:gd name="T4" fmla="*/ 353 w 353"/>
                <a:gd name="T5" fmla="*/ 46 h 302"/>
                <a:gd name="T6" fmla="*/ 317 w 353"/>
                <a:gd name="T7" fmla="*/ 0 h 302"/>
                <a:gd name="T8" fmla="*/ 0 w 353"/>
                <a:gd name="T9" fmla="*/ 256 h 302"/>
              </a:gdLst>
              <a:ahLst/>
              <a:cxnLst>
                <a:cxn ang="0">
                  <a:pos x="T0" y="T1"/>
                </a:cxn>
                <a:cxn ang="0">
                  <a:pos x="T2" y="T3"/>
                </a:cxn>
                <a:cxn ang="0">
                  <a:pos x="T4" y="T5"/>
                </a:cxn>
                <a:cxn ang="0">
                  <a:pos x="T6" y="T7"/>
                </a:cxn>
                <a:cxn ang="0">
                  <a:pos x="T8" y="T9"/>
                </a:cxn>
              </a:cxnLst>
              <a:rect l="0" t="0" r="r" b="b"/>
              <a:pathLst>
                <a:path w="353" h="302">
                  <a:moveTo>
                    <a:pt x="0" y="256"/>
                  </a:moveTo>
                  <a:lnTo>
                    <a:pt x="36" y="302"/>
                  </a:lnTo>
                  <a:lnTo>
                    <a:pt x="353" y="46"/>
                  </a:lnTo>
                  <a:lnTo>
                    <a:pt x="317" y="0"/>
                  </a:lnTo>
                  <a:lnTo>
                    <a:pt x="0" y="25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37" name="Group 97"/>
          <p:cNvGrpSpPr>
            <a:grpSpLocks/>
          </p:cNvGrpSpPr>
          <p:nvPr/>
        </p:nvGrpSpPr>
        <p:grpSpPr bwMode="auto">
          <a:xfrm>
            <a:off x="6481763" y="5661025"/>
            <a:ext cx="496887" cy="368300"/>
            <a:chOff x="2778" y="3480"/>
            <a:chExt cx="257" cy="213"/>
          </a:xfrm>
        </p:grpSpPr>
        <p:sp>
          <p:nvSpPr>
            <p:cNvPr id="10338" name="Freeform 98"/>
            <p:cNvSpPr>
              <a:spLocks/>
            </p:cNvSpPr>
            <p:nvPr/>
          </p:nvSpPr>
          <p:spPr bwMode="auto">
            <a:xfrm>
              <a:off x="2957"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FFE94C"/>
            </a:solidFill>
            <a:ln w="7938">
              <a:solidFill>
                <a:srgbClr val="FFE94C"/>
              </a:solidFill>
              <a:prstDash val="solid"/>
              <a:round/>
              <a:headEnd/>
              <a:tailEnd/>
            </a:ln>
          </p:spPr>
          <p:txBody>
            <a:bodyPr/>
            <a:lstStyle/>
            <a:p>
              <a:endParaRPr lang="pt-BR"/>
            </a:p>
          </p:txBody>
        </p:sp>
        <p:sp>
          <p:nvSpPr>
            <p:cNvPr id="10339" name="Freeform 99"/>
            <p:cNvSpPr>
              <a:spLocks/>
            </p:cNvSpPr>
            <p:nvPr/>
          </p:nvSpPr>
          <p:spPr bwMode="auto">
            <a:xfrm>
              <a:off x="2778" y="3509"/>
              <a:ext cx="215" cy="184"/>
            </a:xfrm>
            <a:custGeom>
              <a:avLst/>
              <a:gdLst>
                <a:gd name="T0" fmla="*/ 0 w 431"/>
                <a:gd name="T1" fmla="*/ 320 h 366"/>
                <a:gd name="T2" fmla="*/ 37 w 431"/>
                <a:gd name="T3" fmla="*/ 366 h 366"/>
                <a:gd name="T4" fmla="*/ 431 w 431"/>
                <a:gd name="T5" fmla="*/ 46 h 366"/>
                <a:gd name="T6" fmla="*/ 394 w 431"/>
                <a:gd name="T7" fmla="*/ 0 h 366"/>
                <a:gd name="T8" fmla="*/ 0 w 431"/>
                <a:gd name="T9" fmla="*/ 320 h 366"/>
              </a:gdLst>
              <a:ahLst/>
              <a:cxnLst>
                <a:cxn ang="0">
                  <a:pos x="T0" y="T1"/>
                </a:cxn>
                <a:cxn ang="0">
                  <a:pos x="T2" y="T3"/>
                </a:cxn>
                <a:cxn ang="0">
                  <a:pos x="T4" y="T5"/>
                </a:cxn>
                <a:cxn ang="0">
                  <a:pos x="T6" y="T7"/>
                </a:cxn>
                <a:cxn ang="0">
                  <a:pos x="T8" y="T9"/>
                </a:cxn>
              </a:cxnLst>
              <a:rect l="0" t="0" r="r" b="b"/>
              <a:pathLst>
                <a:path w="431" h="366">
                  <a:moveTo>
                    <a:pt x="0" y="320"/>
                  </a:moveTo>
                  <a:lnTo>
                    <a:pt x="37" y="366"/>
                  </a:lnTo>
                  <a:lnTo>
                    <a:pt x="431" y="46"/>
                  </a:lnTo>
                  <a:lnTo>
                    <a:pt x="394" y="0"/>
                  </a:lnTo>
                  <a:lnTo>
                    <a:pt x="0" y="32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10340" name="Group 100"/>
          <p:cNvGrpSpPr>
            <a:grpSpLocks/>
          </p:cNvGrpSpPr>
          <p:nvPr/>
        </p:nvGrpSpPr>
        <p:grpSpPr bwMode="auto">
          <a:xfrm>
            <a:off x="6784975" y="5661025"/>
            <a:ext cx="530225" cy="390525"/>
            <a:chOff x="2935" y="3480"/>
            <a:chExt cx="274" cy="226"/>
          </a:xfrm>
        </p:grpSpPr>
        <p:sp>
          <p:nvSpPr>
            <p:cNvPr id="10341" name="Freeform 101"/>
            <p:cNvSpPr>
              <a:spLocks/>
            </p:cNvSpPr>
            <p:nvPr/>
          </p:nvSpPr>
          <p:spPr bwMode="auto">
            <a:xfrm>
              <a:off x="3130" y="3480"/>
              <a:ext cx="79" cy="52"/>
            </a:xfrm>
            <a:custGeom>
              <a:avLst/>
              <a:gdLst>
                <a:gd name="T0" fmla="*/ 158 w 158"/>
                <a:gd name="T1" fmla="*/ 0 h 104"/>
                <a:gd name="T2" fmla="*/ 107 w 158"/>
                <a:gd name="T3" fmla="*/ 104 h 104"/>
                <a:gd name="T4" fmla="*/ 57 w 158"/>
                <a:gd name="T5" fmla="*/ 85 h 104"/>
                <a:gd name="T6" fmla="*/ 0 w 158"/>
                <a:gd name="T7" fmla="*/ 6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07" y="104"/>
                  </a:lnTo>
                  <a:lnTo>
                    <a:pt x="57" y="85"/>
                  </a:lnTo>
                  <a:lnTo>
                    <a:pt x="0" y="62"/>
                  </a:lnTo>
                  <a:lnTo>
                    <a:pt x="158" y="0"/>
                  </a:lnTo>
                  <a:close/>
                </a:path>
              </a:pathLst>
            </a:custGeom>
            <a:solidFill>
              <a:srgbClr val="FFD34C"/>
            </a:solidFill>
            <a:ln w="7938">
              <a:solidFill>
                <a:srgbClr val="FFD34C"/>
              </a:solidFill>
              <a:prstDash val="solid"/>
              <a:round/>
              <a:headEnd/>
              <a:tailEnd/>
            </a:ln>
          </p:spPr>
          <p:txBody>
            <a:bodyPr/>
            <a:lstStyle/>
            <a:p>
              <a:endParaRPr lang="pt-BR"/>
            </a:p>
          </p:txBody>
        </p:sp>
        <p:sp>
          <p:nvSpPr>
            <p:cNvPr id="10342" name="Freeform 102"/>
            <p:cNvSpPr>
              <a:spLocks/>
            </p:cNvSpPr>
            <p:nvPr/>
          </p:nvSpPr>
          <p:spPr bwMode="auto">
            <a:xfrm>
              <a:off x="2935" y="3509"/>
              <a:ext cx="232" cy="197"/>
            </a:xfrm>
            <a:custGeom>
              <a:avLst/>
              <a:gdLst>
                <a:gd name="T0" fmla="*/ 0 w 462"/>
                <a:gd name="T1" fmla="*/ 346 h 392"/>
                <a:gd name="T2" fmla="*/ 37 w 462"/>
                <a:gd name="T3" fmla="*/ 392 h 392"/>
                <a:gd name="T4" fmla="*/ 462 w 462"/>
                <a:gd name="T5" fmla="*/ 46 h 392"/>
                <a:gd name="T6" fmla="*/ 426 w 462"/>
                <a:gd name="T7" fmla="*/ 0 h 392"/>
                <a:gd name="T8" fmla="*/ 0 w 462"/>
                <a:gd name="T9" fmla="*/ 346 h 392"/>
              </a:gdLst>
              <a:ahLst/>
              <a:cxnLst>
                <a:cxn ang="0">
                  <a:pos x="T0" y="T1"/>
                </a:cxn>
                <a:cxn ang="0">
                  <a:pos x="T2" y="T3"/>
                </a:cxn>
                <a:cxn ang="0">
                  <a:pos x="T4" y="T5"/>
                </a:cxn>
                <a:cxn ang="0">
                  <a:pos x="T6" y="T7"/>
                </a:cxn>
                <a:cxn ang="0">
                  <a:pos x="T8" y="T9"/>
                </a:cxn>
              </a:cxnLst>
              <a:rect l="0" t="0" r="r" b="b"/>
              <a:pathLst>
                <a:path w="462" h="392">
                  <a:moveTo>
                    <a:pt x="0" y="346"/>
                  </a:moveTo>
                  <a:lnTo>
                    <a:pt x="37" y="392"/>
                  </a:lnTo>
                  <a:lnTo>
                    <a:pt x="462" y="46"/>
                  </a:lnTo>
                  <a:lnTo>
                    <a:pt x="426" y="0"/>
                  </a:lnTo>
                  <a:lnTo>
                    <a:pt x="0" y="346"/>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10343" name="Rectangle 103"/>
          <p:cNvSpPr>
            <a:spLocks noChangeArrowheads="1"/>
          </p:cNvSpPr>
          <p:nvPr/>
        </p:nvSpPr>
        <p:spPr bwMode="auto">
          <a:xfrm>
            <a:off x="2127250" y="5757863"/>
            <a:ext cx="12858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44" name="Rectangle 104"/>
          <p:cNvSpPr>
            <a:spLocks noChangeArrowheads="1"/>
          </p:cNvSpPr>
          <p:nvPr/>
        </p:nvSpPr>
        <p:spPr bwMode="auto">
          <a:xfrm>
            <a:off x="2197100" y="5940425"/>
            <a:ext cx="1144588"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45" name="Rectangle 105"/>
          <p:cNvSpPr>
            <a:spLocks noChangeArrowheads="1"/>
          </p:cNvSpPr>
          <p:nvPr/>
        </p:nvSpPr>
        <p:spPr bwMode="auto">
          <a:xfrm>
            <a:off x="2197100" y="6103938"/>
            <a:ext cx="812800"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46" name="Rectangle 106"/>
          <p:cNvSpPr>
            <a:spLocks noChangeArrowheads="1"/>
          </p:cNvSpPr>
          <p:nvPr/>
        </p:nvSpPr>
        <p:spPr bwMode="auto">
          <a:xfrm>
            <a:off x="2197100" y="6267450"/>
            <a:ext cx="806450"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47" name="Rectangle 107"/>
          <p:cNvSpPr>
            <a:spLocks noChangeArrowheads="1"/>
          </p:cNvSpPr>
          <p:nvPr/>
        </p:nvSpPr>
        <p:spPr bwMode="auto">
          <a:xfrm>
            <a:off x="900113" y="3429000"/>
            <a:ext cx="35274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nSpc>
                <a:spcPct val="80000"/>
              </a:lnSpc>
              <a:buFontTx/>
              <a:buNone/>
            </a:pPr>
            <a:r>
              <a:rPr lang="pt-BR" altLang="pt-BR" sz="2000"/>
              <a:t>Espectro de Luz com o</a:t>
            </a:r>
          </a:p>
          <a:p>
            <a:pPr algn="ctr">
              <a:lnSpc>
                <a:spcPct val="80000"/>
              </a:lnSpc>
              <a:buFontTx/>
              <a:buNone/>
            </a:pPr>
            <a:r>
              <a:rPr lang="pt-BR" altLang="pt-BR" sz="2000"/>
              <a:t>filtro NBI.</a:t>
            </a:r>
          </a:p>
        </p:txBody>
      </p:sp>
      <p:sp>
        <p:nvSpPr>
          <p:cNvPr id="10348" name="Freeform 108"/>
          <p:cNvSpPr>
            <a:spLocks/>
          </p:cNvSpPr>
          <p:nvPr/>
        </p:nvSpPr>
        <p:spPr bwMode="auto">
          <a:xfrm>
            <a:off x="971550" y="4076700"/>
            <a:ext cx="3095625" cy="1800225"/>
          </a:xfrm>
          <a:custGeom>
            <a:avLst/>
            <a:gdLst>
              <a:gd name="T0" fmla="*/ 3660 w 3675"/>
              <a:gd name="T1" fmla="*/ 0 h 2373"/>
              <a:gd name="T2" fmla="*/ 25 w 3675"/>
              <a:gd name="T3" fmla="*/ 0 h 2373"/>
              <a:gd name="T4" fmla="*/ 0 w 3675"/>
              <a:gd name="T5" fmla="*/ 0 h 2373"/>
              <a:gd name="T6" fmla="*/ 25 w 3675"/>
              <a:gd name="T7" fmla="*/ 0 h 2373"/>
              <a:gd name="T8" fmla="*/ 25 w 3675"/>
              <a:gd name="T9" fmla="*/ 2373 h 2373"/>
              <a:gd name="T10" fmla="*/ 3660 w 3675"/>
              <a:gd name="T11" fmla="*/ 2373 h 2373"/>
              <a:gd name="T12" fmla="*/ 3675 w 3675"/>
              <a:gd name="T13" fmla="*/ 2373 h 2373"/>
              <a:gd name="T14" fmla="*/ 3660 w 3675"/>
              <a:gd name="T15" fmla="*/ 2373 h 2373"/>
              <a:gd name="T16" fmla="*/ 3660 w 3675"/>
              <a:gd name="T17" fmla="*/ 0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5" h="2373">
                <a:moveTo>
                  <a:pt x="3660" y="0"/>
                </a:moveTo>
                <a:lnTo>
                  <a:pt x="25" y="0"/>
                </a:lnTo>
                <a:lnTo>
                  <a:pt x="0" y="0"/>
                </a:lnTo>
                <a:lnTo>
                  <a:pt x="25" y="0"/>
                </a:lnTo>
                <a:lnTo>
                  <a:pt x="25" y="2373"/>
                </a:lnTo>
                <a:lnTo>
                  <a:pt x="3660" y="2373"/>
                </a:lnTo>
                <a:lnTo>
                  <a:pt x="3675" y="2373"/>
                </a:lnTo>
                <a:lnTo>
                  <a:pt x="3660" y="2373"/>
                </a:lnTo>
                <a:lnTo>
                  <a:pt x="3660"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349" name="Rectangle 109"/>
          <p:cNvSpPr>
            <a:spLocks noChangeArrowheads="1"/>
          </p:cNvSpPr>
          <p:nvPr/>
        </p:nvSpPr>
        <p:spPr bwMode="auto">
          <a:xfrm>
            <a:off x="2127250" y="5757863"/>
            <a:ext cx="12858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50" name="Rectangle 110"/>
          <p:cNvSpPr>
            <a:spLocks noChangeArrowheads="1"/>
          </p:cNvSpPr>
          <p:nvPr/>
        </p:nvSpPr>
        <p:spPr bwMode="auto">
          <a:xfrm>
            <a:off x="2197100" y="5940425"/>
            <a:ext cx="1144588"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51" name="Rectangle 111"/>
          <p:cNvSpPr>
            <a:spLocks noChangeArrowheads="1"/>
          </p:cNvSpPr>
          <p:nvPr/>
        </p:nvSpPr>
        <p:spPr bwMode="auto">
          <a:xfrm>
            <a:off x="2197100" y="6103938"/>
            <a:ext cx="812800"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52" name="Rectangle 112"/>
          <p:cNvSpPr>
            <a:spLocks noChangeArrowheads="1"/>
          </p:cNvSpPr>
          <p:nvPr/>
        </p:nvSpPr>
        <p:spPr bwMode="auto">
          <a:xfrm>
            <a:off x="2197100" y="6267450"/>
            <a:ext cx="806450" cy="63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353" name="Rectangle 113"/>
          <p:cNvSpPr>
            <a:spLocks noChangeArrowheads="1"/>
          </p:cNvSpPr>
          <p:nvPr/>
        </p:nvSpPr>
        <p:spPr bwMode="auto">
          <a:xfrm>
            <a:off x="755650" y="6308725"/>
            <a:ext cx="30972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nSpc>
                <a:spcPct val="80000"/>
              </a:lnSpc>
              <a:buFontTx/>
              <a:buNone/>
            </a:pPr>
            <a:r>
              <a:rPr lang="pt-BR" altLang="pt-BR" sz="2000"/>
              <a:t>Faixa de banda estreita.</a:t>
            </a:r>
          </a:p>
        </p:txBody>
      </p:sp>
      <p:sp>
        <p:nvSpPr>
          <p:cNvPr id="10354" name="AutoShape 114"/>
          <p:cNvSpPr>
            <a:spLocks/>
          </p:cNvSpPr>
          <p:nvPr/>
        </p:nvSpPr>
        <p:spPr bwMode="auto">
          <a:xfrm rot="5400000">
            <a:off x="1797051" y="5268912"/>
            <a:ext cx="438150" cy="1800225"/>
          </a:xfrm>
          <a:prstGeom prst="rightBrace">
            <a:avLst>
              <a:gd name="adj1" fmla="val 3423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10355" name="Picture 115" descr="NBI C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3073400"/>
            <a:ext cx="2989263" cy="2335213"/>
          </a:xfrm>
          <a:prstGeom prst="rect">
            <a:avLst/>
          </a:prstGeom>
          <a:noFill/>
          <a:extLst>
            <a:ext uri="{909E8E84-426E-40DD-AFC4-6F175D3DCCD1}">
              <a14:hiddenFill xmlns:a14="http://schemas.microsoft.com/office/drawing/2010/main">
                <a:solidFill>
                  <a:srgbClr val="FFFFFF"/>
                </a:solidFill>
              </a14:hiddenFill>
            </a:ext>
          </a:extLst>
        </p:spPr>
      </p:pic>
      <p:grpSp>
        <p:nvGrpSpPr>
          <p:cNvPr id="10356" name="Group 116"/>
          <p:cNvGrpSpPr>
            <a:grpSpLocks/>
          </p:cNvGrpSpPr>
          <p:nvPr/>
        </p:nvGrpSpPr>
        <p:grpSpPr bwMode="auto">
          <a:xfrm>
            <a:off x="6156325" y="3213100"/>
            <a:ext cx="2592388" cy="1800225"/>
            <a:chOff x="4014" y="2881"/>
            <a:chExt cx="1678" cy="1139"/>
          </a:xfrm>
        </p:grpSpPr>
        <p:pic>
          <p:nvPicPr>
            <p:cNvPr id="10357" name="Picture 117" descr="NBI C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 y="2881"/>
              <a:ext cx="1279" cy="1139"/>
            </a:xfrm>
            <a:prstGeom prst="rect">
              <a:avLst/>
            </a:prstGeom>
            <a:noFill/>
            <a:extLst>
              <a:ext uri="{909E8E84-426E-40DD-AFC4-6F175D3DCCD1}">
                <a14:hiddenFill xmlns:a14="http://schemas.microsoft.com/office/drawing/2010/main">
                  <a:solidFill>
                    <a:srgbClr val="FFFFFF"/>
                  </a:solidFill>
                </a14:hiddenFill>
              </a:ext>
            </a:extLst>
          </p:spPr>
        </p:pic>
        <p:sp>
          <p:nvSpPr>
            <p:cNvPr id="10358" name="AutoShape 118"/>
            <p:cNvSpPr>
              <a:spLocks noChangeArrowheads="1"/>
            </p:cNvSpPr>
            <p:nvPr/>
          </p:nvSpPr>
          <p:spPr bwMode="auto">
            <a:xfrm>
              <a:off x="4014" y="3203"/>
              <a:ext cx="408" cy="454"/>
            </a:xfrm>
            <a:prstGeom prst="rightArrow">
              <a:avLst>
                <a:gd name="adj1" fmla="val 50000"/>
                <a:gd name="adj2" fmla="val 25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356"/>
                                        </p:tgtEl>
                                        <p:attrNameLst>
                                          <p:attrName>style.visibility</p:attrName>
                                        </p:attrNameLst>
                                      </p:cBhvr>
                                      <p:to>
                                        <p:strVal val="visible"/>
                                      </p:to>
                                    </p:set>
                                    <p:animEffect transition="in" filter="fade">
                                      <p:cBhvr>
                                        <p:cTn id="7" dur="2000"/>
                                        <p:tgtEl>
                                          <p:spTgt spid="1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971550" y="2133600"/>
            <a:ext cx="8064500" cy="935038"/>
          </a:xfrm>
          <a:noFill/>
          <a:ln/>
        </p:spPr>
        <p:txBody>
          <a:bodyPr/>
          <a:lstStyle/>
          <a:p>
            <a:pPr>
              <a:lnSpc>
                <a:spcPct val="80000"/>
              </a:lnSpc>
            </a:pPr>
            <a:r>
              <a:rPr lang="pt-BR" altLang="pt-BR" sz="2400" i="1"/>
              <a:t>No final, o processador </a:t>
            </a:r>
            <a:r>
              <a:rPr lang="pt-BR" altLang="pt-BR" sz="2400" b="1" i="1" u="sng">
                <a:solidFill>
                  <a:srgbClr val="0033CC"/>
                </a:solidFill>
              </a:rPr>
              <a:t>CV-180 </a:t>
            </a:r>
            <a:r>
              <a:rPr lang="pt-BR" altLang="pt-BR" sz="2400" i="1"/>
              <a:t>, </a:t>
            </a:r>
            <a:br>
              <a:rPr lang="pt-BR" altLang="pt-BR" sz="2400" i="1"/>
            </a:br>
            <a:r>
              <a:rPr lang="pt-BR" altLang="pt-BR" sz="2400" i="1"/>
              <a:t>trabalha a informação e exibe no monitor a imagem</a:t>
            </a:r>
            <a:endParaRPr lang="pt-BR" altLang="pt-BR" sz="2400" b="1" i="1" u="sng">
              <a:solidFill>
                <a:srgbClr val="0033CC"/>
              </a:solidFill>
            </a:endParaRPr>
          </a:p>
        </p:txBody>
      </p:sp>
      <p:graphicFrame>
        <p:nvGraphicFramePr>
          <p:cNvPr id="11268" name="Object 4"/>
          <p:cNvGraphicFramePr>
            <a:graphicFrameLocks noChangeAspect="1"/>
          </p:cNvGraphicFramePr>
          <p:nvPr/>
        </p:nvGraphicFramePr>
        <p:xfrm>
          <a:off x="900113" y="3357563"/>
          <a:ext cx="7704137" cy="2617787"/>
        </p:xfrm>
        <a:graphic>
          <a:graphicData uri="http://schemas.openxmlformats.org/presentationml/2006/ole">
            <mc:AlternateContent xmlns:mc="http://schemas.openxmlformats.org/markup-compatibility/2006">
              <mc:Choice xmlns:v="urn:schemas-microsoft-com:vml" Requires="v">
                <p:oleObj spid="_x0000_s11272" name="文書" r:id="rId3" imgW="5612040" imgH="2015640" progId="Word.Document.8">
                  <p:embed/>
                </p:oleObj>
              </mc:Choice>
              <mc:Fallback>
                <p:oleObj name="文書" r:id="rId3" imgW="5612040" imgH="20156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7704137"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Rectangle 7"/>
          <p:cNvSpPr>
            <a:spLocks noChangeArrowheads="1"/>
          </p:cNvSpPr>
          <p:nvPr>
            <p:ph type="title"/>
          </p:nvPr>
        </p:nvSpPr>
        <p:spPr bwMode="auto">
          <a:xfrm>
            <a:off x="2436813" y="700088"/>
            <a:ext cx="4651375" cy="7127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a:t>Filtro NBI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ph type="title"/>
          </p:nvPr>
        </p:nvSpPr>
        <p:spPr bwMode="auto">
          <a:xfrm>
            <a:off x="2700338" y="765175"/>
            <a:ext cx="4249737" cy="431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4000"/>
              <a:t>NBI em Broncoscopia</a:t>
            </a:r>
          </a:p>
        </p:txBody>
      </p:sp>
      <p:sp>
        <p:nvSpPr>
          <p:cNvPr id="39939" name="Rectangle 3"/>
          <p:cNvSpPr>
            <a:spLocks noGrp="1" noChangeArrowheads="1"/>
          </p:cNvSpPr>
          <p:nvPr>
            <p:ph type="body" idx="1"/>
          </p:nvPr>
        </p:nvSpPr>
        <p:spPr>
          <a:xfrm>
            <a:off x="1044575" y="5300663"/>
            <a:ext cx="7127875" cy="1223962"/>
          </a:xfrm>
          <a:noFill/>
          <a:ln/>
        </p:spPr>
        <p:txBody>
          <a:bodyPr/>
          <a:lstStyle/>
          <a:p>
            <a:r>
              <a:rPr lang="pt-BR" altLang="pt-BR"/>
              <a:t>Realça a vascularização da mucosa brônquica (Aplicação em exame)</a:t>
            </a:r>
          </a:p>
        </p:txBody>
      </p:sp>
      <p:grpSp>
        <p:nvGrpSpPr>
          <p:cNvPr id="39940" name="Group 4"/>
          <p:cNvGrpSpPr>
            <a:grpSpLocks/>
          </p:cNvGrpSpPr>
          <p:nvPr/>
        </p:nvGrpSpPr>
        <p:grpSpPr bwMode="auto">
          <a:xfrm>
            <a:off x="0" y="2205038"/>
            <a:ext cx="9144000" cy="2879725"/>
            <a:chOff x="88" y="1444"/>
            <a:chExt cx="5608" cy="1879"/>
          </a:xfrm>
        </p:grpSpPr>
        <p:graphicFrame>
          <p:nvGraphicFramePr>
            <p:cNvPr id="39941" name="Object 5"/>
            <p:cNvGraphicFramePr>
              <a:graphicFrameLocks noChangeAspect="1"/>
            </p:cNvGraphicFramePr>
            <p:nvPr/>
          </p:nvGraphicFramePr>
          <p:xfrm>
            <a:off x="88" y="1444"/>
            <a:ext cx="1869" cy="1879"/>
          </p:xfrm>
          <a:graphic>
            <a:graphicData uri="http://schemas.openxmlformats.org/presentationml/2006/ole">
              <mc:AlternateContent xmlns:mc="http://schemas.openxmlformats.org/markup-compatibility/2006">
                <mc:Choice xmlns:v="urn:schemas-microsoft-com:vml" Requires="v">
                  <p:oleObj spid="_x0000_s39944" name="ビットマップ イメージ" r:id="rId3" imgW="3714440" imgH="3733836" progId="Paint.Picture">
                    <p:embed/>
                  </p:oleObj>
                </mc:Choice>
                <mc:Fallback>
                  <p:oleObj name="ビットマップ イメージ" r:id="rId3" imgW="3714440" imgH="373383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 y="1444"/>
                          <a:ext cx="1869" cy="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1938" y="1451"/>
            <a:ext cx="1878" cy="1868"/>
          </p:xfrm>
          <a:graphic>
            <a:graphicData uri="http://schemas.openxmlformats.org/presentationml/2006/ole">
              <mc:AlternateContent xmlns:mc="http://schemas.openxmlformats.org/markup-compatibility/2006">
                <mc:Choice xmlns:v="urn:schemas-microsoft-com:vml" Requires="v">
                  <p:oleObj spid="_x0000_s39945" name="ビットマップ イメージ" r:id="rId5" imgW="3704741" imgH="3686338" progId="Paint.Picture">
                    <p:embed/>
                  </p:oleObj>
                </mc:Choice>
                <mc:Fallback>
                  <p:oleObj name="ビットマップ イメージ" r:id="rId5" imgW="3704741" imgH="3686338"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 y="1451"/>
                          <a:ext cx="1878" cy="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3808" y="1447"/>
            <a:ext cx="1888" cy="1864"/>
          </p:xfrm>
          <a:graphic>
            <a:graphicData uri="http://schemas.openxmlformats.org/presentationml/2006/ole">
              <mc:AlternateContent xmlns:mc="http://schemas.openxmlformats.org/markup-compatibility/2006">
                <mc:Choice xmlns:v="urn:schemas-microsoft-com:vml" Requires="v">
                  <p:oleObj spid="_x0000_s39946" name="ﾋﾞｯﾄﾏｯﾌﾟ ｲﾒｰｼﾞ" r:id="rId7" imgW="3733836" imgH="3686338" progId="Paint.Picture">
                    <p:embed/>
                  </p:oleObj>
                </mc:Choice>
                <mc:Fallback>
                  <p:oleObj name="ﾋﾞｯﾄﾏｯﾌﾟ ｲﾒｰｼﾞ" r:id="rId7" imgW="3733836" imgH="3686338" progId="Paint.Picture">
                    <p:embed/>
                    <p:pic>
                      <p:nvPicPr>
                        <p:cNvPr id="0" name="Object 7"/>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3808" y="1447"/>
                          <a:ext cx="1888" cy="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ChangeArrowheads="1"/>
          </p:cNvSpPr>
          <p:nvPr>
            <p:ph type="title"/>
          </p:nvPr>
        </p:nvSpPr>
        <p:spPr bwMode="auto">
          <a:xfrm>
            <a:off x="1835150" y="981075"/>
            <a:ext cx="5184775" cy="8540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a:t>Especificações</a:t>
            </a:r>
          </a:p>
        </p:txBody>
      </p:sp>
      <p:grpSp>
        <p:nvGrpSpPr>
          <p:cNvPr id="40963" name="Group 3"/>
          <p:cNvGrpSpPr>
            <a:grpSpLocks/>
          </p:cNvGrpSpPr>
          <p:nvPr/>
        </p:nvGrpSpPr>
        <p:grpSpPr bwMode="auto">
          <a:xfrm>
            <a:off x="539750" y="1773238"/>
            <a:ext cx="8064500" cy="4751387"/>
            <a:chOff x="340" y="1162"/>
            <a:chExt cx="5080" cy="2767"/>
          </a:xfrm>
        </p:grpSpPr>
        <p:sp>
          <p:nvSpPr>
            <p:cNvPr id="40964" name="Rectangle 4"/>
            <p:cNvSpPr>
              <a:spLocks noChangeArrowheads="1"/>
            </p:cNvSpPr>
            <p:nvPr/>
          </p:nvSpPr>
          <p:spPr bwMode="auto">
            <a:xfrm>
              <a:off x="4199" y="3237"/>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a:t>
              </a:r>
            </a:p>
          </p:txBody>
        </p:sp>
        <p:sp>
          <p:nvSpPr>
            <p:cNvPr id="40965" name="Rectangle 5"/>
            <p:cNvSpPr>
              <a:spLocks noChangeArrowheads="1"/>
            </p:cNvSpPr>
            <p:nvPr/>
          </p:nvSpPr>
          <p:spPr bwMode="auto">
            <a:xfrm>
              <a:off x="2929" y="3237"/>
              <a:ext cx="127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a:t>
              </a:r>
            </a:p>
          </p:txBody>
        </p:sp>
        <p:sp>
          <p:nvSpPr>
            <p:cNvPr id="40966" name="Rectangle 6"/>
            <p:cNvSpPr>
              <a:spLocks noChangeArrowheads="1"/>
            </p:cNvSpPr>
            <p:nvPr/>
          </p:nvSpPr>
          <p:spPr bwMode="auto">
            <a:xfrm>
              <a:off x="1708" y="3237"/>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a:t>
              </a:r>
            </a:p>
          </p:txBody>
        </p:sp>
        <p:sp>
          <p:nvSpPr>
            <p:cNvPr id="40967" name="Rectangle 7"/>
            <p:cNvSpPr>
              <a:spLocks noChangeArrowheads="1"/>
            </p:cNvSpPr>
            <p:nvPr/>
          </p:nvSpPr>
          <p:spPr bwMode="auto">
            <a:xfrm>
              <a:off x="340" y="3237"/>
              <a:ext cx="136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1800">
                  <a:ea typeface="ＭＳ Ｐゴシック" panose="020B0600070205080204" pitchFamily="34" charset="-128"/>
                </a:rPr>
                <a:t>Esquerda/Direita</a:t>
              </a:r>
            </a:p>
          </p:txBody>
        </p:sp>
        <p:sp>
          <p:nvSpPr>
            <p:cNvPr id="40968" name="Rectangle 8"/>
            <p:cNvSpPr>
              <a:spLocks noChangeArrowheads="1"/>
            </p:cNvSpPr>
            <p:nvPr/>
          </p:nvSpPr>
          <p:spPr bwMode="auto">
            <a:xfrm>
              <a:off x="4199" y="3583"/>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Standard</a:t>
              </a:r>
            </a:p>
          </p:txBody>
        </p:sp>
        <p:sp>
          <p:nvSpPr>
            <p:cNvPr id="40969" name="Rectangle 9"/>
            <p:cNvSpPr>
              <a:spLocks noChangeArrowheads="1"/>
            </p:cNvSpPr>
            <p:nvPr/>
          </p:nvSpPr>
          <p:spPr bwMode="auto">
            <a:xfrm>
              <a:off x="2929" y="3583"/>
              <a:ext cx="127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Standard</a:t>
              </a:r>
            </a:p>
          </p:txBody>
        </p:sp>
        <p:sp>
          <p:nvSpPr>
            <p:cNvPr id="40970" name="Rectangle 10"/>
            <p:cNvSpPr>
              <a:spLocks noChangeArrowheads="1"/>
            </p:cNvSpPr>
            <p:nvPr/>
          </p:nvSpPr>
          <p:spPr bwMode="auto">
            <a:xfrm>
              <a:off x="1708" y="3583"/>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b="1">
                  <a:solidFill>
                    <a:srgbClr val="FF3300"/>
                  </a:solidFill>
                  <a:ea typeface="ＭＳ Ｐゴシック" panose="020B0600070205080204" pitchFamily="34" charset="-128"/>
                </a:rPr>
                <a:t>Tipo Q</a:t>
              </a:r>
            </a:p>
          </p:txBody>
        </p:sp>
        <p:sp>
          <p:nvSpPr>
            <p:cNvPr id="40971" name="Rectangle 11"/>
            <p:cNvSpPr>
              <a:spLocks noChangeArrowheads="1"/>
            </p:cNvSpPr>
            <p:nvPr/>
          </p:nvSpPr>
          <p:spPr bwMode="auto">
            <a:xfrm>
              <a:off x="340" y="3583"/>
              <a:ext cx="136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1800">
                  <a:ea typeface="ＭＳ Ｐゴシック" panose="020B0600070205080204" pitchFamily="34" charset="-128"/>
                </a:rPr>
                <a:t>Tamanho da Imagem</a:t>
              </a:r>
            </a:p>
          </p:txBody>
        </p:sp>
        <p:sp>
          <p:nvSpPr>
            <p:cNvPr id="40972" name="Rectangle 12"/>
            <p:cNvSpPr>
              <a:spLocks noChangeArrowheads="1"/>
            </p:cNvSpPr>
            <p:nvPr/>
          </p:nvSpPr>
          <p:spPr bwMode="auto">
            <a:xfrm>
              <a:off x="4199" y="2893"/>
              <a:ext cx="1221"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180°/130°</a:t>
              </a:r>
            </a:p>
          </p:txBody>
        </p:sp>
        <p:sp>
          <p:nvSpPr>
            <p:cNvPr id="40973" name="Rectangle 13"/>
            <p:cNvSpPr>
              <a:spLocks noChangeArrowheads="1"/>
            </p:cNvSpPr>
            <p:nvPr/>
          </p:nvSpPr>
          <p:spPr bwMode="auto">
            <a:xfrm>
              <a:off x="2929" y="2893"/>
              <a:ext cx="1270"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180°/130°</a:t>
              </a:r>
            </a:p>
          </p:txBody>
        </p:sp>
        <p:sp>
          <p:nvSpPr>
            <p:cNvPr id="40974" name="Rectangle 14"/>
            <p:cNvSpPr>
              <a:spLocks noChangeArrowheads="1"/>
            </p:cNvSpPr>
            <p:nvPr/>
          </p:nvSpPr>
          <p:spPr bwMode="auto">
            <a:xfrm>
              <a:off x="1708" y="2893"/>
              <a:ext cx="1221"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180°/130°</a:t>
              </a:r>
            </a:p>
          </p:txBody>
        </p:sp>
        <p:sp>
          <p:nvSpPr>
            <p:cNvPr id="40975" name="Rectangle 15"/>
            <p:cNvSpPr>
              <a:spLocks noChangeArrowheads="1"/>
            </p:cNvSpPr>
            <p:nvPr/>
          </p:nvSpPr>
          <p:spPr bwMode="auto">
            <a:xfrm>
              <a:off x="340" y="2893"/>
              <a:ext cx="1368"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2400">
                  <a:ea typeface="ＭＳ Ｐゴシック" panose="020B0600070205080204" pitchFamily="34" charset="-128"/>
                </a:rPr>
                <a:t>Cima/Baixo</a:t>
              </a:r>
            </a:p>
          </p:txBody>
        </p:sp>
        <p:sp>
          <p:nvSpPr>
            <p:cNvPr id="40976" name="Rectangle 16"/>
            <p:cNvSpPr>
              <a:spLocks noChangeArrowheads="1"/>
            </p:cNvSpPr>
            <p:nvPr/>
          </p:nvSpPr>
          <p:spPr bwMode="auto">
            <a:xfrm>
              <a:off x="4199" y="2548"/>
              <a:ext cx="1221"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3-100mm</a:t>
              </a:r>
            </a:p>
          </p:txBody>
        </p:sp>
        <p:sp>
          <p:nvSpPr>
            <p:cNvPr id="40977" name="Rectangle 17"/>
            <p:cNvSpPr>
              <a:spLocks noChangeArrowheads="1"/>
            </p:cNvSpPr>
            <p:nvPr/>
          </p:nvSpPr>
          <p:spPr bwMode="auto">
            <a:xfrm>
              <a:off x="2929" y="2548"/>
              <a:ext cx="1270"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3-100mm</a:t>
              </a:r>
            </a:p>
          </p:txBody>
        </p:sp>
        <p:sp>
          <p:nvSpPr>
            <p:cNvPr id="40978" name="Rectangle 18"/>
            <p:cNvSpPr>
              <a:spLocks noChangeArrowheads="1"/>
            </p:cNvSpPr>
            <p:nvPr/>
          </p:nvSpPr>
          <p:spPr bwMode="auto">
            <a:xfrm>
              <a:off x="1708" y="2548"/>
              <a:ext cx="1221"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3-100mm</a:t>
              </a:r>
            </a:p>
          </p:txBody>
        </p:sp>
        <p:sp>
          <p:nvSpPr>
            <p:cNvPr id="40979" name="Rectangle 19"/>
            <p:cNvSpPr>
              <a:spLocks noChangeArrowheads="1"/>
            </p:cNvSpPr>
            <p:nvPr/>
          </p:nvSpPr>
          <p:spPr bwMode="auto">
            <a:xfrm>
              <a:off x="340" y="2548"/>
              <a:ext cx="1368"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1800">
                  <a:ea typeface="ＭＳ Ｐゴシック" panose="020B0600070205080204" pitchFamily="34" charset="-128"/>
                </a:rPr>
                <a:t>Profundidade de Campo</a:t>
              </a:r>
            </a:p>
          </p:txBody>
        </p:sp>
        <p:sp>
          <p:nvSpPr>
            <p:cNvPr id="40980" name="Rectangle 20"/>
            <p:cNvSpPr>
              <a:spLocks noChangeArrowheads="1"/>
            </p:cNvSpPr>
            <p:nvPr/>
          </p:nvSpPr>
          <p:spPr bwMode="auto">
            <a:xfrm>
              <a:off x="4199" y="2202"/>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120°</a:t>
              </a:r>
            </a:p>
          </p:txBody>
        </p:sp>
        <p:sp>
          <p:nvSpPr>
            <p:cNvPr id="40981" name="Rectangle 21"/>
            <p:cNvSpPr>
              <a:spLocks noChangeArrowheads="1"/>
            </p:cNvSpPr>
            <p:nvPr/>
          </p:nvSpPr>
          <p:spPr bwMode="auto">
            <a:xfrm>
              <a:off x="2929" y="2202"/>
              <a:ext cx="127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120°</a:t>
              </a:r>
            </a:p>
          </p:txBody>
        </p:sp>
        <p:sp>
          <p:nvSpPr>
            <p:cNvPr id="40982" name="Rectangle 22"/>
            <p:cNvSpPr>
              <a:spLocks noChangeArrowheads="1"/>
            </p:cNvSpPr>
            <p:nvPr/>
          </p:nvSpPr>
          <p:spPr bwMode="auto">
            <a:xfrm>
              <a:off x="1708" y="2202"/>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120°</a:t>
              </a:r>
            </a:p>
          </p:txBody>
        </p:sp>
        <p:sp>
          <p:nvSpPr>
            <p:cNvPr id="40983" name="Rectangle 23"/>
            <p:cNvSpPr>
              <a:spLocks noChangeArrowheads="1"/>
            </p:cNvSpPr>
            <p:nvPr/>
          </p:nvSpPr>
          <p:spPr bwMode="auto">
            <a:xfrm>
              <a:off x="340" y="2202"/>
              <a:ext cx="136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2000">
                  <a:ea typeface="ＭＳ Ｐゴシック" panose="020B0600070205080204" pitchFamily="34" charset="-128"/>
                </a:rPr>
                <a:t>Campo de Visão</a:t>
              </a:r>
              <a:r>
                <a:rPr lang="es-ES" altLang="ja-JP" sz="2000">
                  <a:ea typeface="ＭＳ Ｐゴシック" panose="020B0600070205080204" pitchFamily="34" charset="-128"/>
                </a:rPr>
                <a:t> </a:t>
              </a:r>
            </a:p>
          </p:txBody>
        </p:sp>
        <p:sp>
          <p:nvSpPr>
            <p:cNvPr id="40984" name="Rectangle 24"/>
            <p:cNvSpPr>
              <a:spLocks noChangeArrowheads="1"/>
            </p:cNvSpPr>
            <p:nvPr/>
          </p:nvSpPr>
          <p:spPr bwMode="auto">
            <a:xfrm>
              <a:off x="4199" y="1856"/>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2.0mm</a:t>
              </a:r>
            </a:p>
          </p:txBody>
        </p:sp>
        <p:sp>
          <p:nvSpPr>
            <p:cNvPr id="40985" name="Rectangle 25"/>
            <p:cNvSpPr>
              <a:spLocks noChangeArrowheads="1"/>
            </p:cNvSpPr>
            <p:nvPr/>
          </p:nvSpPr>
          <p:spPr bwMode="auto">
            <a:xfrm>
              <a:off x="2929" y="1856"/>
              <a:ext cx="127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3.0mm</a:t>
              </a:r>
            </a:p>
          </p:txBody>
        </p:sp>
        <p:sp>
          <p:nvSpPr>
            <p:cNvPr id="40986" name="Rectangle 26"/>
            <p:cNvSpPr>
              <a:spLocks noChangeArrowheads="1"/>
            </p:cNvSpPr>
            <p:nvPr/>
          </p:nvSpPr>
          <p:spPr bwMode="auto">
            <a:xfrm>
              <a:off x="1708" y="1856"/>
              <a:ext cx="122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2.0mm</a:t>
              </a:r>
            </a:p>
          </p:txBody>
        </p:sp>
        <p:sp>
          <p:nvSpPr>
            <p:cNvPr id="40987" name="Rectangle 27"/>
            <p:cNvSpPr>
              <a:spLocks noChangeArrowheads="1"/>
            </p:cNvSpPr>
            <p:nvPr/>
          </p:nvSpPr>
          <p:spPr bwMode="auto">
            <a:xfrm>
              <a:off x="340" y="1856"/>
              <a:ext cx="136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s-ES" altLang="ja-JP" sz="2400">
                  <a:ea typeface="ＭＳ Ｐゴシック" panose="020B0600070205080204" pitchFamily="34" charset="-128"/>
                </a:rPr>
                <a:t>Canal Biópsia</a:t>
              </a:r>
            </a:p>
          </p:txBody>
        </p:sp>
        <p:sp>
          <p:nvSpPr>
            <p:cNvPr id="40988" name="Rectangle 28"/>
            <p:cNvSpPr>
              <a:spLocks noChangeArrowheads="1"/>
            </p:cNvSpPr>
            <p:nvPr/>
          </p:nvSpPr>
          <p:spPr bwMode="auto">
            <a:xfrm>
              <a:off x="4199" y="1512"/>
              <a:ext cx="1221"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4.9mm</a:t>
              </a:r>
            </a:p>
          </p:txBody>
        </p:sp>
        <p:sp>
          <p:nvSpPr>
            <p:cNvPr id="40989" name="Rectangle 29"/>
            <p:cNvSpPr>
              <a:spLocks noChangeArrowheads="1"/>
            </p:cNvSpPr>
            <p:nvPr/>
          </p:nvSpPr>
          <p:spPr bwMode="auto">
            <a:xfrm>
              <a:off x="2929" y="1512"/>
              <a:ext cx="1270"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6.0mm</a:t>
              </a:r>
            </a:p>
          </p:txBody>
        </p:sp>
        <p:sp>
          <p:nvSpPr>
            <p:cNvPr id="40990" name="Rectangle 30"/>
            <p:cNvSpPr>
              <a:spLocks noChangeArrowheads="1"/>
            </p:cNvSpPr>
            <p:nvPr/>
          </p:nvSpPr>
          <p:spPr bwMode="auto">
            <a:xfrm>
              <a:off x="1708" y="1512"/>
              <a:ext cx="1221"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b="1">
                  <a:solidFill>
                    <a:srgbClr val="FF3300"/>
                  </a:solidFill>
                  <a:ea typeface="ＭＳ Ｐゴシック" panose="020B0600070205080204" pitchFamily="34" charset="-128"/>
                </a:rPr>
                <a:t>5.5mm</a:t>
              </a:r>
            </a:p>
          </p:txBody>
        </p:sp>
        <p:sp>
          <p:nvSpPr>
            <p:cNvPr id="40991" name="Rectangle 31"/>
            <p:cNvSpPr>
              <a:spLocks noChangeArrowheads="1"/>
            </p:cNvSpPr>
            <p:nvPr/>
          </p:nvSpPr>
          <p:spPr bwMode="auto">
            <a:xfrm>
              <a:off x="340" y="1512"/>
              <a:ext cx="1368"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pt-BR" altLang="ja-JP" sz="2400">
                  <a:ea typeface="ＭＳ Ｐゴシック" panose="020B0600070205080204" pitchFamily="34" charset="-128"/>
                </a:rPr>
                <a:t>Diâmetro D/E</a:t>
              </a:r>
            </a:p>
          </p:txBody>
        </p:sp>
        <p:sp>
          <p:nvSpPr>
            <p:cNvPr id="40992" name="Rectangle 32"/>
            <p:cNvSpPr>
              <a:spLocks noChangeArrowheads="1"/>
            </p:cNvSpPr>
            <p:nvPr/>
          </p:nvSpPr>
          <p:spPr bwMode="auto">
            <a:xfrm>
              <a:off x="4199" y="1162"/>
              <a:ext cx="1221" cy="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BF-P180</a:t>
              </a:r>
            </a:p>
          </p:txBody>
        </p:sp>
        <p:sp>
          <p:nvSpPr>
            <p:cNvPr id="40993" name="Rectangle 33"/>
            <p:cNvSpPr>
              <a:spLocks noChangeArrowheads="1"/>
            </p:cNvSpPr>
            <p:nvPr/>
          </p:nvSpPr>
          <p:spPr bwMode="auto">
            <a:xfrm>
              <a:off x="2929" y="1162"/>
              <a:ext cx="1270" cy="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BF-1T180</a:t>
              </a:r>
            </a:p>
          </p:txBody>
        </p:sp>
        <p:sp>
          <p:nvSpPr>
            <p:cNvPr id="40994" name="Rectangle 34"/>
            <p:cNvSpPr>
              <a:spLocks noChangeArrowheads="1"/>
            </p:cNvSpPr>
            <p:nvPr/>
          </p:nvSpPr>
          <p:spPr bwMode="auto">
            <a:xfrm>
              <a:off x="1708" y="1162"/>
              <a:ext cx="1221" cy="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s-ES" altLang="ja-JP" sz="2400">
                  <a:ea typeface="ＭＳ Ｐゴシック" panose="020B0600070205080204" pitchFamily="34" charset="-128"/>
                </a:rPr>
                <a:t>BF-Q180</a:t>
              </a:r>
            </a:p>
          </p:txBody>
        </p:sp>
        <p:sp>
          <p:nvSpPr>
            <p:cNvPr id="40995" name="Rectangle 35"/>
            <p:cNvSpPr>
              <a:spLocks noChangeArrowheads="1"/>
            </p:cNvSpPr>
            <p:nvPr/>
          </p:nvSpPr>
          <p:spPr bwMode="auto">
            <a:xfrm>
              <a:off x="340" y="1162"/>
              <a:ext cx="1368"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s-ES" altLang="pt-BR" sz="2400"/>
            </a:p>
          </p:txBody>
        </p:sp>
        <p:sp>
          <p:nvSpPr>
            <p:cNvPr id="40996" name="Line 36"/>
            <p:cNvSpPr>
              <a:spLocks noChangeShapeType="1"/>
            </p:cNvSpPr>
            <p:nvPr/>
          </p:nvSpPr>
          <p:spPr bwMode="auto">
            <a:xfrm>
              <a:off x="340" y="1162"/>
              <a:ext cx="50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40997" name="Line 37"/>
            <p:cNvSpPr>
              <a:spLocks noChangeShapeType="1"/>
            </p:cNvSpPr>
            <p:nvPr/>
          </p:nvSpPr>
          <p:spPr bwMode="auto">
            <a:xfrm>
              <a:off x="340" y="1512"/>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0998" name="Line 38"/>
            <p:cNvSpPr>
              <a:spLocks noChangeShapeType="1"/>
            </p:cNvSpPr>
            <p:nvPr/>
          </p:nvSpPr>
          <p:spPr bwMode="auto">
            <a:xfrm>
              <a:off x="340" y="1856"/>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0999" name="Line 39"/>
            <p:cNvSpPr>
              <a:spLocks noChangeShapeType="1"/>
            </p:cNvSpPr>
            <p:nvPr/>
          </p:nvSpPr>
          <p:spPr bwMode="auto">
            <a:xfrm>
              <a:off x="340" y="2202"/>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0" name="Line 40"/>
            <p:cNvSpPr>
              <a:spLocks noChangeShapeType="1"/>
            </p:cNvSpPr>
            <p:nvPr/>
          </p:nvSpPr>
          <p:spPr bwMode="auto">
            <a:xfrm>
              <a:off x="340" y="2548"/>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1" name="Line 41"/>
            <p:cNvSpPr>
              <a:spLocks noChangeShapeType="1"/>
            </p:cNvSpPr>
            <p:nvPr/>
          </p:nvSpPr>
          <p:spPr bwMode="auto">
            <a:xfrm>
              <a:off x="340" y="2886"/>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2" name="Line 42"/>
            <p:cNvSpPr>
              <a:spLocks noChangeShapeType="1"/>
            </p:cNvSpPr>
            <p:nvPr/>
          </p:nvSpPr>
          <p:spPr bwMode="auto">
            <a:xfrm>
              <a:off x="340" y="3237"/>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3" name="Line 43"/>
            <p:cNvSpPr>
              <a:spLocks noChangeShapeType="1"/>
            </p:cNvSpPr>
            <p:nvPr/>
          </p:nvSpPr>
          <p:spPr bwMode="auto">
            <a:xfrm>
              <a:off x="340" y="3929"/>
              <a:ext cx="50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4" name="Line 44"/>
            <p:cNvSpPr>
              <a:spLocks noChangeShapeType="1"/>
            </p:cNvSpPr>
            <p:nvPr/>
          </p:nvSpPr>
          <p:spPr bwMode="auto">
            <a:xfrm>
              <a:off x="340" y="1162"/>
              <a:ext cx="0" cy="27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5" name="Line 45"/>
            <p:cNvSpPr>
              <a:spLocks noChangeShapeType="1"/>
            </p:cNvSpPr>
            <p:nvPr/>
          </p:nvSpPr>
          <p:spPr bwMode="auto">
            <a:xfrm>
              <a:off x="1708" y="1162"/>
              <a:ext cx="0" cy="27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6" name="Line 46"/>
            <p:cNvSpPr>
              <a:spLocks noChangeShapeType="1"/>
            </p:cNvSpPr>
            <p:nvPr/>
          </p:nvSpPr>
          <p:spPr bwMode="auto">
            <a:xfrm>
              <a:off x="2929" y="1162"/>
              <a:ext cx="0" cy="27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7" name="Line 47"/>
            <p:cNvSpPr>
              <a:spLocks noChangeShapeType="1"/>
            </p:cNvSpPr>
            <p:nvPr/>
          </p:nvSpPr>
          <p:spPr bwMode="auto">
            <a:xfrm>
              <a:off x="4199" y="1162"/>
              <a:ext cx="0" cy="27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8" name="Line 48"/>
            <p:cNvSpPr>
              <a:spLocks noChangeShapeType="1"/>
            </p:cNvSpPr>
            <p:nvPr/>
          </p:nvSpPr>
          <p:spPr bwMode="auto">
            <a:xfrm>
              <a:off x="5420" y="1162"/>
              <a:ext cx="0" cy="27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41009" name="Line 49"/>
            <p:cNvSpPr>
              <a:spLocks noChangeShapeType="1"/>
            </p:cNvSpPr>
            <p:nvPr/>
          </p:nvSpPr>
          <p:spPr bwMode="auto">
            <a:xfrm>
              <a:off x="340" y="3583"/>
              <a:ext cx="50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ChangeArrowheads="1"/>
          </p:cNvSpPr>
          <p:nvPr>
            <p:ph type="title"/>
          </p:nvPr>
        </p:nvSpPr>
        <p:spPr bwMode="auto">
          <a:xfrm>
            <a:off x="1116013" y="1138238"/>
            <a:ext cx="7354887" cy="7778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a:t>Vídeobroncoscópios 180</a:t>
            </a:r>
          </a:p>
        </p:txBody>
      </p:sp>
      <p:sp>
        <p:nvSpPr>
          <p:cNvPr id="38915" name="Rectangle 3"/>
          <p:cNvSpPr>
            <a:spLocks noGrp="1" noChangeArrowheads="1"/>
          </p:cNvSpPr>
          <p:nvPr>
            <p:ph type="body" sz="half" idx="1"/>
          </p:nvPr>
        </p:nvSpPr>
        <p:spPr>
          <a:xfrm>
            <a:off x="323850" y="2349500"/>
            <a:ext cx="4392613" cy="3787775"/>
          </a:xfrm>
        </p:spPr>
        <p:txBody>
          <a:bodyPr/>
          <a:lstStyle/>
          <a:p>
            <a:pPr>
              <a:lnSpc>
                <a:spcPct val="90000"/>
              </a:lnSpc>
            </a:pPr>
            <a:r>
              <a:rPr lang="pt-BR" altLang="pt-BR" sz="2400" b="1" i="1">
                <a:solidFill>
                  <a:srgbClr val="0000CC"/>
                </a:solidFill>
              </a:rPr>
              <a:t>Primeiro</a:t>
            </a:r>
            <a:r>
              <a:rPr lang="pt-BR" altLang="pt-BR" sz="2400" i="1"/>
              <a:t> Vídeobroncoscópio com qualidade de imagem   tipo </a:t>
            </a:r>
            <a:r>
              <a:rPr lang="pt-BR" altLang="pt-BR" sz="2400" b="1" i="1">
                <a:solidFill>
                  <a:srgbClr val="0000CC"/>
                </a:solidFill>
              </a:rPr>
              <a:t>“Q”</a:t>
            </a:r>
          </a:p>
          <a:p>
            <a:pPr>
              <a:lnSpc>
                <a:spcPct val="90000"/>
              </a:lnSpc>
              <a:buFontTx/>
              <a:buNone/>
            </a:pPr>
            <a:endParaRPr lang="pt-BR" altLang="pt-BR" sz="2400" b="1" i="1">
              <a:solidFill>
                <a:srgbClr val="0000CC"/>
              </a:solidFill>
            </a:endParaRPr>
          </a:p>
          <a:p>
            <a:pPr>
              <a:lnSpc>
                <a:spcPct val="90000"/>
              </a:lnSpc>
            </a:pPr>
            <a:r>
              <a:rPr lang="pt-BR" altLang="pt-BR" sz="2400" i="1"/>
              <a:t>Excelente definição de imagem e melhor iluminação em um tubo de inserção de 5.1mm de diâmetro</a:t>
            </a:r>
          </a:p>
        </p:txBody>
      </p:sp>
      <p:pic>
        <p:nvPicPr>
          <p:cNvPr id="38916"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932363" y="2708275"/>
            <a:ext cx="3960812" cy="2963863"/>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38916"/>
                                        </p:tgtEl>
                                        <p:attrNameLst>
                                          <p:attrName>style.visibility</p:attrName>
                                        </p:attrNameLst>
                                      </p:cBhvr>
                                      <p:to>
                                        <p:strVal val="visible"/>
                                      </p:to>
                                    </p:set>
                                  </p:childTnLst>
                                </p:cTn>
                              </p:par>
                            </p:childTnLst>
                          </p:cTn>
                        </p:par>
                        <p:par>
                          <p:cTn id="7" fill="hold" nodeType="afterGroup">
                            <p:stCondLst>
                              <p:cond delay="1000"/>
                            </p:stCondLst>
                            <p:childTnLst>
                              <p:par>
                                <p:cTn id="8" presetID="4" presetClass="exit" presetSubtype="16" fill="hold" nodeType="afterEffect">
                                  <p:stCondLst>
                                    <p:cond delay="2000"/>
                                  </p:stCondLst>
                                  <p:childTnLst>
                                    <p:animEffect transition="out" filter="box(in)">
                                      <p:cBhvr>
                                        <p:cTn id="9" dur="500"/>
                                        <p:tgtEl>
                                          <p:spTgt spid="38916"/>
                                        </p:tgtEl>
                                      </p:cBhvr>
                                    </p:animEffect>
                                    <p:set>
                                      <p:cBhvr>
                                        <p:cTn id="10" dur="1" fill="hold">
                                          <p:stCondLst>
                                            <p:cond delay="499"/>
                                          </p:stCondLst>
                                        </p:cTn>
                                        <p:tgtEl>
                                          <p:spTgt spid="38916"/>
                                        </p:tgtEl>
                                        <p:attrNameLst>
                                          <p:attrName>style.visibility</p:attrName>
                                        </p:attrNameLst>
                                      </p:cBhvr>
                                      <p:to>
                                        <p:strVal val="hidden"/>
                                      </p:to>
                                    </p:set>
                                  </p:childTnLst>
                                </p:cTn>
                              </p:par>
                            </p:childTnLst>
                          </p:cTn>
                        </p:par>
                        <p:par>
                          <p:cTn id="11" fill="hold" nodeType="afterGroup">
                            <p:stCondLst>
                              <p:cond delay="3500"/>
                            </p:stCondLst>
                            <p:childTnLst>
                              <p:par>
                                <p:cTn id="12" presetID="1" presetClass="entr" presetSubtype="0" fill="hold" nodeType="afterEffect">
                                  <p:stCondLst>
                                    <p:cond delay="2000"/>
                                  </p:stCondLst>
                                  <p:childTnLst>
                                    <p:set>
                                      <p:cBhvr>
                                        <p:cTn id="13"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6224588"/>
            <a:ext cx="1062037" cy="517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b="45593"/>
          <a:stretch>
            <a:fillRect/>
          </a:stretch>
        </p:blipFill>
        <p:spPr bwMode="auto">
          <a:xfrm>
            <a:off x="1547813" y="1263650"/>
            <a:ext cx="6065837" cy="4829175"/>
          </a:xfrm>
          <a:prstGeom prst="rect">
            <a:avLst/>
          </a:prstGeom>
          <a:noFill/>
          <a:extLst>
            <a:ext uri="{909E8E84-426E-40DD-AFC4-6F175D3DCCD1}">
              <a14:hiddenFill xmlns:a14="http://schemas.microsoft.com/office/drawing/2010/main">
                <a:blipFill dpi="0" rotWithShape="0">
                  <a:blip/>
                  <a:srcRect b="45593"/>
                  <a:stretch>
                    <a:fillRect/>
                  </a:stretch>
                </a:blipFill>
              </a14:hiddenFill>
            </a:ext>
          </a:extLst>
        </p:spPr>
      </p:pic>
      <p:sp>
        <p:nvSpPr>
          <p:cNvPr id="50180" name="Text Box 4"/>
          <p:cNvSpPr txBox="1">
            <a:spLocks noChangeArrowheads="1"/>
          </p:cNvSpPr>
          <p:nvPr/>
        </p:nvSpPr>
        <p:spPr bwMode="auto">
          <a:xfrm>
            <a:off x="163513" y="6694488"/>
            <a:ext cx="881697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700">
                <a:solidFill>
                  <a:srgbClr val="000000"/>
                </a:solidFill>
                <a:latin typeface="Arial" panose="020B0604020202020204" pitchFamily="34" charset="0"/>
              </a:rPr>
              <a:t>Copyright ©2003 BMJ Publishing Group Ltd.</a:t>
            </a:r>
          </a:p>
        </p:txBody>
      </p:sp>
      <p:sp>
        <p:nvSpPr>
          <p:cNvPr id="50181" name="Text Box 5"/>
          <p:cNvSpPr txBox="1">
            <a:spLocks noChangeArrowheads="1"/>
          </p:cNvSpPr>
          <p:nvPr/>
        </p:nvSpPr>
        <p:spPr bwMode="auto">
          <a:xfrm>
            <a:off x="4554538" y="6289675"/>
            <a:ext cx="33305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1100" b="1">
                <a:solidFill>
                  <a:srgbClr val="000000"/>
                </a:solidFill>
                <a:latin typeface="Arial" panose="020B0604020202020204" pitchFamily="34" charset="0"/>
              </a:rPr>
              <a:t>Shibuya, K et al. Thorax 2003;58:989-995</a:t>
            </a:r>
          </a:p>
        </p:txBody>
      </p:sp>
      <p:sp>
        <p:nvSpPr>
          <p:cNvPr id="50183" name="Text Box 7"/>
          <p:cNvSpPr txBox="1">
            <a:spLocks noChangeArrowheads="1"/>
          </p:cNvSpPr>
          <p:nvPr/>
        </p:nvSpPr>
        <p:spPr bwMode="auto">
          <a:xfrm>
            <a:off x="1976438" y="1262063"/>
            <a:ext cx="51879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Conventional RGB sequential videoscope system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6224588"/>
            <a:ext cx="1062037" cy="517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t="51459" b="22305"/>
          <a:stretch>
            <a:fillRect/>
          </a:stretch>
        </p:blipFill>
        <p:spPr bwMode="auto">
          <a:xfrm>
            <a:off x="1258888" y="957263"/>
            <a:ext cx="6624637" cy="2543175"/>
          </a:xfrm>
          <a:prstGeom prst="rect">
            <a:avLst/>
          </a:prstGeom>
          <a:noFill/>
          <a:extLst>
            <a:ext uri="{909E8E84-426E-40DD-AFC4-6F175D3DCCD1}">
              <a14:hiddenFill xmlns:a14="http://schemas.microsoft.com/office/drawing/2010/main">
                <a:blipFill dpi="0" rotWithShape="0">
                  <a:blip/>
                  <a:srcRect t="51459" b="22305"/>
                  <a:stretch>
                    <a:fillRect/>
                  </a:stretch>
                </a:blipFill>
              </a14:hiddenFill>
            </a:ext>
          </a:extLst>
        </p:spPr>
      </p:pic>
      <p:sp>
        <p:nvSpPr>
          <p:cNvPr id="52228" name="Text Box 4"/>
          <p:cNvSpPr txBox="1">
            <a:spLocks noChangeArrowheads="1"/>
          </p:cNvSpPr>
          <p:nvPr/>
        </p:nvSpPr>
        <p:spPr bwMode="auto">
          <a:xfrm>
            <a:off x="163513" y="6694488"/>
            <a:ext cx="881697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700">
                <a:solidFill>
                  <a:srgbClr val="000000"/>
                </a:solidFill>
                <a:latin typeface="Arial" panose="020B0604020202020204" pitchFamily="34" charset="0"/>
              </a:rPr>
              <a:t>Copyright ©2003 BMJ Publishing Group Ltd.</a:t>
            </a:r>
          </a:p>
        </p:txBody>
      </p:sp>
      <p:sp>
        <p:nvSpPr>
          <p:cNvPr id="52229" name="Text Box 5"/>
          <p:cNvSpPr txBox="1">
            <a:spLocks noChangeArrowheads="1"/>
          </p:cNvSpPr>
          <p:nvPr/>
        </p:nvSpPr>
        <p:spPr bwMode="auto">
          <a:xfrm>
            <a:off x="4625975" y="6289675"/>
            <a:ext cx="32591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1100" b="1">
                <a:solidFill>
                  <a:srgbClr val="000000"/>
                </a:solidFill>
                <a:latin typeface="Arial" panose="020B0604020202020204" pitchFamily="34" charset="0"/>
              </a:rPr>
              <a:t>Shibuya, K et al. Thorax 2003;58:989-995</a:t>
            </a:r>
          </a:p>
        </p:txBody>
      </p:sp>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t="76958"/>
          <a:stretch>
            <a:fillRect/>
          </a:stretch>
        </p:blipFill>
        <p:spPr bwMode="auto">
          <a:xfrm>
            <a:off x="1260475" y="3859213"/>
            <a:ext cx="6624638" cy="2233612"/>
          </a:xfrm>
          <a:prstGeom prst="rect">
            <a:avLst/>
          </a:prstGeom>
          <a:noFill/>
          <a:extLst>
            <a:ext uri="{909E8E84-426E-40DD-AFC4-6F175D3DCCD1}">
              <a14:hiddenFill xmlns:a14="http://schemas.microsoft.com/office/drawing/2010/main">
                <a:blipFill dpi="0" rotWithShape="0">
                  <a:blip/>
                  <a:srcRect t="76958"/>
                  <a:stretch>
                    <a:fillRect/>
                  </a:stretch>
                </a:blipFill>
              </a14:hiddenFill>
            </a:ext>
          </a:extLst>
        </p:spPr>
      </p:pic>
      <p:sp>
        <p:nvSpPr>
          <p:cNvPr id="52231" name="Text Box 7"/>
          <p:cNvSpPr txBox="1">
            <a:spLocks noChangeArrowheads="1"/>
          </p:cNvSpPr>
          <p:nvPr/>
        </p:nvSpPr>
        <p:spPr bwMode="auto">
          <a:xfrm>
            <a:off x="2706688" y="1196975"/>
            <a:ext cx="3727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Conventional RGB broadband filter</a:t>
            </a:r>
          </a:p>
        </p:txBody>
      </p:sp>
      <p:sp>
        <p:nvSpPr>
          <p:cNvPr id="52232" name="Text Box 8"/>
          <p:cNvSpPr txBox="1">
            <a:spLocks noChangeArrowheads="1"/>
          </p:cNvSpPr>
          <p:nvPr/>
        </p:nvSpPr>
        <p:spPr bwMode="auto">
          <a:xfrm>
            <a:off x="3851275" y="3567113"/>
            <a:ext cx="15811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New NBI filter</a:t>
            </a:r>
          </a:p>
        </p:txBody>
      </p:sp>
      <p:sp>
        <p:nvSpPr>
          <p:cNvPr id="52233" name="Text Box 9"/>
          <p:cNvSpPr txBox="1">
            <a:spLocks noChangeArrowheads="1"/>
          </p:cNvSpPr>
          <p:nvPr/>
        </p:nvSpPr>
        <p:spPr bwMode="auto">
          <a:xfrm>
            <a:off x="1187450" y="5799138"/>
            <a:ext cx="53403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B1: 400-430 nm   B2: 420-470 nm   G: 560-590 nm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1600" y="4773613"/>
            <a:ext cx="173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pt-BR" altLang="ja-JP" sz="1400">
                <a:solidFill>
                  <a:srgbClr val="9900CC"/>
                </a:solidFill>
                <a:ea typeface="ＭＳ Ｐゴシック" panose="020B0600070205080204" pitchFamily="34" charset="-128"/>
              </a:rPr>
              <a:t>Lâmpada de Xenon</a:t>
            </a:r>
          </a:p>
        </p:txBody>
      </p:sp>
      <p:sp>
        <p:nvSpPr>
          <p:cNvPr id="12291" name="Line 3"/>
          <p:cNvSpPr>
            <a:spLocks noChangeShapeType="1"/>
          </p:cNvSpPr>
          <p:nvPr/>
        </p:nvSpPr>
        <p:spPr bwMode="auto">
          <a:xfrm>
            <a:off x="2773363" y="4572000"/>
            <a:ext cx="12192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292" name="AutoShape 4"/>
          <p:cNvSpPr>
            <a:spLocks noChangeArrowheads="1"/>
          </p:cNvSpPr>
          <p:nvPr/>
        </p:nvSpPr>
        <p:spPr bwMode="auto">
          <a:xfrm rot="-5393082">
            <a:off x="2186782" y="4382294"/>
            <a:ext cx="762000" cy="350837"/>
          </a:xfrm>
          <a:prstGeom prst="can">
            <a:avLst>
              <a:gd name="adj" fmla="val 50000"/>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12293" name="Group 5"/>
          <p:cNvGrpSpPr>
            <a:grpSpLocks/>
          </p:cNvGrpSpPr>
          <p:nvPr/>
        </p:nvGrpSpPr>
        <p:grpSpPr bwMode="auto">
          <a:xfrm>
            <a:off x="1249363" y="4305300"/>
            <a:ext cx="519112" cy="498475"/>
            <a:chOff x="2172" y="2751"/>
            <a:chExt cx="368" cy="314"/>
          </a:xfrm>
        </p:grpSpPr>
        <p:sp>
          <p:nvSpPr>
            <p:cNvPr id="12294" name="Oval 6"/>
            <p:cNvSpPr>
              <a:spLocks noChangeArrowheads="1"/>
            </p:cNvSpPr>
            <p:nvPr/>
          </p:nvSpPr>
          <p:spPr bwMode="auto">
            <a:xfrm>
              <a:off x="2172" y="2751"/>
              <a:ext cx="368" cy="314"/>
            </a:xfrm>
            <a:prstGeom prst="ellipse">
              <a:avLst/>
            </a:prstGeom>
            <a:noFill/>
            <a:ln w="63500">
              <a:solidFill>
                <a:srgbClr val="007FCC"/>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295" name="Oval 7"/>
            <p:cNvSpPr>
              <a:spLocks noChangeArrowheads="1"/>
            </p:cNvSpPr>
            <p:nvPr/>
          </p:nvSpPr>
          <p:spPr bwMode="auto">
            <a:xfrm>
              <a:off x="2192" y="2769"/>
              <a:ext cx="328" cy="279"/>
            </a:xfrm>
            <a:prstGeom prst="ellipse">
              <a:avLst/>
            </a:prstGeom>
            <a:noFill/>
            <a:ln w="63500">
              <a:solidFill>
                <a:srgbClr val="409FCC"/>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296" name="Oval 8"/>
            <p:cNvSpPr>
              <a:spLocks noChangeArrowheads="1"/>
            </p:cNvSpPr>
            <p:nvPr/>
          </p:nvSpPr>
          <p:spPr bwMode="auto">
            <a:xfrm>
              <a:off x="2212" y="2786"/>
              <a:ext cx="288" cy="244"/>
            </a:xfrm>
            <a:prstGeom prst="ellipse">
              <a:avLst/>
            </a:prstGeom>
            <a:noFill/>
            <a:ln w="63500">
              <a:solidFill>
                <a:srgbClr val="80BFCC"/>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297" name="Oval 9"/>
            <p:cNvSpPr>
              <a:spLocks noChangeArrowheads="1"/>
            </p:cNvSpPr>
            <p:nvPr/>
          </p:nvSpPr>
          <p:spPr bwMode="auto">
            <a:xfrm>
              <a:off x="2231" y="2804"/>
              <a:ext cx="249" cy="209"/>
            </a:xfrm>
            <a:prstGeom prst="ellipse">
              <a:avLst/>
            </a:prstGeom>
            <a:noFill/>
            <a:ln w="63500">
              <a:solidFill>
                <a:srgbClr val="BFDFCC"/>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298" name="Oval 10"/>
            <p:cNvSpPr>
              <a:spLocks noChangeArrowheads="1"/>
            </p:cNvSpPr>
            <p:nvPr/>
          </p:nvSpPr>
          <p:spPr bwMode="auto">
            <a:xfrm>
              <a:off x="2251" y="2821"/>
              <a:ext cx="209" cy="174"/>
            </a:xfrm>
            <a:prstGeom prst="ellipse">
              <a:avLst/>
            </a:prstGeom>
            <a:noFill/>
            <a:ln w="63500">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2299" name="Oval 11"/>
            <p:cNvSpPr>
              <a:spLocks noChangeArrowheads="1"/>
            </p:cNvSpPr>
            <p:nvPr/>
          </p:nvSpPr>
          <p:spPr bwMode="auto">
            <a:xfrm>
              <a:off x="2226" y="2799"/>
              <a:ext cx="259" cy="218"/>
            </a:xfrm>
            <a:prstGeom prst="ellipse">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12300" name="AutoShape 12"/>
          <p:cNvSpPr>
            <a:spLocks noChangeArrowheads="1"/>
          </p:cNvSpPr>
          <p:nvPr/>
        </p:nvSpPr>
        <p:spPr bwMode="auto">
          <a:xfrm>
            <a:off x="2468563" y="4940300"/>
            <a:ext cx="228600" cy="609600"/>
          </a:xfrm>
          <a:prstGeom prst="upDownArrow">
            <a:avLst>
              <a:gd name="adj1" fmla="val 50000"/>
              <a:gd name="adj2" fmla="val 5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12301" name="Text Box 13"/>
          <p:cNvSpPr txBox="1">
            <a:spLocks noChangeArrowheads="1"/>
          </p:cNvSpPr>
          <p:nvPr/>
        </p:nvSpPr>
        <p:spPr bwMode="auto">
          <a:xfrm>
            <a:off x="1355725" y="3733800"/>
            <a:ext cx="206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400">
                <a:solidFill>
                  <a:srgbClr val="9900CC"/>
                </a:solidFill>
                <a:latin typeface="Times New Roman" panose="02020603050405020304" pitchFamily="18" charset="0"/>
                <a:ea typeface="ＭＳ Ｐゴシック" panose="020B0600070205080204" pitchFamily="34" charset="-128"/>
              </a:rPr>
              <a:t>Filtro para NBI</a:t>
            </a:r>
          </a:p>
        </p:txBody>
      </p:sp>
      <p:sp>
        <p:nvSpPr>
          <p:cNvPr id="12302" name="AutoShape 14"/>
          <p:cNvSpPr>
            <a:spLocks noChangeArrowheads="1"/>
          </p:cNvSpPr>
          <p:nvPr/>
        </p:nvSpPr>
        <p:spPr bwMode="auto">
          <a:xfrm rot="-5393082">
            <a:off x="2186782" y="5768181"/>
            <a:ext cx="762000" cy="350837"/>
          </a:xfrm>
          <a:prstGeom prst="can">
            <a:avLst>
              <a:gd name="adj" fmla="val 50000"/>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03" name="Line 15"/>
          <p:cNvSpPr>
            <a:spLocks noChangeShapeType="1"/>
          </p:cNvSpPr>
          <p:nvPr/>
        </p:nvSpPr>
        <p:spPr bwMode="auto">
          <a:xfrm>
            <a:off x="4256088" y="5410200"/>
            <a:ext cx="0" cy="725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04" name="AutoShape 16"/>
          <p:cNvSpPr>
            <a:spLocks noChangeArrowheads="1"/>
          </p:cNvSpPr>
          <p:nvPr/>
        </p:nvSpPr>
        <p:spPr bwMode="auto">
          <a:xfrm rot="10800000">
            <a:off x="4175125" y="5554663"/>
            <a:ext cx="1539875" cy="571500"/>
          </a:xfrm>
          <a:custGeom>
            <a:avLst/>
            <a:gdLst>
              <a:gd name="G0" fmla="+- 3576 0 0"/>
              <a:gd name="G1" fmla="+- 21600 0 3576"/>
              <a:gd name="G2" fmla="*/ 3576 1 2"/>
              <a:gd name="G3" fmla="+- 21600 0 G2"/>
              <a:gd name="G4" fmla="+/ 3576 21600 2"/>
              <a:gd name="G5" fmla="+/ G1 0 2"/>
              <a:gd name="G6" fmla="*/ 21600 21600 3576"/>
              <a:gd name="G7" fmla="*/ G6 1 2"/>
              <a:gd name="G8" fmla="+- 21600 0 G7"/>
              <a:gd name="G9" fmla="*/ 21600 1 2"/>
              <a:gd name="G10" fmla="+- 3576 0 G9"/>
              <a:gd name="G11" fmla="?: G10 G8 0"/>
              <a:gd name="G12" fmla="?: G10 G7 21600"/>
              <a:gd name="T0" fmla="*/ 19812 w 21600"/>
              <a:gd name="T1" fmla="*/ 10800 h 21600"/>
              <a:gd name="T2" fmla="*/ 10800 w 21600"/>
              <a:gd name="T3" fmla="*/ 21600 h 21600"/>
              <a:gd name="T4" fmla="*/ 1788 w 21600"/>
              <a:gd name="T5" fmla="*/ 10800 h 21600"/>
              <a:gd name="T6" fmla="*/ 10800 w 21600"/>
              <a:gd name="T7" fmla="*/ 0 h 21600"/>
              <a:gd name="T8" fmla="*/ 3588 w 21600"/>
              <a:gd name="T9" fmla="*/ 3588 h 21600"/>
              <a:gd name="T10" fmla="*/ 18012 w 21600"/>
              <a:gd name="T11" fmla="*/ 18012 h 21600"/>
            </a:gdLst>
            <a:ahLst/>
            <a:cxnLst>
              <a:cxn ang="0">
                <a:pos x="T0" y="T1"/>
              </a:cxn>
              <a:cxn ang="0">
                <a:pos x="T2" y="T3"/>
              </a:cxn>
              <a:cxn ang="0">
                <a:pos x="T4" y="T5"/>
              </a:cxn>
              <a:cxn ang="0">
                <a:pos x="T6" y="T7"/>
              </a:cxn>
            </a:cxnLst>
            <a:rect l="T8" t="T9" r="T10" b="T11"/>
            <a:pathLst>
              <a:path w="21600" h="21600">
                <a:moveTo>
                  <a:pt x="0" y="0"/>
                </a:moveTo>
                <a:lnTo>
                  <a:pt x="3576" y="21600"/>
                </a:lnTo>
                <a:lnTo>
                  <a:pt x="18024" y="21600"/>
                </a:lnTo>
                <a:lnTo>
                  <a:pt x="21600" y="0"/>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kumimoji="1" lang="es-ES" altLang="pt-BR" sz="2400">
              <a:latin typeface="Times New Roman" panose="02020603050405020304" pitchFamily="18" charset="0"/>
              <a:ea typeface="ＭＳ Ｐゴシック" panose="020B0600070205080204" pitchFamily="34" charset="-128"/>
            </a:endParaRPr>
          </a:p>
        </p:txBody>
      </p:sp>
      <p:sp>
        <p:nvSpPr>
          <p:cNvPr id="12305" name="Line 17"/>
          <p:cNvSpPr>
            <a:spLocks noChangeShapeType="1"/>
          </p:cNvSpPr>
          <p:nvPr/>
        </p:nvSpPr>
        <p:spPr bwMode="auto">
          <a:xfrm>
            <a:off x="4246563" y="6126163"/>
            <a:ext cx="1752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06" name="Text Box 18"/>
          <p:cNvSpPr txBox="1">
            <a:spLocks noChangeArrowheads="1"/>
          </p:cNvSpPr>
          <p:nvPr/>
        </p:nvSpPr>
        <p:spPr bwMode="auto">
          <a:xfrm>
            <a:off x="2700338" y="4149725"/>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9900CC"/>
                </a:solidFill>
                <a:latin typeface="Times New Roman" panose="02020603050405020304" pitchFamily="18" charset="0"/>
                <a:ea typeface="ＭＳ Ｐゴシック" panose="020B0600070205080204" pitchFamily="34" charset="-128"/>
              </a:rPr>
              <a:t>ON</a:t>
            </a:r>
          </a:p>
        </p:txBody>
      </p:sp>
      <p:sp>
        <p:nvSpPr>
          <p:cNvPr id="12307" name="Text Box 19"/>
          <p:cNvSpPr txBox="1">
            <a:spLocks noChangeArrowheads="1"/>
          </p:cNvSpPr>
          <p:nvPr/>
        </p:nvSpPr>
        <p:spPr bwMode="auto">
          <a:xfrm>
            <a:off x="2562225" y="5497513"/>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9900CC"/>
                </a:solidFill>
                <a:latin typeface="Times New Roman" panose="02020603050405020304" pitchFamily="18" charset="0"/>
                <a:ea typeface="ＭＳ Ｐゴシック" panose="020B0600070205080204" pitchFamily="34" charset="-128"/>
              </a:rPr>
              <a:t>  OFF</a:t>
            </a:r>
          </a:p>
        </p:txBody>
      </p:sp>
      <p:sp>
        <p:nvSpPr>
          <p:cNvPr id="12308" name="Text Box 20"/>
          <p:cNvSpPr txBox="1">
            <a:spLocks noChangeArrowheads="1"/>
          </p:cNvSpPr>
          <p:nvPr/>
        </p:nvSpPr>
        <p:spPr bwMode="auto">
          <a:xfrm>
            <a:off x="3638550" y="4114800"/>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FFFFFF"/>
                </a:solidFill>
                <a:latin typeface="Times New Roman" panose="02020603050405020304" pitchFamily="18" charset="0"/>
                <a:ea typeface="ＭＳ Ｐゴシック" panose="020B0600070205080204" pitchFamily="34" charset="-128"/>
              </a:rPr>
              <a:t>ON</a:t>
            </a:r>
          </a:p>
        </p:txBody>
      </p:sp>
      <p:sp>
        <p:nvSpPr>
          <p:cNvPr id="12309" name="Text Box 21"/>
          <p:cNvSpPr txBox="1">
            <a:spLocks noChangeArrowheads="1"/>
          </p:cNvSpPr>
          <p:nvPr/>
        </p:nvSpPr>
        <p:spPr bwMode="auto">
          <a:xfrm>
            <a:off x="3521075" y="5546725"/>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9900CC"/>
                </a:solidFill>
                <a:latin typeface="Times New Roman" panose="02020603050405020304" pitchFamily="18" charset="0"/>
                <a:ea typeface="ＭＳ Ｐゴシック" panose="020B0600070205080204" pitchFamily="34" charset="-128"/>
              </a:rPr>
              <a:t>OFF</a:t>
            </a:r>
          </a:p>
        </p:txBody>
      </p:sp>
      <p:sp>
        <p:nvSpPr>
          <p:cNvPr id="12310" name="Text Box 22"/>
          <p:cNvSpPr txBox="1">
            <a:spLocks noChangeArrowheads="1"/>
          </p:cNvSpPr>
          <p:nvPr/>
        </p:nvSpPr>
        <p:spPr bwMode="auto">
          <a:xfrm>
            <a:off x="5245100" y="3962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pt-BR" altLang="ja-JP" sz="2000" u="sng">
                <a:solidFill>
                  <a:srgbClr val="9900CC"/>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Espectro com NBI</a:t>
            </a:r>
            <a:endParaRPr kumimoji="1" lang="pt-BR" altLang="ja-JP" sz="2000">
              <a:solidFill>
                <a:srgbClr val="9900CC"/>
              </a:solidFill>
              <a:latin typeface="Times New Roman" panose="02020603050405020304" pitchFamily="18" charset="0"/>
              <a:ea typeface="ＭＳ Ｐゴシック" panose="020B0600070205080204" pitchFamily="34" charset="-128"/>
            </a:endParaRPr>
          </a:p>
        </p:txBody>
      </p:sp>
      <p:sp>
        <p:nvSpPr>
          <p:cNvPr id="12311" name="Text Box 23"/>
          <p:cNvSpPr txBox="1">
            <a:spLocks noChangeArrowheads="1"/>
          </p:cNvSpPr>
          <p:nvPr/>
        </p:nvSpPr>
        <p:spPr bwMode="auto">
          <a:xfrm>
            <a:off x="5508625" y="5229225"/>
            <a:ext cx="1135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9900CC"/>
                </a:solidFill>
                <a:latin typeface="Times New Roman" panose="02020603050405020304" pitchFamily="18" charset="0"/>
                <a:ea typeface="ＭＳ Ｐゴシック" panose="020B0600070205080204" pitchFamily="34" charset="-128"/>
              </a:rPr>
              <a:t>Espectro </a:t>
            </a:r>
          </a:p>
          <a:p>
            <a:r>
              <a:rPr kumimoji="1" lang="es-ES" altLang="ja-JP" sz="2000">
                <a:solidFill>
                  <a:srgbClr val="9900CC"/>
                </a:solidFill>
                <a:latin typeface="Times New Roman" panose="02020603050405020304" pitchFamily="18" charset="0"/>
                <a:ea typeface="ＭＳ Ｐゴシック" panose="020B0600070205080204" pitchFamily="34" charset="-128"/>
              </a:rPr>
              <a:t>Normal</a:t>
            </a:r>
          </a:p>
        </p:txBody>
      </p:sp>
      <p:sp>
        <p:nvSpPr>
          <p:cNvPr id="12312" name="Text Box 24"/>
          <p:cNvSpPr txBox="1">
            <a:spLocks noChangeArrowheads="1"/>
          </p:cNvSpPr>
          <p:nvPr/>
        </p:nvSpPr>
        <p:spPr bwMode="auto">
          <a:xfrm>
            <a:off x="7242175" y="1628775"/>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pt-BR" altLang="ja-JP" sz="2400">
                <a:solidFill>
                  <a:srgbClr val="9900CC"/>
                </a:solidFill>
                <a:latin typeface="Times New Roman" panose="02020603050405020304" pitchFamily="18" charset="0"/>
                <a:ea typeface="ＭＳ Ｐゴシック" panose="020B0600070205080204" pitchFamily="34" charset="-128"/>
              </a:rPr>
              <a:t>CCD colorido</a:t>
            </a:r>
          </a:p>
        </p:txBody>
      </p:sp>
      <p:sp>
        <p:nvSpPr>
          <p:cNvPr id="12313" name="Freeform 25"/>
          <p:cNvSpPr>
            <a:spLocks/>
          </p:cNvSpPr>
          <p:nvPr/>
        </p:nvSpPr>
        <p:spPr bwMode="auto">
          <a:xfrm>
            <a:off x="8305800" y="4724400"/>
            <a:ext cx="457200" cy="1219200"/>
          </a:xfrm>
          <a:custGeom>
            <a:avLst/>
            <a:gdLst>
              <a:gd name="T0" fmla="*/ 152 w 584"/>
              <a:gd name="T1" fmla="*/ 864 h 864"/>
              <a:gd name="T2" fmla="*/ 8 w 584"/>
              <a:gd name="T3" fmla="*/ 528 h 864"/>
              <a:gd name="T4" fmla="*/ 104 w 584"/>
              <a:gd name="T5" fmla="*/ 336 h 864"/>
              <a:gd name="T6" fmla="*/ 296 w 584"/>
              <a:gd name="T7" fmla="*/ 192 h 864"/>
              <a:gd name="T8" fmla="*/ 392 w 584"/>
              <a:gd name="T9" fmla="*/ 48 h 864"/>
              <a:gd name="T10" fmla="*/ 584 w 584"/>
              <a:gd name="T11" fmla="*/ 0 h 864"/>
            </a:gdLst>
            <a:ahLst/>
            <a:cxnLst>
              <a:cxn ang="0">
                <a:pos x="T0" y="T1"/>
              </a:cxn>
              <a:cxn ang="0">
                <a:pos x="T2" y="T3"/>
              </a:cxn>
              <a:cxn ang="0">
                <a:pos x="T4" y="T5"/>
              </a:cxn>
              <a:cxn ang="0">
                <a:pos x="T6" y="T7"/>
              </a:cxn>
              <a:cxn ang="0">
                <a:pos x="T8" y="T9"/>
              </a:cxn>
              <a:cxn ang="0">
                <a:pos x="T10" y="T11"/>
              </a:cxn>
            </a:cxnLst>
            <a:rect l="0" t="0" r="r" b="b"/>
            <a:pathLst>
              <a:path w="584" h="864">
                <a:moveTo>
                  <a:pt x="152" y="864"/>
                </a:moveTo>
                <a:cubicBezTo>
                  <a:pt x="84" y="740"/>
                  <a:pt x="16" y="616"/>
                  <a:pt x="8" y="528"/>
                </a:cubicBezTo>
                <a:cubicBezTo>
                  <a:pt x="0" y="440"/>
                  <a:pt x="56" y="392"/>
                  <a:pt x="104" y="336"/>
                </a:cubicBezTo>
                <a:cubicBezTo>
                  <a:pt x="152" y="280"/>
                  <a:pt x="248" y="240"/>
                  <a:pt x="296" y="192"/>
                </a:cubicBezTo>
                <a:cubicBezTo>
                  <a:pt x="344" y="144"/>
                  <a:pt x="344" y="80"/>
                  <a:pt x="392" y="48"/>
                </a:cubicBezTo>
                <a:cubicBezTo>
                  <a:pt x="440" y="16"/>
                  <a:pt x="512" y="8"/>
                  <a:pt x="584" y="0"/>
                </a:cubicBezTo>
              </a:path>
            </a:pathLst>
          </a:cu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14" name="Text Box 26"/>
          <p:cNvSpPr txBox="1">
            <a:spLocks noChangeArrowheads="1"/>
          </p:cNvSpPr>
          <p:nvPr/>
        </p:nvSpPr>
        <p:spPr bwMode="auto">
          <a:xfrm>
            <a:off x="7994650" y="5805488"/>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400">
                <a:solidFill>
                  <a:srgbClr val="9900CC"/>
                </a:solidFill>
                <a:latin typeface="Times New Roman" panose="02020603050405020304" pitchFamily="18" charset="0"/>
                <a:ea typeface="ＭＳ Ｐゴシック" panose="020B0600070205080204" pitchFamily="34" charset="-128"/>
              </a:rPr>
              <a:t>Mucosa</a:t>
            </a:r>
          </a:p>
        </p:txBody>
      </p:sp>
      <p:sp>
        <p:nvSpPr>
          <p:cNvPr id="12315" name="Rectangle 27"/>
          <p:cNvSpPr>
            <a:spLocks noChangeArrowheads="1"/>
          </p:cNvSpPr>
          <p:nvPr/>
        </p:nvSpPr>
        <p:spPr bwMode="auto">
          <a:xfrm>
            <a:off x="152400" y="3733800"/>
            <a:ext cx="3429000" cy="27432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16" name="Rectangle 28"/>
          <p:cNvSpPr>
            <a:spLocks noChangeArrowheads="1"/>
          </p:cNvSpPr>
          <p:nvPr/>
        </p:nvSpPr>
        <p:spPr bwMode="auto">
          <a:xfrm>
            <a:off x="2133600" y="1905000"/>
            <a:ext cx="5029200" cy="16764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17" name="Text Box 29"/>
          <p:cNvSpPr txBox="1">
            <a:spLocks noChangeArrowheads="1"/>
          </p:cNvSpPr>
          <p:nvPr/>
        </p:nvSpPr>
        <p:spPr bwMode="auto">
          <a:xfrm>
            <a:off x="641350" y="6324600"/>
            <a:ext cx="2132013" cy="466725"/>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400">
                <a:solidFill>
                  <a:srgbClr val="000070"/>
                </a:solidFill>
                <a:latin typeface="Times New Roman" panose="02020603050405020304" pitchFamily="18" charset="0"/>
                <a:ea typeface="ＭＳ Ｐゴシック" panose="020B0600070205080204" pitchFamily="34" charset="-128"/>
              </a:rPr>
              <a:t>Fonte CLV-180</a:t>
            </a:r>
          </a:p>
        </p:txBody>
      </p:sp>
      <p:sp>
        <p:nvSpPr>
          <p:cNvPr id="12318" name="Line 30"/>
          <p:cNvSpPr>
            <a:spLocks noChangeShapeType="1"/>
          </p:cNvSpPr>
          <p:nvPr/>
        </p:nvSpPr>
        <p:spPr bwMode="auto">
          <a:xfrm flipH="1">
            <a:off x="6934200" y="2667000"/>
            <a:ext cx="7620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19" name="Line 31"/>
          <p:cNvSpPr>
            <a:spLocks noChangeShapeType="1"/>
          </p:cNvSpPr>
          <p:nvPr/>
        </p:nvSpPr>
        <p:spPr bwMode="auto">
          <a:xfrm flipH="1">
            <a:off x="3810000" y="2286000"/>
            <a:ext cx="1219200" cy="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20" name="Line 32"/>
          <p:cNvSpPr>
            <a:spLocks noChangeShapeType="1"/>
          </p:cNvSpPr>
          <p:nvPr/>
        </p:nvSpPr>
        <p:spPr bwMode="auto">
          <a:xfrm flipH="1">
            <a:off x="3810000" y="2667000"/>
            <a:ext cx="12192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21" name="Line 33"/>
          <p:cNvSpPr>
            <a:spLocks noChangeShapeType="1"/>
          </p:cNvSpPr>
          <p:nvPr/>
        </p:nvSpPr>
        <p:spPr bwMode="auto">
          <a:xfrm flipH="1">
            <a:off x="3810000" y="3124200"/>
            <a:ext cx="1219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12322" name="Group 34"/>
          <p:cNvGrpSpPr>
            <a:grpSpLocks/>
          </p:cNvGrpSpPr>
          <p:nvPr/>
        </p:nvGrpSpPr>
        <p:grpSpPr bwMode="auto">
          <a:xfrm>
            <a:off x="4279900" y="2057400"/>
            <a:ext cx="1435100" cy="1295400"/>
            <a:chOff x="2696" y="1296"/>
            <a:chExt cx="1192" cy="962"/>
          </a:xfrm>
        </p:grpSpPr>
        <p:pic>
          <p:nvPicPr>
            <p:cNvPr id="1232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 y="1368"/>
              <a:ext cx="640"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2" y="1512"/>
              <a:ext cx="640"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 y="1704"/>
              <a:ext cx="640"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Text Box 38"/>
            <p:cNvSpPr txBox="1">
              <a:spLocks noChangeArrowheads="1"/>
            </p:cNvSpPr>
            <p:nvPr/>
          </p:nvSpPr>
          <p:spPr bwMode="auto">
            <a:xfrm>
              <a:off x="3132" y="1624"/>
              <a:ext cx="32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s-ES" altLang="ja-JP" sz="2400" b="1" i="1">
                  <a:solidFill>
                    <a:srgbClr val="FF051A"/>
                  </a:solidFill>
                  <a:latin typeface="Times New Roman" panose="02020603050405020304" pitchFamily="18" charset="0"/>
                  <a:ea typeface="MS Mincho" pitchFamily="49" charset="-128"/>
                </a:rPr>
                <a:t>R</a:t>
              </a:r>
            </a:p>
          </p:txBody>
        </p:sp>
        <p:sp>
          <p:nvSpPr>
            <p:cNvPr id="12327" name="Text Box 39"/>
            <p:cNvSpPr txBox="1">
              <a:spLocks noChangeArrowheads="1"/>
            </p:cNvSpPr>
            <p:nvPr/>
          </p:nvSpPr>
          <p:spPr bwMode="auto">
            <a:xfrm>
              <a:off x="3238" y="1456"/>
              <a:ext cx="345"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s-ES" altLang="ja-JP" sz="2400" b="1" i="1">
                  <a:solidFill>
                    <a:srgbClr val="00FF2A"/>
                  </a:solidFill>
                  <a:latin typeface="Times New Roman" panose="02020603050405020304" pitchFamily="18" charset="0"/>
                  <a:ea typeface="MS Mincho" pitchFamily="49" charset="-128"/>
                </a:rPr>
                <a:t>G</a:t>
              </a:r>
            </a:p>
          </p:txBody>
        </p:sp>
        <p:sp>
          <p:nvSpPr>
            <p:cNvPr id="12328" name="Text Box 40"/>
            <p:cNvSpPr txBox="1">
              <a:spLocks noChangeArrowheads="1"/>
            </p:cNvSpPr>
            <p:nvPr/>
          </p:nvSpPr>
          <p:spPr bwMode="auto">
            <a:xfrm>
              <a:off x="3374" y="1296"/>
              <a:ext cx="514"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s-ES" altLang="ja-JP" sz="2400" b="1" i="1">
                  <a:solidFill>
                    <a:srgbClr val="05C9FF"/>
                  </a:solidFill>
                  <a:latin typeface="Times New Roman" panose="02020603050405020304" pitchFamily="18" charset="0"/>
                  <a:ea typeface="MS Mincho" pitchFamily="49" charset="-128"/>
                </a:rPr>
                <a:t>B</a:t>
              </a:r>
            </a:p>
          </p:txBody>
        </p:sp>
      </p:grpSp>
      <p:sp>
        <p:nvSpPr>
          <p:cNvPr id="12329" name="Line 41"/>
          <p:cNvSpPr>
            <a:spLocks noChangeShapeType="1"/>
          </p:cNvSpPr>
          <p:nvPr/>
        </p:nvSpPr>
        <p:spPr bwMode="auto">
          <a:xfrm>
            <a:off x="4124325" y="4038600"/>
            <a:ext cx="0" cy="725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30" name="AutoShape 42"/>
          <p:cNvSpPr>
            <a:spLocks noChangeArrowheads="1"/>
          </p:cNvSpPr>
          <p:nvPr/>
        </p:nvSpPr>
        <p:spPr bwMode="auto">
          <a:xfrm rot="10800000">
            <a:off x="4416425" y="4173538"/>
            <a:ext cx="120650" cy="569912"/>
          </a:xfrm>
          <a:custGeom>
            <a:avLst/>
            <a:gdLst>
              <a:gd name="G0" fmla="+- 3576 0 0"/>
              <a:gd name="G1" fmla="+- 21600 0 3576"/>
              <a:gd name="G2" fmla="*/ 3576 1 2"/>
              <a:gd name="G3" fmla="+- 21600 0 G2"/>
              <a:gd name="G4" fmla="+/ 3576 21600 2"/>
              <a:gd name="G5" fmla="+/ G1 0 2"/>
              <a:gd name="G6" fmla="*/ 21600 21600 3576"/>
              <a:gd name="G7" fmla="*/ G6 1 2"/>
              <a:gd name="G8" fmla="+- 21600 0 G7"/>
              <a:gd name="G9" fmla="*/ 21600 1 2"/>
              <a:gd name="G10" fmla="+- 3576 0 G9"/>
              <a:gd name="G11" fmla="?: G10 G8 0"/>
              <a:gd name="G12" fmla="?: G10 G7 21600"/>
              <a:gd name="T0" fmla="*/ 19812 w 21600"/>
              <a:gd name="T1" fmla="*/ 10800 h 21600"/>
              <a:gd name="T2" fmla="*/ 10800 w 21600"/>
              <a:gd name="T3" fmla="*/ 21600 h 21600"/>
              <a:gd name="T4" fmla="*/ 1788 w 21600"/>
              <a:gd name="T5" fmla="*/ 10800 h 21600"/>
              <a:gd name="T6" fmla="*/ 10800 w 21600"/>
              <a:gd name="T7" fmla="*/ 0 h 21600"/>
              <a:gd name="T8" fmla="*/ 3588 w 21600"/>
              <a:gd name="T9" fmla="*/ 3588 h 21600"/>
              <a:gd name="T10" fmla="*/ 18012 w 21600"/>
              <a:gd name="T11" fmla="*/ 18012 h 21600"/>
            </a:gdLst>
            <a:ahLst/>
            <a:cxnLst>
              <a:cxn ang="0">
                <a:pos x="T0" y="T1"/>
              </a:cxn>
              <a:cxn ang="0">
                <a:pos x="T2" y="T3"/>
              </a:cxn>
              <a:cxn ang="0">
                <a:pos x="T4" y="T5"/>
              </a:cxn>
              <a:cxn ang="0">
                <a:pos x="T6" y="T7"/>
              </a:cxn>
            </a:cxnLst>
            <a:rect l="T8" t="T9" r="T10" b="T11"/>
            <a:pathLst>
              <a:path w="21600" h="21600">
                <a:moveTo>
                  <a:pt x="0" y="0"/>
                </a:moveTo>
                <a:lnTo>
                  <a:pt x="3576" y="21600"/>
                </a:lnTo>
                <a:lnTo>
                  <a:pt x="18024" y="21600"/>
                </a:lnTo>
                <a:lnTo>
                  <a:pt x="21600" y="0"/>
                </a:lnTo>
                <a:close/>
              </a:path>
            </a:pathLst>
          </a:custGeom>
          <a:noFill/>
          <a:ln w="38100">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kumimoji="1" lang="es-ES" altLang="pt-BR" sz="2400">
              <a:latin typeface="Times New Roman" panose="02020603050405020304" pitchFamily="18" charset="0"/>
              <a:ea typeface="ＭＳ Ｐゴシック" panose="020B0600070205080204" pitchFamily="34" charset="-128"/>
            </a:endParaRPr>
          </a:p>
        </p:txBody>
      </p:sp>
      <p:sp>
        <p:nvSpPr>
          <p:cNvPr id="12331" name="AutoShape 43"/>
          <p:cNvSpPr>
            <a:spLocks noChangeArrowheads="1"/>
          </p:cNvSpPr>
          <p:nvPr/>
        </p:nvSpPr>
        <p:spPr bwMode="auto">
          <a:xfrm rot="10800000">
            <a:off x="4840288" y="4170363"/>
            <a:ext cx="120650" cy="569912"/>
          </a:xfrm>
          <a:custGeom>
            <a:avLst/>
            <a:gdLst>
              <a:gd name="G0" fmla="+- 3576 0 0"/>
              <a:gd name="G1" fmla="+- 21600 0 3576"/>
              <a:gd name="G2" fmla="*/ 3576 1 2"/>
              <a:gd name="G3" fmla="+- 21600 0 G2"/>
              <a:gd name="G4" fmla="+/ 3576 21600 2"/>
              <a:gd name="G5" fmla="+/ G1 0 2"/>
              <a:gd name="G6" fmla="*/ 21600 21600 3576"/>
              <a:gd name="G7" fmla="*/ G6 1 2"/>
              <a:gd name="G8" fmla="+- 21600 0 G7"/>
              <a:gd name="G9" fmla="*/ 21600 1 2"/>
              <a:gd name="G10" fmla="+- 3576 0 G9"/>
              <a:gd name="G11" fmla="?: G10 G8 0"/>
              <a:gd name="G12" fmla="?: G10 G7 21600"/>
              <a:gd name="T0" fmla="*/ 19812 w 21600"/>
              <a:gd name="T1" fmla="*/ 10800 h 21600"/>
              <a:gd name="T2" fmla="*/ 10800 w 21600"/>
              <a:gd name="T3" fmla="*/ 21600 h 21600"/>
              <a:gd name="T4" fmla="*/ 1788 w 21600"/>
              <a:gd name="T5" fmla="*/ 10800 h 21600"/>
              <a:gd name="T6" fmla="*/ 10800 w 21600"/>
              <a:gd name="T7" fmla="*/ 0 h 21600"/>
              <a:gd name="T8" fmla="*/ 3588 w 21600"/>
              <a:gd name="T9" fmla="*/ 3588 h 21600"/>
              <a:gd name="T10" fmla="*/ 18012 w 21600"/>
              <a:gd name="T11" fmla="*/ 18012 h 21600"/>
            </a:gdLst>
            <a:ahLst/>
            <a:cxnLst>
              <a:cxn ang="0">
                <a:pos x="T0" y="T1"/>
              </a:cxn>
              <a:cxn ang="0">
                <a:pos x="T2" y="T3"/>
              </a:cxn>
              <a:cxn ang="0">
                <a:pos x="T4" y="T5"/>
              </a:cxn>
              <a:cxn ang="0">
                <a:pos x="T6" y="T7"/>
              </a:cxn>
            </a:cxnLst>
            <a:rect l="T8" t="T9" r="T10" b="T11"/>
            <a:pathLst>
              <a:path w="21600" h="21600">
                <a:moveTo>
                  <a:pt x="0" y="0"/>
                </a:moveTo>
                <a:lnTo>
                  <a:pt x="3576" y="21600"/>
                </a:lnTo>
                <a:lnTo>
                  <a:pt x="18024" y="21600"/>
                </a:lnTo>
                <a:lnTo>
                  <a:pt x="21600" y="0"/>
                </a:lnTo>
                <a:close/>
              </a:path>
            </a:pathLst>
          </a:custGeom>
          <a:noFill/>
          <a:ln w="38100">
            <a:solidFill>
              <a:srgbClr val="3FFF0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kumimoji="1" lang="es-ES" altLang="pt-BR" sz="2400">
              <a:latin typeface="Times New Roman" panose="02020603050405020304" pitchFamily="18" charset="0"/>
              <a:ea typeface="ＭＳ Ｐゴシック" panose="020B0600070205080204" pitchFamily="34" charset="-128"/>
            </a:endParaRPr>
          </a:p>
        </p:txBody>
      </p:sp>
      <p:sp>
        <p:nvSpPr>
          <p:cNvPr id="12332" name="Line 44"/>
          <p:cNvSpPr>
            <a:spLocks noChangeShapeType="1"/>
          </p:cNvSpPr>
          <p:nvPr/>
        </p:nvSpPr>
        <p:spPr bwMode="auto">
          <a:xfrm>
            <a:off x="4114800" y="4754563"/>
            <a:ext cx="1752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33" name="Line 45"/>
          <p:cNvSpPr>
            <a:spLocks noChangeShapeType="1"/>
          </p:cNvSpPr>
          <p:nvPr/>
        </p:nvSpPr>
        <p:spPr bwMode="auto">
          <a:xfrm flipH="1" flipV="1">
            <a:off x="7848600" y="3505200"/>
            <a:ext cx="533400" cy="1524000"/>
          </a:xfrm>
          <a:prstGeom prst="line">
            <a:avLst/>
          </a:prstGeom>
          <a:noFill/>
          <a:ln w="762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12334" name="Group 46"/>
          <p:cNvGrpSpPr>
            <a:grpSpLocks/>
          </p:cNvGrpSpPr>
          <p:nvPr/>
        </p:nvGrpSpPr>
        <p:grpSpPr bwMode="auto">
          <a:xfrm>
            <a:off x="7467600" y="2209800"/>
            <a:ext cx="771525" cy="1219200"/>
            <a:chOff x="4704" y="1392"/>
            <a:chExt cx="486" cy="768"/>
          </a:xfrm>
        </p:grpSpPr>
        <p:sp>
          <p:nvSpPr>
            <p:cNvPr id="12335" name="AutoShape 47"/>
            <p:cNvSpPr>
              <a:spLocks noChangeArrowheads="1"/>
            </p:cNvSpPr>
            <p:nvPr/>
          </p:nvSpPr>
          <p:spPr bwMode="auto">
            <a:xfrm>
              <a:off x="4704" y="1392"/>
              <a:ext cx="480" cy="768"/>
            </a:xfrm>
            <a:prstGeom prst="cube">
              <a:avLst>
                <a:gd name="adj" fmla="val 61667"/>
              </a:avLst>
            </a:prstGeom>
            <a:gradFill rotWithShape="0">
              <a:gsLst>
                <a:gs pos="0">
                  <a:srgbClr val="FFFFFF"/>
                </a:gs>
                <a:gs pos="100000">
                  <a:srgbClr val="FFFFFF">
                    <a:gamma/>
                    <a:shade val="46275"/>
                    <a:invGamma/>
                  </a:srgbClr>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12336" name="Group 48"/>
            <p:cNvGrpSpPr>
              <a:grpSpLocks/>
            </p:cNvGrpSpPr>
            <p:nvPr/>
          </p:nvGrpSpPr>
          <p:grpSpPr bwMode="auto">
            <a:xfrm>
              <a:off x="4896" y="1440"/>
              <a:ext cx="294" cy="672"/>
              <a:chOff x="4896" y="1563"/>
              <a:chExt cx="291" cy="489"/>
            </a:xfrm>
          </p:grpSpPr>
          <p:grpSp>
            <p:nvGrpSpPr>
              <p:cNvPr id="12337" name="Group 49"/>
              <p:cNvGrpSpPr>
                <a:grpSpLocks/>
              </p:cNvGrpSpPr>
              <p:nvPr/>
            </p:nvGrpSpPr>
            <p:grpSpPr bwMode="auto">
              <a:xfrm>
                <a:off x="4896" y="1797"/>
                <a:ext cx="228" cy="255"/>
                <a:chOff x="4158" y="2037"/>
                <a:chExt cx="228" cy="255"/>
              </a:xfrm>
            </p:grpSpPr>
            <p:grpSp>
              <p:nvGrpSpPr>
                <p:cNvPr id="12338" name="Group 50"/>
                <p:cNvGrpSpPr>
                  <a:grpSpLocks/>
                </p:cNvGrpSpPr>
                <p:nvPr/>
              </p:nvGrpSpPr>
              <p:grpSpPr bwMode="auto">
                <a:xfrm>
                  <a:off x="4290" y="2037"/>
                  <a:ext cx="96" cy="123"/>
                  <a:chOff x="4272" y="2112"/>
                  <a:chExt cx="96" cy="123"/>
                </a:xfrm>
              </p:grpSpPr>
              <p:sp>
                <p:nvSpPr>
                  <p:cNvPr id="12339" name="AutoShape 51"/>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0" name="AutoShape 52"/>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1" name="AutoShape 53"/>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42" name="Group 54"/>
                <p:cNvGrpSpPr>
                  <a:grpSpLocks/>
                </p:cNvGrpSpPr>
                <p:nvPr/>
              </p:nvGrpSpPr>
              <p:grpSpPr bwMode="auto">
                <a:xfrm>
                  <a:off x="4224" y="2103"/>
                  <a:ext cx="96" cy="123"/>
                  <a:chOff x="4272" y="2112"/>
                  <a:chExt cx="96" cy="123"/>
                </a:xfrm>
              </p:grpSpPr>
              <p:sp>
                <p:nvSpPr>
                  <p:cNvPr id="12343" name="AutoShape 55"/>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4" name="AutoShape 56"/>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5" name="AutoShape 57"/>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46" name="Group 58"/>
                <p:cNvGrpSpPr>
                  <a:grpSpLocks/>
                </p:cNvGrpSpPr>
                <p:nvPr/>
              </p:nvGrpSpPr>
              <p:grpSpPr bwMode="auto">
                <a:xfrm>
                  <a:off x="4158" y="2169"/>
                  <a:ext cx="96" cy="123"/>
                  <a:chOff x="4272" y="2112"/>
                  <a:chExt cx="96" cy="123"/>
                </a:xfrm>
              </p:grpSpPr>
              <p:sp>
                <p:nvSpPr>
                  <p:cNvPr id="12347" name="AutoShape 59"/>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8" name="AutoShape 60"/>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49" name="AutoShape 61"/>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grpSp>
            <p:nvGrpSpPr>
              <p:cNvPr id="12350" name="Group 62"/>
              <p:cNvGrpSpPr>
                <a:grpSpLocks/>
              </p:cNvGrpSpPr>
              <p:nvPr/>
            </p:nvGrpSpPr>
            <p:grpSpPr bwMode="auto">
              <a:xfrm>
                <a:off x="4917" y="1719"/>
                <a:ext cx="228" cy="255"/>
                <a:chOff x="4158" y="2037"/>
                <a:chExt cx="228" cy="255"/>
              </a:xfrm>
            </p:grpSpPr>
            <p:grpSp>
              <p:nvGrpSpPr>
                <p:cNvPr id="12351" name="Group 63"/>
                <p:cNvGrpSpPr>
                  <a:grpSpLocks/>
                </p:cNvGrpSpPr>
                <p:nvPr/>
              </p:nvGrpSpPr>
              <p:grpSpPr bwMode="auto">
                <a:xfrm>
                  <a:off x="4290" y="2037"/>
                  <a:ext cx="96" cy="123"/>
                  <a:chOff x="4272" y="2112"/>
                  <a:chExt cx="96" cy="123"/>
                </a:xfrm>
              </p:grpSpPr>
              <p:sp>
                <p:nvSpPr>
                  <p:cNvPr id="12352" name="AutoShape 64"/>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53" name="AutoShape 65"/>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54" name="AutoShape 66"/>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55" name="Group 67"/>
                <p:cNvGrpSpPr>
                  <a:grpSpLocks/>
                </p:cNvGrpSpPr>
                <p:nvPr/>
              </p:nvGrpSpPr>
              <p:grpSpPr bwMode="auto">
                <a:xfrm>
                  <a:off x="4224" y="2103"/>
                  <a:ext cx="96" cy="123"/>
                  <a:chOff x="4272" y="2112"/>
                  <a:chExt cx="96" cy="123"/>
                </a:xfrm>
              </p:grpSpPr>
              <p:sp>
                <p:nvSpPr>
                  <p:cNvPr id="12356" name="AutoShape 68"/>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57" name="AutoShape 69"/>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58" name="AutoShape 70"/>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59" name="Group 71"/>
                <p:cNvGrpSpPr>
                  <a:grpSpLocks/>
                </p:cNvGrpSpPr>
                <p:nvPr/>
              </p:nvGrpSpPr>
              <p:grpSpPr bwMode="auto">
                <a:xfrm>
                  <a:off x="4158" y="2169"/>
                  <a:ext cx="96" cy="123"/>
                  <a:chOff x="4272" y="2112"/>
                  <a:chExt cx="96" cy="123"/>
                </a:xfrm>
              </p:grpSpPr>
              <p:sp>
                <p:nvSpPr>
                  <p:cNvPr id="12360" name="AutoShape 72"/>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61" name="AutoShape 73"/>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62" name="AutoShape 74"/>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grpSp>
            <p:nvGrpSpPr>
              <p:cNvPr id="12363" name="Group 75"/>
              <p:cNvGrpSpPr>
                <a:grpSpLocks/>
              </p:cNvGrpSpPr>
              <p:nvPr/>
            </p:nvGrpSpPr>
            <p:grpSpPr bwMode="auto">
              <a:xfrm>
                <a:off x="4938" y="1641"/>
                <a:ext cx="228" cy="255"/>
                <a:chOff x="4158" y="2037"/>
                <a:chExt cx="228" cy="255"/>
              </a:xfrm>
            </p:grpSpPr>
            <p:grpSp>
              <p:nvGrpSpPr>
                <p:cNvPr id="12364" name="Group 76"/>
                <p:cNvGrpSpPr>
                  <a:grpSpLocks/>
                </p:cNvGrpSpPr>
                <p:nvPr/>
              </p:nvGrpSpPr>
              <p:grpSpPr bwMode="auto">
                <a:xfrm>
                  <a:off x="4290" y="2037"/>
                  <a:ext cx="96" cy="123"/>
                  <a:chOff x="4272" y="2112"/>
                  <a:chExt cx="96" cy="123"/>
                </a:xfrm>
              </p:grpSpPr>
              <p:sp>
                <p:nvSpPr>
                  <p:cNvPr id="12365" name="AutoShape 77"/>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66" name="AutoShape 78"/>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67" name="AutoShape 79"/>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68" name="Group 80"/>
                <p:cNvGrpSpPr>
                  <a:grpSpLocks/>
                </p:cNvGrpSpPr>
                <p:nvPr/>
              </p:nvGrpSpPr>
              <p:grpSpPr bwMode="auto">
                <a:xfrm>
                  <a:off x="4224" y="2103"/>
                  <a:ext cx="96" cy="123"/>
                  <a:chOff x="4272" y="2112"/>
                  <a:chExt cx="96" cy="123"/>
                </a:xfrm>
              </p:grpSpPr>
              <p:sp>
                <p:nvSpPr>
                  <p:cNvPr id="12369" name="AutoShape 81"/>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70" name="AutoShape 82"/>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71" name="AutoShape 83"/>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72" name="Group 84"/>
                <p:cNvGrpSpPr>
                  <a:grpSpLocks/>
                </p:cNvGrpSpPr>
                <p:nvPr/>
              </p:nvGrpSpPr>
              <p:grpSpPr bwMode="auto">
                <a:xfrm>
                  <a:off x="4158" y="2169"/>
                  <a:ext cx="96" cy="123"/>
                  <a:chOff x="4272" y="2112"/>
                  <a:chExt cx="96" cy="123"/>
                </a:xfrm>
              </p:grpSpPr>
              <p:sp>
                <p:nvSpPr>
                  <p:cNvPr id="12373" name="AutoShape 85"/>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74" name="AutoShape 86"/>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75" name="AutoShape 87"/>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grpSp>
            <p:nvGrpSpPr>
              <p:cNvPr id="12376" name="Group 88"/>
              <p:cNvGrpSpPr>
                <a:grpSpLocks/>
              </p:cNvGrpSpPr>
              <p:nvPr/>
            </p:nvGrpSpPr>
            <p:grpSpPr bwMode="auto">
              <a:xfrm>
                <a:off x="4959" y="1563"/>
                <a:ext cx="228" cy="255"/>
                <a:chOff x="4158" y="2037"/>
                <a:chExt cx="228" cy="255"/>
              </a:xfrm>
            </p:grpSpPr>
            <p:grpSp>
              <p:nvGrpSpPr>
                <p:cNvPr id="12377" name="Group 89"/>
                <p:cNvGrpSpPr>
                  <a:grpSpLocks/>
                </p:cNvGrpSpPr>
                <p:nvPr/>
              </p:nvGrpSpPr>
              <p:grpSpPr bwMode="auto">
                <a:xfrm>
                  <a:off x="4290" y="2037"/>
                  <a:ext cx="96" cy="123"/>
                  <a:chOff x="4272" y="2112"/>
                  <a:chExt cx="96" cy="123"/>
                </a:xfrm>
              </p:grpSpPr>
              <p:sp>
                <p:nvSpPr>
                  <p:cNvPr id="12378" name="AutoShape 90"/>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79" name="AutoShape 91"/>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80" name="AutoShape 92"/>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81" name="Group 93"/>
                <p:cNvGrpSpPr>
                  <a:grpSpLocks/>
                </p:cNvGrpSpPr>
                <p:nvPr/>
              </p:nvGrpSpPr>
              <p:grpSpPr bwMode="auto">
                <a:xfrm>
                  <a:off x="4224" y="2103"/>
                  <a:ext cx="96" cy="123"/>
                  <a:chOff x="4272" y="2112"/>
                  <a:chExt cx="96" cy="123"/>
                </a:xfrm>
              </p:grpSpPr>
              <p:sp>
                <p:nvSpPr>
                  <p:cNvPr id="12382" name="AutoShape 94"/>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83" name="AutoShape 95"/>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84" name="AutoShape 96"/>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12385" name="Group 97"/>
                <p:cNvGrpSpPr>
                  <a:grpSpLocks/>
                </p:cNvGrpSpPr>
                <p:nvPr/>
              </p:nvGrpSpPr>
              <p:grpSpPr bwMode="auto">
                <a:xfrm>
                  <a:off x="4158" y="2169"/>
                  <a:ext cx="96" cy="123"/>
                  <a:chOff x="4272" y="2112"/>
                  <a:chExt cx="96" cy="123"/>
                </a:xfrm>
              </p:grpSpPr>
              <p:sp>
                <p:nvSpPr>
                  <p:cNvPr id="12386" name="AutoShape 98"/>
                  <p:cNvSpPr>
                    <a:spLocks noChangeArrowheads="1"/>
                  </p:cNvSpPr>
                  <p:nvPr/>
                </p:nvSpPr>
                <p:spPr bwMode="auto">
                  <a:xfrm>
                    <a:off x="4315" y="2112"/>
                    <a:ext cx="53" cy="79"/>
                  </a:xfrm>
                  <a:prstGeom prst="cube">
                    <a:avLst>
                      <a:gd name="adj" fmla="val 40625"/>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87" name="AutoShape 99"/>
                  <p:cNvSpPr>
                    <a:spLocks noChangeArrowheads="1"/>
                  </p:cNvSpPr>
                  <p:nvPr/>
                </p:nvSpPr>
                <p:spPr bwMode="auto">
                  <a:xfrm>
                    <a:off x="4294" y="2132"/>
                    <a:ext cx="52" cy="80"/>
                  </a:xfrm>
                  <a:prstGeom prst="cube">
                    <a:avLst>
                      <a:gd name="adj" fmla="val 4062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88" name="AutoShape 100"/>
                  <p:cNvSpPr>
                    <a:spLocks noChangeArrowheads="1"/>
                  </p:cNvSpPr>
                  <p:nvPr/>
                </p:nvSpPr>
                <p:spPr bwMode="auto">
                  <a:xfrm>
                    <a:off x="4272" y="2156"/>
                    <a:ext cx="53" cy="79"/>
                  </a:xfrm>
                  <a:prstGeom prst="cube">
                    <a:avLst>
                      <a:gd name="adj" fmla="val 40625"/>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grpSp>
      </p:grpSp>
      <p:sp>
        <p:nvSpPr>
          <p:cNvPr id="12389" name="Text Box 101"/>
          <p:cNvSpPr txBox="1">
            <a:spLocks noChangeArrowheads="1"/>
          </p:cNvSpPr>
          <p:nvPr/>
        </p:nvSpPr>
        <p:spPr bwMode="auto">
          <a:xfrm>
            <a:off x="3248025" y="1514475"/>
            <a:ext cx="2725738" cy="466725"/>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400">
                <a:solidFill>
                  <a:srgbClr val="000070"/>
                </a:solidFill>
                <a:latin typeface="Times New Roman" panose="02020603050405020304" pitchFamily="18" charset="0"/>
                <a:ea typeface="ＭＳ Ｐゴシック" panose="020B0600070205080204" pitchFamily="34" charset="-128"/>
              </a:rPr>
              <a:t>Processador CV-180</a:t>
            </a:r>
          </a:p>
        </p:txBody>
      </p:sp>
      <p:sp>
        <p:nvSpPr>
          <p:cNvPr id="12390" name="Line 102"/>
          <p:cNvSpPr>
            <a:spLocks noChangeShapeType="1"/>
          </p:cNvSpPr>
          <p:nvPr/>
        </p:nvSpPr>
        <p:spPr bwMode="auto">
          <a:xfrm flipH="1">
            <a:off x="5410200" y="2286000"/>
            <a:ext cx="1219200" cy="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1" name="Line 103"/>
          <p:cNvSpPr>
            <a:spLocks noChangeShapeType="1"/>
          </p:cNvSpPr>
          <p:nvPr/>
        </p:nvSpPr>
        <p:spPr bwMode="auto">
          <a:xfrm flipH="1">
            <a:off x="5410200" y="2667000"/>
            <a:ext cx="12192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2" name="Line 104"/>
          <p:cNvSpPr>
            <a:spLocks noChangeShapeType="1"/>
          </p:cNvSpPr>
          <p:nvPr/>
        </p:nvSpPr>
        <p:spPr bwMode="auto">
          <a:xfrm flipH="1">
            <a:off x="5410200" y="3124200"/>
            <a:ext cx="1219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3" name="Oval 105"/>
          <p:cNvSpPr>
            <a:spLocks noChangeArrowheads="1"/>
          </p:cNvSpPr>
          <p:nvPr/>
        </p:nvSpPr>
        <p:spPr bwMode="auto">
          <a:xfrm>
            <a:off x="2395538" y="4176713"/>
            <a:ext cx="161925" cy="762000"/>
          </a:xfrm>
          <a:prstGeom prst="ellipse">
            <a:avLst/>
          </a:prstGeom>
          <a:gradFill rotWithShape="0">
            <a:gsLst>
              <a:gs pos="0">
                <a:schemeClr val="hlink"/>
              </a:gs>
              <a:gs pos="100000">
                <a:schemeClr val="hlink">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4" name="Line 106"/>
          <p:cNvSpPr>
            <a:spLocks noChangeShapeType="1"/>
          </p:cNvSpPr>
          <p:nvPr/>
        </p:nvSpPr>
        <p:spPr bwMode="auto">
          <a:xfrm>
            <a:off x="1798638" y="4572000"/>
            <a:ext cx="701675"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5" name="Oval 107"/>
          <p:cNvSpPr>
            <a:spLocks noChangeArrowheads="1"/>
          </p:cNvSpPr>
          <p:nvPr/>
        </p:nvSpPr>
        <p:spPr bwMode="auto">
          <a:xfrm>
            <a:off x="2395538" y="5562600"/>
            <a:ext cx="161925" cy="762000"/>
          </a:xfrm>
          <a:prstGeom prst="ellipse">
            <a:avLst/>
          </a:prstGeom>
          <a:gradFill rotWithShape="0">
            <a:gsLst>
              <a:gs pos="0">
                <a:schemeClr val="hlink"/>
              </a:gs>
              <a:gs pos="100000">
                <a:schemeClr val="hlink">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6" name="Text Box 108"/>
          <p:cNvSpPr txBox="1">
            <a:spLocks noChangeArrowheads="1"/>
          </p:cNvSpPr>
          <p:nvPr/>
        </p:nvSpPr>
        <p:spPr bwMode="auto">
          <a:xfrm>
            <a:off x="584200" y="3022600"/>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400">
                <a:solidFill>
                  <a:srgbClr val="9900CC"/>
                </a:solidFill>
                <a:latin typeface="Times New Roman" panose="02020603050405020304" pitchFamily="18" charset="0"/>
                <a:ea typeface="ＭＳ Ｐゴシック" panose="020B0600070205080204" pitchFamily="34" charset="-128"/>
              </a:rPr>
              <a:t>Monitor</a:t>
            </a:r>
          </a:p>
        </p:txBody>
      </p:sp>
      <p:sp>
        <p:nvSpPr>
          <p:cNvPr id="12397" name="Line 109"/>
          <p:cNvSpPr>
            <a:spLocks noChangeShapeType="1"/>
          </p:cNvSpPr>
          <p:nvPr/>
        </p:nvSpPr>
        <p:spPr bwMode="auto">
          <a:xfrm flipH="1">
            <a:off x="1600200" y="2476500"/>
            <a:ext cx="1219200" cy="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8" name="Line 110"/>
          <p:cNvSpPr>
            <a:spLocks noChangeShapeType="1"/>
          </p:cNvSpPr>
          <p:nvPr/>
        </p:nvSpPr>
        <p:spPr bwMode="auto">
          <a:xfrm flipH="1">
            <a:off x="1600200" y="2705100"/>
            <a:ext cx="12192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399" name="Line 111"/>
          <p:cNvSpPr>
            <a:spLocks noChangeShapeType="1"/>
          </p:cNvSpPr>
          <p:nvPr/>
        </p:nvSpPr>
        <p:spPr bwMode="auto">
          <a:xfrm flipH="1">
            <a:off x="1600200" y="2933700"/>
            <a:ext cx="1219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400" name="AutoShape 112"/>
          <p:cNvSpPr>
            <a:spLocks noChangeArrowheads="1"/>
          </p:cNvSpPr>
          <p:nvPr/>
        </p:nvSpPr>
        <p:spPr bwMode="auto">
          <a:xfrm>
            <a:off x="2209800" y="2162175"/>
            <a:ext cx="1609725" cy="1047750"/>
          </a:xfrm>
          <a:prstGeom prst="bevel">
            <a:avLst>
              <a:gd name="adj" fmla="val 469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pt-BR" altLang="ja-JP">
                <a:solidFill>
                  <a:srgbClr val="000070"/>
                </a:solidFill>
                <a:latin typeface="Times New Roman" panose="02020603050405020304" pitchFamily="18" charset="0"/>
                <a:ea typeface="ＭＳ Ｐゴシック" panose="020B0600070205080204" pitchFamily="34" charset="-128"/>
              </a:rPr>
              <a:t>Transformação</a:t>
            </a:r>
          </a:p>
          <a:p>
            <a:r>
              <a:rPr kumimoji="1" lang="pt-BR" altLang="ja-JP">
                <a:solidFill>
                  <a:srgbClr val="000070"/>
                </a:solidFill>
                <a:latin typeface="Times New Roman" panose="02020603050405020304" pitchFamily="18" charset="0"/>
                <a:ea typeface="ＭＳ Ｐゴシック" panose="020B0600070205080204" pitchFamily="34" charset="-128"/>
              </a:rPr>
              <a:t>da Cor</a:t>
            </a:r>
          </a:p>
        </p:txBody>
      </p:sp>
      <p:sp>
        <p:nvSpPr>
          <p:cNvPr id="12401" name="Rectangle 113"/>
          <p:cNvSpPr>
            <a:spLocks noChangeArrowheads="1"/>
          </p:cNvSpPr>
          <p:nvPr/>
        </p:nvSpPr>
        <p:spPr bwMode="auto">
          <a:xfrm>
            <a:off x="1908175" y="620713"/>
            <a:ext cx="5832475"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altLang="ja-JP" sz="4100">
                <a:ea typeface="ＭＳ Ｐゴシック" panose="020B0600070205080204" pitchFamily="34" charset="-128"/>
              </a:rPr>
              <a:t>NBI – Mecanismo</a:t>
            </a:r>
            <a:r>
              <a:rPr lang="es-ES" altLang="ja-JP">
                <a:ea typeface="ＭＳ Ｐゴシック" panose="020B0600070205080204" pitchFamily="34" charset="-128"/>
              </a:rPr>
              <a:t> </a:t>
            </a:r>
          </a:p>
        </p:txBody>
      </p:sp>
      <p:pic>
        <p:nvPicPr>
          <p:cNvPr id="12402"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286000"/>
            <a:ext cx="9223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03" name="Text Box 115"/>
          <p:cNvSpPr txBox="1">
            <a:spLocks noChangeArrowheads="1"/>
          </p:cNvSpPr>
          <p:nvPr/>
        </p:nvSpPr>
        <p:spPr bwMode="auto">
          <a:xfrm>
            <a:off x="5791200" y="1981200"/>
            <a:ext cx="990600" cy="915988"/>
          </a:xfrm>
          <a:prstGeom prst="rect">
            <a:avLst/>
          </a:prstGeom>
          <a:solidFill>
            <a:srgbClr val="00CCFF">
              <a:alpha val="50000"/>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br>
              <a:rPr kumimoji="1" lang="es-ES" altLang="ja-JP">
                <a:solidFill>
                  <a:srgbClr val="9900CC"/>
                </a:solidFill>
              </a:rPr>
            </a:br>
            <a:r>
              <a:rPr kumimoji="1" lang="es-ES" altLang="ja-JP">
                <a:solidFill>
                  <a:srgbClr val="9900CC"/>
                </a:solidFill>
              </a:rPr>
              <a:t>415nm</a:t>
            </a:r>
            <a:br>
              <a:rPr kumimoji="1" lang="es-ES" altLang="ja-JP">
                <a:solidFill>
                  <a:srgbClr val="9900CC"/>
                </a:solidFill>
              </a:rPr>
            </a:br>
            <a:endParaRPr kumimoji="1" lang="es-ES" altLang="ja-JP">
              <a:solidFill>
                <a:srgbClr val="9900CC"/>
              </a:solidFill>
            </a:endParaRPr>
          </a:p>
        </p:txBody>
      </p:sp>
      <p:sp>
        <p:nvSpPr>
          <p:cNvPr id="12404" name="Text Box 116"/>
          <p:cNvSpPr txBox="1">
            <a:spLocks noChangeArrowheads="1"/>
          </p:cNvSpPr>
          <p:nvPr/>
        </p:nvSpPr>
        <p:spPr bwMode="auto">
          <a:xfrm>
            <a:off x="5791200" y="2971800"/>
            <a:ext cx="990600" cy="366713"/>
          </a:xfrm>
          <a:prstGeom prst="rect">
            <a:avLst/>
          </a:prstGeom>
          <a:solidFill>
            <a:srgbClr val="339966">
              <a:alpha val="50000"/>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s-ES" altLang="ja-JP">
                <a:solidFill>
                  <a:srgbClr val="FFFF99"/>
                </a:solidFill>
              </a:rPr>
              <a:t>540nm</a:t>
            </a:r>
          </a:p>
        </p:txBody>
      </p:sp>
      <p:sp>
        <p:nvSpPr>
          <p:cNvPr id="12405" name="Text Box 117"/>
          <p:cNvSpPr txBox="1">
            <a:spLocks noChangeArrowheads="1"/>
          </p:cNvSpPr>
          <p:nvPr/>
        </p:nvSpPr>
        <p:spPr bwMode="auto">
          <a:xfrm>
            <a:off x="4308475" y="4757738"/>
            <a:ext cx="817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s-ES" altLang="ja-JP" sz="1200" b="1">
                <a:solidFill>
                  <a:srgbClr val="9900CC"/>
                </a:solidFill>
              </a:rPr>
              <a:t>415   540</a:t>
            </a:r>
            <a:endParaRPr kumimoji="1" lang="es-ES" altLang="ja-JP" sz="2400">
              <a:solidFill>
                <a:srgbClr val="9900CC"/>
              </a:solidFill>
            </a:endParaRPr>
          </a:p>
        </p:txBody>
      </p:sp>
      <p:sp>
        <p:nvSpPr>
          <p:cNvPr id="12406" name="Text Box 118"/>
          <p:cNvSpPr txBox="1">
            <a:spLocks noChangeArrowheads="1"/>
          </p:cNvSpPr>
          <p:nvPr/>
        </p:nvSpPr>
        <p:spPr bwMode="auto">
          <a:xfrm>
            <a:off x="4140200" y="6237288"/>
            <a:ext cx="1717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s-ES" altLang="ja-JP" sz="1200" b="1">
                <a:solidFill>
                  <a:srgbClr val="9900CC"/>
                </a:solidFill>
              </a:rPr>
              <a:t>400                        800</a:t>
            </a:r>
            <a:endParaRPr kumimoji="1" lang="es-ES" altLang="ja-JP" sz="2400">
              <a:solidFill>
                <a:srgbClr val="9900CC"/>
              </a:solidFill>
            </a:endParaRPr>
          </a:p>
        </p:txBody>
      </p:sp>
      <p:sp>
        <p:nvSpPr>
          <p:cNvPr id="12407" name="Text Box 119"/>
          <p:cNvSpPr txBox="1">
            <a:spLocks noChangeArrowheads="1"/>
          </p:cNvSpPr>
          <p:nvPr/>
        </p:nvSpPr>
        <p:spPr bwMode="auto">
          <a:xfrm>
            <a:off x="4287838" y="5784850"/>
            <a:ext cx="1263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s-ES" altLang="ja-JP" sz="1600" b="1">
                <a:solidFill>
                  <a:srgbClr val="0099FF"/>
                </a:solidFill>
              </a:rPr>
              <a:t>B      </a:t>
            </a:r>
            <a:r>
              <a:rPr kumimoji="1" lang="es-ES" altLang="ja-JP" sz="1600" b="1">
                <a:solidFill>
                  <a:srgbClr val="339933"/>
                </a:solidFill>
              </a:rPr>
              <a:t>G     </a:t>
            </a:r>
            <a:r>
              <a:rPr kumimoji="1" lang="es-ES" altLang="ja-JP" sz="1600" b="1">
                <a:solidFill>
                  <a:srgbClr val="FF0000"/>
                </a:solidFill>
              </a:rPr>
              <a:t>R</a:t>
            </a:r>
          </a:p>
        </p:txBody>
      </p:sp>
      <p:pic>
        <p:nvPicPr>
          <p:cNvPr id="12408"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876800"/>
            <a:ext cx="857250" cy="1123950"/>
          </a:xfrm>
          <a:prstGeom prst="rect">
            <a:avLst/>
          </a:prstGeom>
          <a:noFill/>
          <a:ln w="12700">
            <a:solidFill>
              <a:srgbClr val="CC99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09" name="AutoShape 121"/>
          <p:cNvSpPr>
            <a:spLocks noChangeArrowheads="1"/>
          </p:cNvSpPr>
          <p:nvPr/>
        </p:nvSpPr>
        <p:spPr bwMode="auto">
          <a:xfrm rot="6600000">
            <a:off x="7745412" y="4751388"/>
            <a:ext cx="282575" cy="838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FFFF"/>
          </a:solidFill>
          <a:ln w="12700">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410" name="Text Box 122"/>
          <p:cNvSpPr txBox="1">
            <a:spLocks noChangeArrowheads="1"/>
          </p:cNvSpPr>
          <p:nvPr/>
        </p:nvSpPr>
        <p:spPr bwMode="auto">
          <a:xfrm>
            <a:off x="7556500" y="5257800"/>
            <a:ext cx="622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a:solidFill>
                  <a:srgbClr val="9900CC"/>
                </a:solidFill>
                <a:latin typeface="Times New Roman" panose="02020603050405020304" pitchFamily="18" charset="0"/>
                <a:ea typeface="ＭＳ Ｐゴシック" panose="020B0600070205080204" pitchFamily="34" charset="-128"/>
              </a:rPr>
              <a:t>Luz</a:t>
            </a:r>
          </a:p>
          <a:p>
            <a:r>
              <a:rPr kumimoji="1" lang="es-ES" altLang="ja-JP" sz="2000">
                <a:solidFill>
                  <a:srgbClr val="9900CC"/>
                </a:solidFill>
                <a:latin typeface="Times New Roman" panose="02020603050405020304" pitchFamily="18" charset="0"/>
                <a:ea typeface="ＭＳ Ｐゴシック" panose="020B0600070205080204" pitchFamily="34" charset="-128"/>
              </a:rPr>
              <a:t>NBI</a:t>
            </a:r>
          </a:p>
        </p:txBody>
      </p:sp>
      <p:sp>
        <p:nvSpPr>
          <p:cNvPr id="12411" name="Text Box 123"/>
          <p:cNvSpPr txBox="1">
            <a:spLocks noChangeArrowheads="1"/>
          </p:cNvSpPr>
          <p:nvPr/>
        </p:nvSpPr>
        <p:spPr bwMode="auto">
          <a:xfrm>
            <a:off x="6985000" y="3810000"/>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pt-BR" altLang="ja-JP" sz="2000">
                <a:solidFill>
                  <a:srgbClr val="9900CC"/>
                </a:solidFill>
                <a:latin typeface="Times New Roman" panose="02020603050405020304" pitchFamily="18" charset="0"/>
                <a:ea typeface="ＭＳ Ｐゴシック" panose="020B0600070205080204" pitchFamily="34" charset="-128"/>
              </a:rPr>
              <a:t>Reflexo</a:t>
            </a:r>
          </a:p>
        </p:txBody>
      </p:sp>
      <p:sp>
        <p:nvSpPr>
          <p:cNvPr id="12412" name="Line 124"/>
          <p:cNvSpPr>
            <a:spLocks noChangeShapeType="1"/>
          </p:cNvSpPr>
          <p:nvPr/>
        </p:nvSpPr>
        <p:spPr bwMode="auto">
          <a:xfrm>
            <a:off x="5791200" y="4572000"/>
            <a:ext cx="838200" cy="381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413" name="Text Box 125"/>
          <p:cNvSpPr txBox="1">
            <a:spLocks noChangeArrowheads="1"/>
          </p:cNvSpPr>
          <p:nvPr/>
        </p:nvSpPr>
        <p:spPr bwMode="auto">
          <a:xfrm>
            <a:off x="6335713" y="5943600"/>
            <a:ext cx="1631950" cy="831850"/>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pt-BR" altLang="ja-JP" sz="2400">
                <a:solidFill>
                  <a:srgbClr val="000070"/>
                </a:solidFill>
                <a:latin typeface="Times New Roman" panose="02020603050405020304" pitchFamily="18" charset="0"/>
                <a:ea typeface="ＭＳ Ｐゴシック" panose="020B0600070205080204" pitchFamily="34" charset="-128"/>
              </a:rPr>
              <a:t>Endoscópio</a:t>
            </a:r>
          </a:p>
          <a:p>
            <a:r>
              <a:rPr kumimoji="1" lang="es-ES" altLang="ja-JP" sz="2400">
                <a:solidFill>
                  <a:srgbClr val="000070"/>
                </a:solidFill>
                <a:latin typeface="Times New Roman" panose="02020603050405020304" pitchFamily="18" charset="0"/>
                <a:ea typeface="ＭＳ Ｐゴシック" panose="020B0600070205080204" pitchFamily="34" charset="-128"/>
              </a:rPr>
              <a:t>Serie 180</a:t>
            </a:r>
          </a:p>
        </p:txBody>
      </p:sp>
      <p:sp>
        <p:nvSpPr>
          <p:cNvPr id="12414" name="AutoShape 126"/>
          <p:cNvSpPr>
            <a:spLocks noChangeArrowheads="1"/>
          </p:cNvSpPr>
          <p:nvPr/>
        </p:nvSpPr>
        <p:spPr bwMode="auto">
          <a:xfrm>
            <a:off x="323850" y="5157788"/>
            <a:ext cx="1962150" cy="1090612"/>
          </a:xfrm>
          <a:prstGeom prst="wedgeRoundRectCallout">
            <a:avLst>
              <a:gd name="adj1" fmla="val 61491"/>
              <a:gd name="adj2" fmla="val -8071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1500"/>
              </a:lnSpc>
              <a:spcBef>
                <a:spcPct val="50000"/>
              </a:spcBef>
            </a:pPr>
            <a:r>
              <a:rPr kumimoji="1" lang="pt-BR" altLang="ja-JP" sz="1400"/>
              <a:t>O filtro do NBI </a:t>
            </a:r>
          </a:p>
          <a:p>
            <a:pPr>
              <a:lnSpc>
                <a:spcPts val="1500"/>
              </a:lnSpc>
              <a:spcBef>
                <a:spcPct val="50000"/>
              </a:spcBef>
            </a:pPr>
            <a:r>
              <a:rPr kumimoji="1" lang="pt-BR" altLang="ja-JP" sz="1400"/>
              <a:t>Separa a luz branca </a:t>
            </a:r>
          </a:p>
          <a:p>
            <a:pPr>
              <a:lnSpc>
                <a:spcPts val="1500"/>
              </a:lnSpc>
              <a:spcBef>
                <a:spcPct val="50000"/>
              </a:spcBef>
            </a:pPr>
            <a:r>
              <a:rPr kumimoji="1" lang="pt-BR" altLang="ja-JP" sz="1400"/>
              <a:t>nas bandas </a:t>
            </a:r>
          </a:p>
          <a:p>
            <a:pPr>
              <a:lnSpc>
                <a:spcPts val="1500"/>
              </a:lnSpc>
              <a:spcBef>
                <a:spcPct val="50000"/>
              </a:spcBef>
            </a:pPr>
            <a:r>
              <a:rPr kumimoji="1" lang="pt-BR" altLang="ja-JP" sz="1400"/>
              <a:t>estreitas específicas</a:t>
            </a:r>
          </a:p>
        </p:txBody>
      </p:sp>
      <p:sp>
        <p:nvSpPr>
          <p:cNvPr id="12415" name="Rectangle 127"/>
          <p:cNvSpPr>
            <a:spLocks noChangeArrowheads="1"/>
          </p:cNvSpPr>
          <p:nvPr/>
        </p:nvSpPr>
        <p:spPr bwMode="auto">
          <a:xfrm>
            <a:off x="1828800" y="4495800"/>
            <a:ext cx="649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s-ES" altLang="ja-JP" sz="2000">
                <a:solidFill>
                  <a:srgbClr val="FFFFFF"/>
                </a:solidFill>
                <a:latin typeface="Times New Roman" panose="02020603050405020304" pitchFamily="18" charset="0"/>
                <a:ea typeface="ＭＳ Ｐゴシック" panose="020B0600070205080204" pitchFamily="34" charset="-128"/>
              </a:rPr>
              <a:t>W/L</a:t>
            </a:r>
          </a:p>
        </p:txBody>
      </p:sp>
      <p:sp>
        <p:nvSpPr>
          <p:cNvPr id="12416" name="Text Box 128"/>
          <p:cNvSpPr txBox="1">
            <a:spLocks noChangeArrowheads="1"/>
          </p:cNvSpPr>
          <p:nvPr/>
        </p:nvSpPr>
        <p:spPr bwMode="auto">
          <a:xfrm>
            <a:off x="2811463" y="4495800"/>
            <a:ext cx="642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ES" altLang="ja-JP" sz="2000" u="sng">
                <a:solidFill>
                  <a:srgbClr val="9900CC"/>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Luz </a:t>
            </a:r>
          </a:p>
          <a:p>
            <a:r>
              <a:rPr kumimoji="1" lang="es-ES" altLang="ja-JP" sz="2000" u="sng">
                <a:solidFill>
                  <a:srgbClr val="9900CC"/>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NBI</a:t>
            </a:r>
            <a:endParaRPr kumimoji="1" lang="es-ES" altLang="ja-JP" sz="2000">
              <a:solidFill>
                <a:srgbClr val="9900CC"/>
              </a:solidFill>
              <a:latin typeface="Times New Roman" panose="02020603050405020304" pitchFamily="18" charset="0"/>
              <a:ea typeface="ＭＳ Ｐゴシック" panose="020B0600070205080204" pitchFamily="34" charset="-128"/>
            </a:endParaRPr>
          </a:p>
        </p:txBody>
      </p:sp>
      <p:graphicFrame>
        <p:nvGraphicFramePr>
          <p:cNvPr id="12417" name="Object 129"/>
          <p:cNvGraphicFramePr>
            <a:graphicFrameLocks noChangeAspect="1"/>
          </p:cNvGraphicFramePr>
          <p:nvPr/>
        </p:nvGraphicFramePr>
        <p:xfrm>
          <a:off x="755650" y="1125538"/>
          <a:ext cx="828675" cy="788987"/>
        </p:xfrm>
        <a:graphic>
          <a:graphicData uri="http://schemas.openxmlformats.org/presentationml/2006/ole">
            <mc:AlternateContent xmlns:mc="http://schemas.openxmlformats.org/markup-compatibility/2006">
              <mc:Choice xmlns:v="urn:schemas-microsoft-com:vml" Requires="v">
                <p:oleObj spid="_x0000_s12418" name="PhotoHouse" r:id="rId9" imgW="5210902" imgH="4963218" progId="CorelPhotoHouse.Document">
                  <p:embed/>
                </p:oleObj>
              </mc:Choice>
              <mc:Fallback>
                <p:oleObj name="PhotoHouse" r:id="rId9" imgW="5210902" imgH="4963218" progId="CorelPhotoHouse.Document">
                  <p:embed/>
                  <p:pic>
                    <p:nvPicPr>
                      <p:cNvPr id="0" name="Object 1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1125538"/>
                        <a:ext cx="8286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ph type="title"/>
          </p:nvPr>
        </p:nvSpPr>
        <p:spPr bwMode="auto">
          <a:xfrm>
            <a:off x="1598613" y="855663"/>
            <a:ext cx="6022975" cy="50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ES" altLang="pt-BR" sz="4500"/>
              <a:t>NBI – Componentes</a:t>
            </a:r>
          </a:p>
        </p:txBody>
      </p:sp>
      <p:sp>
        <p:nvSpPr>
          <p:cNvPr id="15363" name="Rectangle 3"/>
          <p:cNvSpPr>
            <a:spLocks noGrp="1" noChangeArrowheads="1"/>
          </p:cNvSpPr>
          <p:nvPr>
            <p:ph type="body" sz="half" idx="1"/>
          </p:nvPr>
        </p:nvSpPr>
        <p:spPr>
          <a:xfrm>
            <a:off x="901700" y="2143125"/>
            <a:ext cx="8207375" cy="4525963"/>
          </a:xfrm>
          <a:noFill/>
          <a:ln/>
        </p:spPr>
        <p:txBody>
          <a:bodyPr/>
          <a:lstStyle/>
          <a:p>
            <a:r>
              <a:rPr lang="pt-BR" altLang="pt-BR"/>
              <a:t>Atuais:</a:t>
            </a:r>
          </a:p>
          <a:p>
            <a:pPr lvl="1"/>
            <a:r>
              <a:rPr lang="pt-BR" altLang="pt-BR"/>
              <a:t>Fonte de Luz CLV-180</a:t>
            </a:r>
          </a:p>
          <a:p>
            <a:pPr lvl="1"/>
            <a:r>
              <a:rPr lang="pt-BR" altLang="pt-BR"/>
              <a:t>Vídeoendoscópios Série 180 e 180H</a:t>
            </a:r>
          </a:p>
          <a:p>
            <a:pPr lvl="1"/>
            <a:r>
              <a:rPr lang="pt-BR" altLang="pt-BR"/>
              <a:t>Processadora de Vídeo CV-180</a:t>
            </a:r>
            <a:br>
              <a:rPr lang="pt-BR" altLang="pt-BR"/>
            </a:br>
            <a:endParaRPr lang="pt-BR" altLang="pt-BR"/>
          </a:p>
          <a:p>
            <a:pPr lvl="1"/>
            <a:r>
              <a:rPr lang="pt-BR" altLang="pt-BR"/>
              <a:t>Monitores CRT, LCD, OEV-191H</a:t>
            </a:r>
          </a:p>
        </p:txBody>
      </p:sp>
      <p:graphicFrame>
        <p:nvGraphicFramePr>
          <p:cNvPr id="15364" name="Object 4"/>
          <p:cNvGraphicFramePr>
            <a:graphicFrameLocks noChangeAspect="1"/>
          </p:cNvGraphicFramePr>
          <p:nvPr>
            <p:ph sz="half" idx="2"/>
          </p:nvPr>
        </p:nvGraphicFramePr>
        <p:xfrm>
          <a:off x="7742238" y="1108075"/>
          <a:ext cx="1150937" cy="1096963"/>
        </p:xfrm>
        <a:graphic>
          <a:graphicData uri="http://schemas.openxmlformats.org/presentationml/2006/ole">
            <mc:AlternateContent xmlns:mc="http://schemas.openxmlformats.org/markup-compatibility/2006">
              <mc:Choice xmlns:v="urn:schemas-microsoft-com:vml" Requires="v">
                <p:oleObj spid="_x0000_s15365" name="PhotoHouse" r:id="rId3" imgW="5210902" imgH="4963218" progId="CorelPhotoHouse.Document">
                  <p:embed/>
                </p:oleObj>
              </mc:Choice>
              <mc:Fallback>
                <p:oleObj name="PhotoHouse" r:id="rId3" imgW="5210902" imgH="4963218" progId="CorelPhotoHouse.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238" y="1108075"/>
                        <a:ext cx="11509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r>
              <a:rPr lang="pt-BR" altLang="pt-BR" sz="2400"/>
              <a:t>Na interação da luz com o tecido, podem ocorrer os seguintes fenômenos:</a:t>
            </a:r>
          </a:p>
          <a:p>
            <a:pPr lvl="1"/>
            <a:r>
              <a:rPr lang="pt-BR" altLang="pt-BR" sz="2400"/>
              <a:t>Reflexão (torna o tecido visível)</a:t>
            </a:r>
          </a:p>
          <a:p>
            <a:pPr lvl="1"/>
            <a:r>
              <a:rPr lang="pt-BR" altLang="pt-BR" sz="2400"/>
              <a:t>Absorção</a:t>
            </a:r>
          </a:p>
          <a:p>
            <a:pPr lvl="1"/>
            <a:r>
              <a:rPr lang="pt-BR" altLang="pt-BR" sz="2400"/>
              <a:t>Dispersão</a:t>
            </a:r>
            <a:br>
              <a:rPr lang="pt-BR" altLang="pt-BR" sz="2400"/>
            </a:br>
            <a:endParaRPr lang="pt-BR" altLang="pt-BR" sz="2400"/>
          </a:p>
          <a:p>
            <a:r>
              <a:rPr lang="pt-BR" altLang="zh-CN" sz="2400">
                <a:ea typeface="SimSun" panose="02010600030101010101" pitchFamily="2" charset="-122"/>
              </a:rPr>
              <a:t>O cromóforo principal nos tecidos brônquicos na faixa do comprimento de onda visível é a hemoglobina, </a:t>
            </a:r>
            <a:br>
              <a:rPr lang="pt-BR" altLang="zh-CN" sz="2400">
                <a:ea typeface="SimSun" panose="02010600030101010101" pitchFamily="2" charset="-122"/>
              </a:rPr>
            </a:br>
            <a:r>
              <a:rPr lang="pt-BR" altLang="zh-CN" sz="2400">
                <a:ea typeface="SimSun" panose="02010600030101010101" pitchFamily="2" charset="-122"/>
              </a:rPr>
              <a:t>que tem o comprimento de onda de absorção máxima próximo de 415 nm</a:t>
            </a:r>
            <a:r>
              <a:rPr lang="pt-BR" altLang="zh-CN">
                <a:ea typeface="SimSun" panose="02010600030101010101" pitchFamily="2" charset="-122"/>
              </a:rPr>
              <a:t> </a:t>
            </a:r>
            <a:endParaRPr lang="pt-BR" altLang="pt-BR"/>
          </a:p>
        </p:txBody>
      </p:sp>
      <p:sp>
        <p:nvSpPr>
          <p:cNvPr id="57348" name="Rectangle 4"/>
          <p:cNvSpPr>
            <a:spLocks noChangeArrowheads="1"/>
          </p:cNvSpPr>
          <p:nvPr/>
        </p:nvSpPr>
        <p:spPr bwMode="auto">
          <a:xfrm>
            <a:off x="1908175" y="620713"/>
            <a:ext cx="5832475"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altLang="ja-JP">
                <a:ea typeface="ＭＳ Ｐゴシック" panose="020B0600070205080204" pitchFamily="34" charset="-128"/>
              </a:rPr>
              <a:t>Conceitos</a:t>
            </a:r>
          </a:p>
        </p:txBody>
      </p:sp>
      <p:grpSp>
        <p:nvGrpSpPr>
          <p:cNvPr id="57349" name="Group 5"/>
          <p:cNvGrpSpPr>
            <a:grpSpLocks/>
          </p:cNvGrpSpPr>
          <p:nvPr/>
        </p:nvGrpSpPr>
        <p:grpSpPr bwMode="auto">
          <a:xfrm>
            <a:off x="5437188" y="2868613"/>
            <a:ext cx="3527425" cy="992187"/>
            <a:chOff x="2050" y="3480"/>
            <a:chExt cx="1827" cy="575"/>
          </a:xfrm>
        </p:grpSpPr>
        <p:grpSp>
          <p:nvGrpSpPr>
            <p:cNvPr id="57350" name="Group 6"/>
            <p:cNvGrpSpPr>
              <a:grpSpLocks/>
            </p:cNvGrpSpPr>
            <p:nvPr/>
          </p:nvGrpSpPr>
          <p:grpSpPr bwMode="auto">
            <a:xfrm>
              <a:off x="2101" y="3602"/>
              <a:ext cx="1667" cy="453"/>
              <a:chOff x="2101" y="3602"/>
              <a:chExt cx="1667" cy="453"/>
            </a:xfrm>
          </p:grpSpPr>
          <p:sp>
            <p:nvSpPr>
              <p:cNvPr id="57351" name="Rectangle 7"/>
              <p:cNvSpPr>
                <a:spLocks noChangeArrowheads="1"/>
              </p:cNvSpPr>
              <p:nvPr/>
            </p:nvSpPr>
            <p:spPr bwMode="auto">
              <a:xfrm>
                <a:off x="2101" y="3605"/>
                <a:ext cx="1667" cy="450"/>
              </a:xfrm>
              <a:prstGeom prst="rect">
                <a:avLst/>
              </a:prstGeom>
              <a:solidFill>
                <a:srgbClr val="333333"/>
              </a:solidFill>
              <a:ln w="7938">
                <a:solidFill>
                  <a:srgbClr val="000000"/>
                </a:solidFill>
                <a:miter lim="800000"/>
                <a:headEnd/>
                <a:tailEnd/>
              </a:ln>
            </p:spPr>
            <p:txBody>
              <a:bodyPr/>
              <a:lstStyle/>
              <a:p>
                <a:endParaRPr lang="pt-BR"/>
              </a:p>
            </p:txBody>
          </p:sp>
          <p:grpSp>
            <p:nvGrpSpPr>
              <p:cNvPr id="57352" name="Group 8"/>
              <p:cNvGrpSpPr>
                <a:grpSpLocks/>
              </p:cNvGrpSpPr>
              <p:nvPr/>
            </p:nvGrpSpPr>
            <p:grpSpPr bwMode="auto">
              <a:xfrm>
                <a:off x="2128" y="3602"/>
                <a:ext cx="1557" cy="84"/>
                <a:chOff x="2128" y="3602"/>
                <a:chExt cx="1557" cy="84"/>
              </a:xfrm>
            </p:grpSpPr>
            <p:sp>
              <p:nvSpPr>
                <p:cNvPr id="57353" name="Freeform 9"/>
                <p:cNvSpPr>
                  <a:spLocks/>
                </p:cNvSpPr>
                <p:nvPr/>
              </p:nvSpPr>
              <p:spPr bwMode="auto">
                <a:xfrm>
                  <a:off x="2234" y="3610"/>
                  <a:ext cx="181" cy="33"/>
                </a:xfrm>
                <a:custGeom>
                  <a:avLst/>
                  <a:gdLst>
                    <a:gd name="T0" fmla="*/ 15 w 361"/>
                    <a:gd name="T1" fmla="*/ 33 h 66"/>
                    <a:gd name="T2" fmla="*/ 12 w 361"/>
                    <a:gd name="T3" fmla="*/ 21 h 66"/>
                    <a:gd name="T4" fmla="*/ 26 w 361"/>
                    <a:gd name="T5" fmla="*/ 23 h 66"/>
                    <a:gd name="T6" fmla="*/ 29 w 361"/>
                    <a:gd name="T7" fmla="*/ 18 h 66"/>
                    <a:gd name="T8" fmla="*/ 31 w 361"/>
                    <a:gd name="T9" fmla="*/ 9 h 66"/>
                    <a:gd name="T10" fmla="*/ 20 w 361"/>
                    <a:gd name="T11" fmla="*/ 18 h 66"/>
                    <a:gd name="T12" fmla="*/ 28 w 361"/>
                    <a:gd name="T13" fmla="*/ 17 h 66"/>
                    <a:gd name="T14" fmla="*/ 18 w 361"/>
                    <a:gd name="T15" fmla="*/ 20 h 66"/>
                    <a:gd name="T16" fmla="*/ 47 w 361"/>
                    <a:gd name="T17" fmla="*/ 26 h 66"/>
                    <a:gd name="T18" fmla="*/ 70 w 361"/>
                    <a:gd name="T19" fmla="*/ 18 h 66"/>
                    <a:gd name="T20" fmla="*/ 64 w 361"/>
                    <a:gd name="T21" fmla="*/ 26 h 66"/>
                    <a:gd name="T22" fmla="*/ 100 w 361"/>
                    <a:gd name="T23" fmla="*/ 53 h 66"/>
                    <a:gd name="T24" fmla="*/ 104 w 361"/>
                    <a:gd name="T25" fmla="*/ 55 h 66"/>
                    <a:gd name="T26" fmla="*/ 141 w 361"/>
                    <a:gd name="T27" fmla="*/ 64 h 66"/>
                    <a:gd name="T28" fmla="*/ 179 w 361"/>
                    <a:gd name="T29" fmla="*/ 63 h 66"/>
                    <a:gd name="T30" fmla="*/ 182 w 361"/>
                    <a:gd name="T31" fmla="*/ 61 h 66"/>
                    <a:gd name="T32" fmla="*/ 211 w 361"/>
                    <a:gd name="T33" fmla="*/ 47 h 66"/>
                    <a:gd name="T34" fmla="*/ 227 w 361"/>
                    <a:gd name="T35" fmla="*/ 21 h 66"/>
                    <a:gd name="T36" fmla="*/ 228 w 361"/>
                    <a:gd name="T37" fmla="*/ 32 h 66"/>
                    <a:gd name="T38" fmla="*/ 268 w 361"/>
                    <a:gd name="T39" fmla="*/ 18 h 66"/>
                    <a:gd name="T40" fmla="*/ 338 w 361"/>
                    <a:gd name="T41" fmla="*/ 29 h 66"/>
                    <a:gd name="T42" fmla="*/ 337 w 361"/>
                    <a:gd name="T43" fmla="*/ 29 h 66"/>
                    <a:gd name="T44" fmla="*/ 361 w 361"/>
                    <a:gd name="T45" fmla="*/ 12 h 66"/>
                    <a:gd name="T46" fmla="*/ 338 w 361"/>
                    <a:gd name="T47" fmla="*/ 9 h 66"/>
                    <a:gd name="T48" fmla="*/ 268 w 361"/>
                    <a:gd name="T49" fmla="*/ 9 h 66"/>
                    <a:gd name="T50" fmla="*/ 224 w 361"/>
                    <a:gd name="T51" fmla="*/ 12 h 66"/>
                    <a:gd name="T52" fmla="*/ 199 w 361"/>
                    <a:gd name="T53" fmla="*/ 32 h 66"/>
                    <a:gd name="T54" fmla="*/ 202 w 361"/>
                    <a:gd name="T55" fmla="*/ 30 h 66"/>
                    <a:gd name="T56" fmla="*/ 178 w 361"/>
                    <a:gd name="T57" fmla="*/ 52 h 66"/>
                    <a:gd name="T58" fmla="*/ 141 w 361"/>
                    <a:gd name="T59" fmla="*/ 46 h 66"/>
                    <a:gd name="T60" fmla="*/ 144 w 361"/>
                    <a:gd name="T61" fmla="*/ 46 h 66"/>
                    <a:gd name="T62" fmla="*/ 106 w 361"/>
                    <a:gd name="T63" fmla="*/ 46 h 66"/>
                    <a:gd name="T64" fmla="*/ 98 w 361"/>
                    <a:gd name="T65" fmla="*/ 27 h 66"/>
                    <a:gd name="T66" fmla="*/ 75 w 361"/>
                    <a:gd name="T67" fmla="*/ 9 h 66"/>
                    <a:gd name="T68" fmla="*/ 51 w 361"/>
                    <a:gd name="T69" fmla="*/ 6 h 66"/>
                    <a:gd name="T70" fmla="*/ 52 w 361"/>
                    <a:gd name="T71" fmla="*/ 6 h 66"/>
                    <a:gd name="T72" fmla="*/ 20 w 361"/>
                    <a:gd name="T73" fmla="*/ 0 h 66"/>
                    <a:gd name="T74" fmla="*/ 12 w 361"/>
                    <a:gd name="T75" fmla="*/ 3 h 66"/>
                    <a:gd name="T76" fmla="*/ 11 w 361"/>
                    <a:gd name="T77" fmla="*/ 9 h 66"/>
                    <a:gd name="T78" fmla="*/ 11 w 361"/>
                    <a:gd name="T79" fmla="*/ 15 h 66"/>
                    <a:gd name="T80" fmla="*/ 11 w 361"/>
                    <a:gd name="T81" fmla="*/ 12 h 66"/>
                    <a:gd name="T82" fmla="*/ 20 w 361"/>
                    <a:gd name="T83" fmla="*/ 15 h 66"/>
                    <a:gd name="T84" fmla="*/ 6 w 361"/>
                    <a:gd name="T85" fmla="*/ 14 h 66"/>
                    <a:gd name="T86" fmla="*/ 0 w 361"/>
                    <a:gd name="T8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6">
                      <a:moveTo>
                        <a:pt x="0" y="21"/>
                      </a:moveTo>
                      <a:lnTo>
                        <a:pt x="15" y="33"/>
                      </a:lnTo>
                      <a:lnTo>
                        <a:pt x="20" y="27"/>
                      </a:lnTo>
                      <a:lnTo>
                        <a:pt x="12" y="21"/>
                      </a:lnTo>
                      <a:lnTo>
                        <a:pt x="18" y="29"/>
                      </a:lnTo>
                      <a:lnTo>
                        <a:pt x="26" y="23"/>
                      </a:lnTo>
                      <a:lnTo>
                        <a:pt x="28" y="23"/>
                      </a:lnTo>
                      <a:lnTo>
                        <a:pt x="29" y="18"/>
                      </a:lnTo>
                      <a:lnTo>
                        <a:pt x="31" y="15"/>
                      </a:lnTo>
                      <a:lnTo>
                        <a:pt x="31" y="9"/>
                      </a:lnTo>
                      <a:lnTo>
                        <a:pt x="20" y="9"/>
                      </a:lnTo>
                      <a:lnTo>
                        <a:pt x="20" y="18"/>
                      </a:lnTo>
                      <a:lnTo>
                        <a:pt x="24" y="18"/>
                      </a:lnTo>
                      <a:lnTo>
                        <a:pt x="28" y="17"/>
                      </a:lnTo>
                      <a:lnTo>
                        <a:pt x="29" y="12"/>
                      </a:lnTo>
                      <a:lnTo>
                        <a:pt x="18" y="20"/>
                      </a:lnTo>
                      <a:lnTo>
                        <a:pt x="47" y="26"/>
                      </a:lnTo>
                      <a:lnTo>
                        <a:pt x="47" y="26"/>
                      </a:lnTo>
                      <a:lnTo>
                        <a:pt x="69" y="29"/>
                      </a:lnTo>
                      <a:lnTo>
                        <a:pt x="70" y="18"/>
                      </a:lnTo>
                      <a:lnTo>
                        <a:pt x="67" y="27"/>
                      </a:lnTo>
                      <a:lnTo>
                        <a:pt x="64" y="26"/>
                      </a:lnTo>
                      <a:lnTo>
                        <a:pt x="86" y="43"/>
                      </a:lnTo>
                      <a:lnTo>
                        <a:pt x="100" y="53"/>
                      </a:lnTo>
                      <a:lnTo>
                        <a:pt x="103" y="55"/>
                      </a:lnTo>
                      <a:lnTo>
                        <a:pt x="104" y="55"/>
                      </a:lnTo>
                      <a:lnTo>
                        <a:pt x="139" y="64"/>
                      </a:lnTo>
                      <a:lnTo>
                        <a:pt x="141" y="64"/>
                      </a:lnTo>
                      <a:lnTo>
                        <a:pt x="142" y="66"/>
                      </a:lnTo>
                      <a:lnTo>
                        <a:pt x="179" y="63"/>
                      </a:lnTo>
                      <a:lnTo>
                        <a:pt x="182" y="61"/>
                      </a:lnTo>
                      <a:lnTo>
                        <a:pt x="182" y="61"/>
                      </a:lnTo>
                      <a:lnTo>
                        <a:pt x="210" y="49"/>
                      </a:lnTo>
                      <a:lnTo>
                        <a:pt x="211" y="47"/>
                      </a:lnTo>
                      <a:lnTo>
                        <a:pt x="233" y="29"/>
                      </a:lnTo>
                      <a:lnTo>
                        <a:pt x="227" y="21"/>
                      </a:lnTo>
                      <a:lnTo>
                        <a:pt x="231" y="30"/>
                      </a:lnTo>
                      <a:lnTo>
                        <a:pt x="228" y="32"/>
                      </a:lnTo>
                      <a:lnTo>
                        <a:pt x="270"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7" y="12"/>
                      </a:lnTo>
                      <a:lnTo>
                        <a:pt x="224" y="12"/>
                      </a:lnTo>
                      <a:lnTo>
                        <a:pt x="221" y="14"/>
                      </a:lnTo>
                      <a:lnTo>
                        <a:pt x="199" y="32"/>
                      </a:lnTo>
                      <a:lnTo>
                        <a:pt x="205" y="40"/>
                      </a:lnTo>
                      <a:lnTo>
                        <a:pt x="202" y="30"/>
                      </a:lnTo>
                      <a:lnTo>
                        <a:pt x="175" y="43"/>
                      </a:lnTo>
                      <a:lnTo>
                        <a:pt x="178" y="52"/>
                      </a:lnTo>
                      <a:lnTo>
                        <a:pt x="178" y="43"/>
                      </a:lnTo>
                      <a:lnTo>
                        <a:pt x="141" y="46"/>
                      </a:lnTo>
                      <a:lnTo>
                        <a:pt x="141" y="55"/>
                      </a:lnTo>
                      <a:lnTo>
                        <a:pt x="144" y="46"/>
                      </a:lnTo>
                      <a:lnTo>
                        <a:pt x="109" y="37"/>
                      </a:lnTo>
                      <a:lnTo>
                        <a:pt x="106" y="46"/>
                      </a:lnTo>
                      <a:lnTo>
                        <a:pt x="112" y="38"/>
                      </a:lnTo>
                      <a:lnTo>
                        <a:pt x="98" y="27"/>
                      </a:lnTo>
                      <a:lnTo>
                        <a:pt x="77" y="11"/>
                      </a:lnTo>
                      <a:lnTo>
                        <a:pt x="75" y="9"/>
                      </a:lnTo>
                      <a:lnTo>
                        <a:pt x="72" y="9"/>
                      </a:lnTo>
                      <a:lnTo>
                        <a:pt x="51" y="6"/>
                      </a:lnTo>
                      <a:lnTo>
                        <a:pt x="49" y="15"/>
                      </a:lnTo>
                      <a:lnTo>
                        <a:pt x="52" y="6"/>
                      </a:lnTo>
                      <a:lnTo>
                        <a:pt x="23" y="0"/>
                      </a:lnTo>
                      <a:lnTo>
                        <a:pt x="20" y="0"/>
                      </a:lnTo>
                      <a:lnTo>
                        <a:pt x="17" y="0"/>
                      </a:lnTo>
                      <a:lnTo>
                        <a:pt x="12" y="3"/>
                      </a:lnTo>
                      <a:lnTo>
                        <a:pt x="11" y="6"/>
                      </a:lnTo>
                      <a:lnTo>
                        <a:pt x="11" y="9"/>
                      </a:lnTo>
                      <a:lnTo>
                        <a:pt x="11" y="9"/>
                      </a:lnTo>
                      <a:lnTo>
                        <a:pt x="11" y="15"/>
                      </a:lnTo>
                      <a:lnTo>
                        <a:pt x="12" y="9"/>
                      </a:lnTo>
                      <a:lnTo>
                        <a:pt x="11" y="12"/>
                      </a:lnTo>
                      <a:lnTo>
                        <a:pt x="11" y="15"/>
                      </a:lnTo>
                      <a:lnTo>
                        <a:pt x="20" y="15"/>
                      </a:lnTo>
                      <a:lnTo>
                        <a:pt x="14" y="7"/>
                      </a:lnTo>
                      <a:lnTo>
                        <a:pt x="6" y="14"/>
                      </a:lnTo>
                      <a:lnTo>
                        <a:pt x="5"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4" name="Freeform 10"/>
                <p:cNvSpPr>
                  <a:spLocks/>
                </p:cNvSpPr>
                <p:nvPr/>
              </p:nvSpPr>
              <p:spPr bwMode="auto">
                <a:xfrm>
                  <a:off x="2330" y="3610"/>
                  <a:ext cx="180" cy="33"/>
                </a:xfrm>
                <a:custGeom>
                  <a:avLst/>
                  <a:gdLst>
                    <a:gd name="T0" fmla="*/ 13 w 362"/>
                    <a:gd name="T1" fmla="*/ 35 h 66"/>
                    <a:gd name="T2" fmla="*/ 22 w 362"/>
                    <a:gd name="T3" fmla="*/ 27 h 66"/>
                    <a:gd name="T4" fmla="*/ 28 w 362"/>
                    <a:gd name="T5" fmla="*/ 18 h 66"/>
                    <a:gd name="T6" fmla="*/ 30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1 w 362"/>
                    <a:gd name="T25" fmla="*/ 64 h 66"/>
                    <a:gd name="T26" fmla="*/ 178 w 362"/>
                    <a:gd name="T27" fmla="*/ 63 h 66"/>
                    <a:gd name="T28" fmla="*/ 181 w 362"/>
                    <a:gd name="T29" fmla="*/ 61 h 66"/>
                    <a:gd name="T30" fmla="*/ 210 w 362"/>
                    <a:gd name="T31" fmla="*/ 47 h 66"/>
                    <a:gd name="T32" fmla="*/ 226 w 362"/>
                    <a:gd name="T33" fmla="*/ 21 h 66"/>
                    <a:gd name="T34" fmla="*/ 227 w 362"/>
                    <a:gd name="T35" fmla="*/ 32 h 66"/>
                    <a:gd name="T36" fmla="*/ 267 w 362"/>
                    <a:gd name="T37" fmla="*/ 18 h 66"/>
                    <a:gd name="T38" fmla="*/ 339 w 362"/>
                    <a:gd name="T39" fmla="*/ 29 h 66"/>
                    <a:gd name="T40" fmla="*/ 337 w 362"/>
                    <a:gd name="T41" fmla="*/ 29 h 66"/>
                    <a:gd name="T42" fmla="*/ 362 w 362"/>
                    <a:gd name="T43" fmla="*/ 12 h 66"/>
                    <a:gd name="T44" fmla="*/ 339 w 362"/>
                    <a:gd name="T45" fmla="*/ 9 h 66"/>
                    <a:gd name="T46" fmla="*/ 267 w 362"/>
                    <a:gd name="T47" fmla="*/ 9 h 66"/>
                    <a:gd name="T48" fmla="*/ 223 w 362"/>
                    <a:gd name="T49" fmla="*/ 12 h 66"/>
                    <a:gd name="T50" fmla="*/ 198 w 362"/>
                    <a:gd name="T51" fmla="*/ 32 h 66"/>
                    <a:gd name="T52" fmla="*/ 201 w 362"/>
                    <a:gd name="T53" fmla="*/ 30 h 66"/>
                    <a:gd name="T54" fmla="*/ 177 w 362"/>
                    <a:gd name="T55" fmla="*/ 52 h 66"/>
                    <a:gd name="T56" fmla="*/ 141 w 362"/>
                    <a:gd name="T57" fmla="*/ 46 h 66"/>
                    <a:gd name="T58" fmla="*/ 144 w 362"/>
                    <a:gd name="T59" fmla="*/ 46 h 66"/>
                    <a:gd name="T60" fmla="*/ 105 w 362"/>
                    <a:gd name="T61" fmla="*/ 46 h 66"/>
                    <a:gd name="T62" fmla="*/ 98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10 w 362"/>
                    <a:gd name="T75" fmla="*/ 9 h 66"/>
                    <a:gd name="T76" fmla="*/ 10 w 362"/>
                    <a:gd name="T77" fmla="*/ 15 h 66"/>
                    <a:gd name="T78" fmla="*/ 10 w 362"/>
                    <a:gd name="T79" fmla="*/ 15 h 66"/>
                    <a:gd name="T80" fmla="*/ 11 w 362"/>
                    <a:gd name="T81" fmla="*/ 9 h 66"/>
                    <a:gd name="T82" fmla="*/ 14 w 362"/>
                    <a:gd name="T83" fmla="*/ 21 h 66"/>
                    <a:gd name="T84" fmla="*/ 0 w 362"/>
                    <a:gd name="T85"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66">
                      <a:moveTo>
                        <a:pt x="0" y="20"/>
                      </a:moveTo>
                      <a:lnTo>
                        <a:pt x="13" y="35"/>
                      </a:lnTo>
                      <a:lnTo>
                        <a:pt x="20" y="29"/>
                      </a:lnTo>
                      <a:lnTo>
                        <a:pt x="22" y="27"/>
                      </a:lnTo>
                      <a:lnTo>
                        <a:pt x="26" y="21"/>
                      </a:lnTo>
                      <a:lnTo>
                        <a:pt x="28" y="18"/>
                      </a:lnTo>
                      <a:lnTo>
                        <a:pt x="30" y="15"/>
                      </a:lnTo>
                      <a:lnTo>
                        <a:pt x="30"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6" y="43"/>
                      </a:lnTo>
                      <a:lnTo>
                        <a:pt x="98" y="53"/>
                      </a:lnTo>
                      <a:lnTo>
                        <a:pt x="102" y="55"/>
                      </a:lnTo>
                      <a:lnTo>
                        <a:pt x="103" y="55"/>
                      </a:lnTo>
                      <a:lnTo>
                        <a:pt x="140" y="64"/>
                      </a:lnTo>
                      <a:lnTo>
                        <a:pt x="141" y="64"/>
                      </a:lnTo>
                      <a:lnTo>
                        <a:pt x="143" y="66"/>
                      </a:lnTo>
                      <a:lnTo>
                        <a:pt x="178" y="63"/>
                      </a:lnTo>
                      <a:lnTo>
                        <a:pt x="181" y="61"/>
                      </a:lnTo>
                      <a:lnTo>
                        <a:pt x="181" y="61"/>
                      </a:lnTo>
                      <a:lnTo>
                        <a:pt x="209" y="49"/>
                      </a:lnTo>
                      <a:lnTo>
                        <a:pt x="210" y="47"/>
                      </a:lnTo>
                      <a:lnTo>
                        <a:pt x="232" y="29"/>
                      </a:lnTo>
                      <a:lnTo>
                        <a:pt x="226" y="21"/>
                      </a:lnTo>
                      <a:lnTo>
                        <a:pt x="230" y="30"/>
                      </a:lnTo>
                      <a:lnTo>
                        <a:pt x="227" y="32"/>
                      </a:lnTo>
                      <a:lnTo>
                        <a:pt x="268" y="29"/>
                      </a:lnTo>
                      <a:lnTo>
                        <a:pt x="267" y="18"/>
                      </a:lnTo>
                      <a:lnTo>
                        <a:pt x="267" y="29"/>
                      </a:lnTo>
                      <a:lnTo>
                        <a:pt x="339" y="29"/>
                      </a:lnTo>
                      <a:lnTo>
                        <a:pt x="339" y="18"/>
                      </a:lnTo>
                      <a:lnTo>
                        <a:pt x="337" y="29"/>
                      </a:lnTo>
                      <a:lnTo>
                        <a:pt x="359" y="32"/>
                      </a:lnTo>
                      <a:lnTo>
                        <a:pt x="362" y="12"/>
                      </a:lnTo>
                      <a:lnTo>
                        <a:pt x="340" y="9"/>
                      </a:lnTo>
                      <a:lnTo>
                        <a:pt x="339" y="9"/>
                      </a:lnTo>
                      <a:lnTo>
                        <a:pt x="267" y="9"/>
                      </a:lnTo>
                      <a:lnTo>
                        <a:pt x="267" y="9"/>
                      </a:lnTo>
                      <a:lnTo>
                        <a:pt x="226" y="12"/>
                      </a:lnTo>
                      <a:lnTo>
                        <a:pt x="223" y="12"/>
                      </a:lnTo>
                      <a:lnTo>
                        <a:pt x="219" y="14"/>
                      </a:lnTo>
                      <a:lnTo>
                        <a:pt x="198" y="32"/>
                      </a:lnTo>
                      <a:lnTo>
                        <a:pt x="204" y="40"/>
                      </a:lnTo>
                      <a:lnTo>
                        <a:pt x="201" y="30"/>
                      </a:lnTo>
                      <a:lnTo>
                        <a:pt x="174" y="43"/>
                      </a:lnTo>
                      <a:lnTo>
                        <a:pt x="177" y="52"/>
                      </a:lnTo>
                      <a:lnTo>
                        <a:pt x="177" y="43"/>
                      </a:lnTo>
                      <a:lnTo>
                        <a:pt x="141" y="46"/>
                      </a:lnTo>
                      <a:lnTo>
                        <a:pt x="141" y="55"/>
                      </a:lnTo>
                      <a:lnTo>
                        <a:pt x="144" y="46"/>
                      </a:lnTo>
                      <a:lnTo>
                        <a:pt x="108" y="37"/>
                      </a:lnTo>
                      <a:lnTo>
                        <a:pt x="105" y="46"/>
                      </a:lnTo>
                      <a:lnTo>
                        <a:pt x="111" y="38"/>
                      </a:lnTo>
                      <a:lnTo>
                        <a:pt x="98" y="27"/>
                      </a:lnTo>
                      <a:lnTo>
                        <a:pt x="77" y="11"/>
                      </a:lnTo>
                      <a:lnTo>
                        <a:pt x="75" y="9"/>
                      </a:lnTo>
                      <a:lnTo>
                        <a:pt x="72" y="9"/>
                      </a:lnTo>
                      <a:lnTo>
                        <a:pt x="49" y="6"/>
                      </a:lnTo>
                      <a:lnTo>
                        <a:pt x="48" y="15"/>
                      </a:lnTo>
                      <a:lnTo>
                        <a:pt x="51" y="6"/>
                      </a:lnTo>
                      <a:lnTo>
                        <a:pt x="22" y="0"/>
                      </a:lnTo>
                      <a:lnTo>
                        <a:pt x="19" y="0"/>
                      </a:lnTo>
                      <a:lnTo>
                        <a:pt x="16" y="0"/>
                      </a:lnTo>
                      <a:lnTo>
                        <a:pt x="11" y="3"/>
                      </a:lnTo>
                      <a:lnTo>
                        <a:pt x="10" y="6"/>
                      </a:lnTo>
                      <a:lnTo>
                        <a:pt x="10" y="9"/>
                      </a:lnTo>
                      <a:lnTo>
                        <a:pt x="10" y="9"/>
                      </a:lnTo>
                      <a:lnTo>
                        <a:pt x="10" y="15"/>
                      </a:lnTo>
                      <a:lnTo>
                        <a:pt x="10" y="12"/>
                      </a:lnTo>
                      <a:lnTo>
                        <a:pt x="10" y="15"/>
                      </a:lnTo>
                      <a:lnTo>
                        <a:pt x="19" y="15"/>
                      </a:lnTo>
                      <a:lnTo>
                        <a:pt x="11" y="9"/>
                      </a:lnTo>
                      <a:lnTo>
                        <a:pt x="7" y="15"/>
                      </a:lnTo>
                      <a:lnTo>
                        <a:pt x="14" y="21"/>
                      </a:lnTo>
                      <a:lnTo>
                        <a:pt x="8" y="14"/>
                      </a:lnTo>
                      <a:lnTo>
                        <a:pt x="0" y="2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5" name="Freeform 11"/>
                <p:cNvSpPr>
                  <a:spLocks/>
                </p:cNvSpPr>
                <p:nvPr/>
              </p:nvSpPr>
              <p:spPr bwMode="auto">
                <a:xfrm>
                  <a:off x="2441" y="3613"/>
                  <a:ext cx="180" cy="31"/>
                </a:xfrm>
                <a:custGeom>
                  <a:avLst/>
                  <a:gdLst>
                    <a:gd name="T0" fmla="*/ 7 w 361"/>
                    <a:gd name="T1" fmla="*/ 34 h 63"/>
                    <a:gd name="T2" fmla="*/ 15 w 361"/>
                    <a:gd name="T3" fmla="*/ 31 h 63"/>
                    <a:gd name="T4" fmla="*/ 19 w 361"/>
                    <a:gd name="T5" fmla="*/ 26 h 63"/>
                    <a:gd name="T6" fmla="*/ 24 w 361"/>
                    <a:gd name="T7" fmla="*/ 15 h 63"/>
                    <a:gd name="T8" fmla="*/ 26 w 361"/>
                    <a:gd name="T9" fmla="*/ 9 h 63"/>
                    <a:gd name="T10" fmla="*/ 15 w 361"/>
                    <a:gd name="T11" fmla="*/ 18 h 63"/>
                    <a:gd name="T12" fmla="*/ 22 w 361"/>
                    <a:gd name="T13" fmla="*/ 17 h 63"/>
                    <a:gd name="T14" fmla="*/ 15 w 361"/>
                    <a:gd name="T15" fmla="*/ 20 h 63"/>
                    <a:gd name="T16" fmla="*/ 44 w 361"/>
                    <a:gd name="T17" fmla="*/ 12 h 63"/>
                    <a:gd name="T18" fmla="*/ 65 w 361"/>
                    <a:gd name="T19" fmla="*/ 26 h 63"/>
                    <a:gd name="T20" fmla="*/ 64 w 361"/>
                    <a:gd name="T21" fmla="*/ 24 h 63"/>
                    <a:gd name="T22" fmla="*/ 82 w 361"/>
                    <a:gd name="T23" fmla="*/ 41 h 63"/>
                    <a:gd name="T24" fmla="*/ 99 w 361"/>
                    <a:gd name="T25" fmla="*/ 54 h 63"/>
                    <a:gd name="T26" fmla="*/ 136 w 361"/>
                    <a:gd name="T27" fmla="*/ 63 h 63"/>
                    <a:gd name="T28" fmla="*/ 139 w 361"/>
                    <a:gd name="T29" fmla="*/ 63 h 63"/>
                    <a:gd name="T30" fmla="*/ 177 w 361"/>
                    <a:gd name="T31" fmla="*/ 58 h 63"/>
                    <a:gd name="T32" fmla="*/ 206 w 361"/>
                    <a:gd name="T33" fmla="*/ 46 h 63"/>
                    <a:gd name="T34" fmla="*/ 229 w 361"/>
                    <a:gd name="T35" fmla="*/ 29 h 63"/>
                    <a:gd name="T36" fmla="*/ 228 w 361"/>
                    <a:gd name="T37" fmla="*/ 31 h 63"/>
                    <a:gd name="T38" fmla="*/ 266 w 361"/>
                    <a:gd name="T39" fmla="*/ 26 h 63"/>
                    <a:gd name="T40" fmla="*/ 264 w 361"/>
                    <a:gd name="T41" fmla="*/ 26 h 63"/>
                    <a:gd name="T42" fmla="*/ 336 w 361"/>
                    <a:gd name="T43" fmla="*/ 15 h 63"/>
                    <a:gd name="T44" fmla="*/ 355 w 361"/>
                    <a:gd name="T45" fmla="*/ 31 h 63"/>
                    <a:gd name="T46" fmla="*/ 340 w 361"/>
                    <a:gd name="T47" fmla="*/ 6 h 63"/>
                    <a:gd name="T48" fmla="*/ 264 w 361"/>
                    <a:gd name="T49" fmla="*/ 6 h 63"/>
                    <a:gd name="T50" fmla="*/ 222 w 361"/>
                    <a:gd name="T51" fmla="*/ 12 h 63"/>
                    <a:gd name="T52" fmla="*/ 219 w 361"/>
                    <a:gd name="T53" fmla="*/ 14 h 63"/>
                    <a:gd name="T54" fmla="*/ 202 w 361"/>
                    <a:gd name="T55" fmla="*/ 37 h 63"/>
                    <a:gd name="T56" fmla="*/ 170 w 361"/>
                    <a:gd name="T57" fmla="*/ 40 h 63"/>
                    <a:gd name="T58" fmla="*/ 173 w 361"/>
                    <a:gd name="T59" fmla="*/ 40 h 63"/>
                    <a:gd name="T60" fmla="*/ 137 w 361"/>
                    <a:gd name="T61" fmla="*/ 52 h 63"/>
                    <a:gd name="T62" fmla="*/ 105 w 361"/>
                    <a:gd name="T63" fmla="*/ 35 h 63"/>
                    <a:gd name="T64" fmla="*/ 108 w 361"/>
                    <a:gd name="T65" fmla="*/ 37 h 63"/>
                    <a:gd name="T66" fmla="*/ 73 w 361"/>
                    <a:gd name="T67" fmla="*/ 8 h 63"/>
                    <a:gd name="T68" fmla="*/ 68 w 361"/>
                    <a:gd name="T69" fmla="*/ 6 h 63"/>
                    <a:gd name="T70" fmla="*/ 45 w 361"/>
                    <a:gd name="T71" fmla="*/ 3 h 63"/>
                    <a:gd name="T72" fmla="*/ 15 w 361"/>
                    <a:gd name="T73" fmla="*/ 0 h 63"/>
                    <a:gd name="T74" fmla="*/ 7 w 361"/>
                    <a:gd name="T75" fmla="*/ 3 h 63"/>
                    <a:gd name="T76" fmla="*/ 6 w 361"/>
                    <a:gd name="T77" fmla="*/ 9 h 63"/>
                    <a:gd name="T78" fmla="*/ 6 w 361"/>
                    <a:gd name="T79" fmla="*/ 12 h 63"/>
                    <a:gd name="T80" fmla="*/ 7 w 361"/>
                    <a:gd name="T81" fmla="*/ 8 h 63"/>
                    <a:gd name="T82" fmla="*/ 7 w 361"/>
                    <a:gd name="T83" fmla="*/ 12 h 63"/>
                    <a:gd name="T84" fmla="*/ 10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7" y="34"/>
                      </a:lnTo>
                      <a:lnTo>
                        <a:pt x="15" y="31"/>
                      </a:lnTo>
                      <a:lnTo>
                        <a:pt x="15" y="31"/>
                      </a:lnTo>
                      <a:lnTo>
                        <a:pt x="18" y="29"/>
                      </a:lnTo>
                      <a:lnTo>
                        <a:pt x="19" y="26"/>
                      </a:lnTo>
                      <a:lnTo>
                        <a:pt x="24" y="17"/>
                      </a:lnTo>
                      <a:lnTo>
                        <a:pt x="24" y="15"/>
                      </a:lnTo>
                      <a:lnTo>
                        <a:pt x="26" y="12"/>
                      </a:lnTo>
                      <a:lnTo>
                        <a:pt x="26" y="9"/>
                      </a:lnTo>
                      <a:lnTo>
                        <a:pt x="15" y="9"/>
                      </a:lnTo>
                      <a:lnTo>
                        <a:pt x="15" y="18"/>
                      </a:lnTo>
                      <a:lnTo>
                        <a:pt x="19" y="18"/>
                      </a:lnTo>
                      <a:lnTo>
                        <a:pt x="22" y="17"/>
                      </a:lnTo>
                      <a:lnTo>
                        <a:pt x="24" y="12"/>
                      </a:lnTo>
                      <a:lnTo>
                        <a:pt x="15" y="20"/>
                      </a:lnTo>
                      <a:lnTo>
                        <a:pt x="44" y="23"/>
                      </a:lnTo>
                      <a:lnTo>
                        <a:pt x="44" y="12"/>
                      </a:lnTo>
                      <a:lnTo>
                        <a:pt x="42" y="23"/>
                      </a:lnTo>
                      <a:lnTo>
                        <a:pt x="65" y="26"/>
                      </a:lnTo>
                      <a:lnTo>
                        <a:pt x="67" y="15"/>
                      </a:lnTo>
                      <a:lnTo>
                        <a:pt x="64" y="24"/>
                      </a:lnTo>
                      <a:lnTo>
                        <a:pt x="61" y="23"/>
                      </a:lnTo>
                      <a:lnTo>
                        <a:pt x="82" y="41"/>
                      </a:lnTo>
                      <a:lnTo>
                        <a:pt x="96" y="52"/>
                      </a:lnTo>
                      <a:lnTo>
                        <a:pt x="99" y="54"/>
                      </a:lnTo>
                      <a:lnTo>
                        <a:pt x="101" y="55"/>
                      </a:lnTo>
                      <a:lnTo>
                        <a:pt x="136" y="63"/>
                      </a:lnTo>
                      <a:lnTo>
                        <a:pt x="137" y="61"/>
                      </a:lnTo>
                      <a:lnTo>
                        <a:pt x="139" y="63"/>
                      </a:lnTo>
                      <a:lnTo>
                        <a:pt x="174" y="60"/>
                      </a:lnTo>
                      <a:lnTo>
                        <a:pt x="177" y="58"/>
                      </a:lnTo>
                      <a:lnTo>
                        <a:pt x="177" y="58"/>
                      </a:lnTo>
                      <a:lnTo>
                        <a:pt x="206" y="46"/>
                      </a:lnTo>
                      <a:lnTo>
                        <a:pt x="208" y="44"/>
                      </a:lnTo>
                      <a:lnTo>
                        <a:pt x="229" y="29"/>
                      </a:lnTo>
                      <a:lnTo>
                        <a:pt x="223" y="21"/>
                      </a:lnTo>
                      <a:lnTo>
                        <a:pt x="228" y="31"/>
                      </a:lnTo>
                      <a:lnTo>
                        <a:pt x="225" y="32"/>
                      </a:lnTo>
                      <a:lnTo>
                        <a:pt x="266" y="26"/>
                      </a:lnTo>
                      <a:lnTo>
                        <a:pt x="264" y="15"/>
                      </a:lnTo>
                      <a:lnTo>
                        <a:pt x="264" y="26"/>
                      </a:lnTo>
                      <a:lnTo>
                        <a:pt x="336" y="26"/>
                      </a:lnTo>
                      <a:lnTo>
                        <a:pt x="336" y="15"/>
                      </a:lnTo>
                      <a:lnTo>
                        <a:pt x="333" y="24"/>
                      </a:lnTo>
                      <a:lnTo>
                        <a:pt x="355" y="31"/>
                      </a:lnTo>
                      <a:lnTo>
                        <a:pt x="361" y="12"/>
                      </a:lnTo>
                      <a:lnTo>
                        <a:pt x="340" y="6"/>
                      </a:lnTo>
                      <a:lnTo>
                        <a:pt x="336" y="6"/>
                      </a:lnTo>
                      <a:lnTo>
                        <a:pt x="264" y="6"/>
                      </a:lnTo>
                      <a:lnTo>
                        <a:pt x="263" y="6"/>
                      </a:lnTo>
                      <a:lnTo>
                        <a:pt x="222" y="12"/>
                      </a:lnTo>
                      <a:lnTo>
                        <a:pt x="220" y="12"/>
                      </a:lnTo>
                      <a:lnTo>
                        <a:pt x="219" y="14"/>
                      </a:lnTo>
                      <a:lnTo>
                        <a:pt x="197" y="29"/>
                      </a:lnTo>
                      <a:lnTo>
                        <a:pt x="202" y="37"/>
                      </a:lnTo>
                      <a:lnTo>
                        <a:pt x="199" y="27"/>
                      </a:lnTo>
                      <a:lnTo>
                        <a:pt x="170" y="40"/>
                      </a:lnTo>
                      <a:lnTo>
                        <a:pt x="173" y="49"/>
                      </a:lnTo>
                      <a:lnTo>
                        <a:pt x="173" y="40"/>
                      </a:lnTo>
                      <a:lnTo>
                        <a:pt x="137" y="43"/>
                      </a:lnTo>
                      <a:lnTo>
                        <a:pt x="137" y="52"/>
                      </a:lnTo>
                      <a:lnTo>
                        <a:pt x="140" y="43"/>
                      </a:lnTo>
                      <a:lnTo>
                        <a:pt x="105" y="35"/>
                      </a:lnTo>
                      <a:lnTo>
                        <a:pt x="102" y="44"/>
                      </a:lnTo>
                      <a:lnTo>
                        <a:pt x="108" y="37"/>
                      </a:lnTo>
                      <a:lnTo>
                        <a:pt x="94" y="26"/>
                      </a:lnTo>
                      <a:lnTo>
                        <a:pt x="73" y="8"/>
                      </a:lnTo>
                      <a:lnTo>
                        <a:pt x="72" y="6"/>
                      </a:lnTo>
                      <a:lnTo>
                        <a:pt x="68" y="6"/>
                      </a:lnTo>
                      <a:lnTo>
                        <a:pt x="45" y="3"/>
                      </a:lnTo>
                      <a:lnTo>
                        <a:pt x="45" y="3"/>
                      </a:lnTo>
                      <a:lnTo>
                        <a:pt x="16" y="0"/>
                      </a:lnTo>
                      <a:lnTo>
                        <a:pt x="15" y="0"/>
                      </a:lnTo>
                      <a:lnTo>
                        <a:pt x="12" y="0"/>
                      </a:lnTo>
                      <a:lnTo>
                        <a:pt x="7" y="3"/>
                      </a:lnTo>
                      <a:lnTo>
                        <a:pt x="6" y="6"/>
                      </a:lnTo>
                      <a:lnTo>
                        <a:pt x="6" y="9"/>
                      </a:lnTo>
                      <a:lnTo>
                        <a:pt x="6" y="9"/>
                      </a:lnTo>
                      <a:lnTo>
                        <a:pt x="6" y="12"/>
                      </a:lnTo>
                      <a:lnTo>
                        <a:pt x="15" y="12"/>
                      </a:lnTo>
                      <a:lnTo>
                        <a:pt x="7" y="8"/>
                      </a:lnTo>
                      <a:lnTo>
                        <a:pt x="3" y="17"/>
                      </a:lnTo>
                      <a:lnTo>
                        <a:pt x="7" y="12"/>
                      </a:lnTo>
                      <a:lnTo>
                        <a:pt x="3" y="15"/>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6" name="Freeform 12"/>
                <p:cNvSpPr>
                  <a:spLocks/>
                </p:cNvSpPr>
                <p:nvPr/>
              </p:nvSpPr>
              <p:spPr bwMode="auto">
                <a:xfrm>
                  <a:off x="2494" y="3613"/>
                  <a:ext cx="180" cy="31"/>
                </a:xfrm>
                <a:custGeom>
                  <a:avLst/>
                  <a:gdLst>
                    <a:gd name="T0" fmla="*/ 7 w 358"/>
                    <a:gd name="T1" fmla="*/ 34 h 63"/>
                    <a:gd name="T2" fmla="*/ 15 w 358"/>
                    <a:gd name="T3" fmla="*/ 31 h 63"/>
                    <a:gd name="T4" fmla="*/ 20 w 358"/>
                    <a:gd name="T5" fmla="*/ 27 h 63"/>
                    <a:gd name="T6" fmla="*/ 26 w 358"/>
                    <a:gd name="T7" fmla="*/ 15 h 63"/>
                    <a:gd name="T8" fmla="*/ 27 w 358"/>
                    <a:gd name="T9" fmla="*/ 9 h 63"/>
                    <a:gd name="T10" fmla="*/ 17 w 358"/>
                    <a:gd name="T11" fmla="*/ 18 h 63"/>
                    <a:gd name="T12" fmla="*/ 24 w 358"/>
                    <a:gd name="T13" fmla="*/ 17 h 63"/>
                    <a:gd name="T14" fmla="*/ 17 w 358"/>
                    <a:gd name="T15" fmla="*/ 20 h 63"/>
                    <a:gd name="T16" fmla="*/ 46 w 358"/>
                    <a:gd name="T17" fmla="*/ 12 h 63"/>
                    <a:gd name="T18" fmla="*/ 64 w 358"/>
                    <a:gd name="T19" fmla="*/ 26 h 63"/>
                    <a:gd name="T20" fmla="*/ 63 w 358"/>
                    <a:gd name="T21" fmla="*/ 24 h 63"/>
                    <a:gd name="T22" fmla="*/ 81 w 358"/>
                    <a:gd name="T23" fmla="*/ 41 h 63"/>
                    <a:gd name="T24" fmla="*/ 96 w 358"/>
                    <a:gd name="T25" fmla="*/ 54 h 63"/>
                    <a:gd name="T26" fmla="*/ 135 w 358"/>
                    <a:gd name="T27" fmla="*/ 63 h 63"/>
                    <a:gd name="T28" fmla="*/ 138 w 358"/>
                    <a:gd name="T29" fmla="*/ 63 h 63"/>
                    <a:gd name="T30" fmla="*/ 177 w 358"/>
                    <a:gd name="T31" fmla="*/ 58 h 63"/>
                    <a:gd name="T32" fmla="*/ 205 w 358"/>
                    <a:gd name="T33" fmla="*/ 46 h 63"/>
                    <a:gd name="T34" fmla="*/ 228 w 358"/>
                    <a:gd name="T35" fmla="*/ 29 h 63"/>
                    <a:gd name="T36" fmla="*/ 226 w 358"/>
                    <a:gd name="T37" fmla="*/ 31 h 63"/>
                    <a:gd name="T38" fmla="*/ 266 w 358"/>
                    <a:gd name="T39" fmla="*/ 26 h 63"/>
                    <a:gd name="T40" fmla="*/ 265 w 358"/>
                    <a:gd name="T41" fmla="*/ 26 h 63"/>
                    <a:gd name="T42" fmla="*/ 334 w 358"/>
                    <a:gd name="T43" fmla="*/ 15 h 63"/>
                    <a:gd name="T44" fmla="*/ 352 w 358"/>
                    <a:gd name="T45" fmla="*/ 31 h 63"/>
                    <a:gd name="T46" fmla="*/ 337 w 358"/>
                    <a:gd name="T47" fmla="*/ 6 h 63"/>
                    <a:gd name="T48" fmla="*/ 265 w 358"/>
                    <a:gd name="T49" fmla="*/ 6 h 63"/>
                    <a:gd name="T50" fmla="*/ 220 w 358"/>
                    <a:gd name="T51" fmla="*/ 12 h 63"/>
                    <a:gd name="T52" fmla="*/ 217 w 358"/>
                    <a:gd name="T53" fmla="*/ 14 h 63"/>
                    <a:gd name="T54" fmla="*/ 200 w 358"/>
                    <a:gd name="T55" fmla="*/ 37 h 63"/>
                    <a:gd name="T56" fmla="*/ 170 w 358"/>
                    <a:gd name="T57" fmla="*/ 40 h 63"/>
                    <a:gd name="T58" fmla="*/ 173 w 358"/>
                    <a:gd name="T59" fmla="*/ 40 h 63"/>
                    <a:gd name="T60" fmla="*/ 136 w 358"/>
                    <a:gd name="T61" fmla="*/ 52 h 63"/>
                    <a:gd name="T62" fmla="*/ 102 w 358"/>
                    <a:gd name="T63" fmla="*/ 35 h 63"/>
                    <a:gd name="T64" fmla="*/ 105 w 358"/>
                    <a:gd name="T65" fmla="*/ 37 h 63"/>
                    <a:gd name="T66" fmla="*/ 72 w 358"/>
                    <a:gd name="T67" fmla="*/ 8 h 63"/>
                    <a:gd name="T68" fmla="*/ 67 w 358"/>
                    <a:gd name="T69" fmla="*/ 6 h 63"/>
                    <a:gd name="T70" fmla="*/ 47 w 358"/>
                    <a:gd name="T71" fmla="*/ 3 h 63"/>
                    <a:gd name="T72" fmla="*/ 17 w 358"/>
                    <a:gd name="T73" fmla="*/ 0 h 63"/>
                    <a:gd name="T74" fmla="*/ 9 w 358"/>
                    <a:gd name="T75" fmla="*/ 3 h 63"/>
                    <a:gd name="T76" fmla="*/ 7 w 358"/>
                    <a:gd name="T77" fmla="*/ 9 h 63"/>
                    <a:gd name="T78" fmla="*/ 7 w 358"/>
                    <a:gd name="T79" fmla="*/ 12 h 63"/>
                    <a:gd name="T80" fmla="*/ 7 w 358"/>
                    <a:gd name="T81" fmla="*/ 12 h 63"/>
                    <a:gd name="T82" fmla="*/ 9 w 358"/>
                    <a:gd name="T83" fmla="*/ 8 h 63"/>
                    <a:gd name="T84" fmla="*/ 10 w 358"/>
                    <a:gd name="T85" fmla="*/ 21 h 63"/>
                    <a:gd name="T86" fmla="*/ 0 w 358"/>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 h="63">
                      <a:moveTo>
                        <a:pt x="0" y="15"/>
                      </a:moveTo>
                      <a:lnTo>
                        <a:pt x="7" y="34"/>
                      </a:lnTo>
                      <a:lnTo>
                        <a:pt x="15" y="31"/>
                      </a:lnTo>
                      <a:lnTo>
                        <a:pt x="15" y="31"/>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4" y="23"/>
                      </a:lnTo>
                      <a:lnTo>
                        <a:pt x="64" y="26"/>
                      </a:lnTo>
                      <a:lnTo>
                        <a:pt x="66" y="15"/>
                      </a:lnTo>
                      <a:lnTo>
                        <a:pt x="63" y="24"/>
                      </a:lnTo>
                      <a:lnTo>
                        <a:pt x="59" y="23"/>
                      </a:lnTo>
                      <a:lnTo>
                        <a:pt x="81" y="41"/>
                      </a:lnTo>
                      <a:lnTo>
                        <a:pt x="93" y="52"/>
                      </a:lnTo>
                      <a:lnTo>
                        <a:pt x="96" y="54"/>
                      </a:lnTo>
                      <a:lnTo>
                        <a:pt x="98" y="55"/>
                      </a:lnTo>
                      <a:lnTo>
                        <a:pt x="135" y="63"/>
                      </a:lnTo>
                      <a:lnTo>
                        <a:pt x="136" y="61"/>
                      </a:lnTo>
                      <a:lnTo>
                        <a:pt x="138" y="63"/>
                      </a:lnTo>
                      <a:lnTo>
                        <a:pt x="174" y="60"/>
                      </a:lnTo>
                      <a:lnTo>
                        <a:pt x="177" y="58"/>
                      </a:lnTo>
                      <a:lnTo>
                        <a:pt x="177" y="58"/>
                      </a:lnTo>
                      <a:lnTo>
                        <a:pt x="205" y="46"/>
                      </a:lnTo>
                      <a:lnTo>
                        <a:pt x="206" y="44"/>
                      </a:lnTo>
                      <a:lnTo>
                        <a:pt x="228" y="29"/>
                      </a:lnTo>
                      <a:lnTo>
                        <a:pt x="222" y="21"/>
                      </a:lnTo>
                      <a:lnTo>
                        <a:pt x="226" y="31"/>
                      </a:lnTo>
                      <a:lnTo>
                        <a:pt x="223" y="32"/>
                      </a:lnTo>
                      <a:lnTo>
                        <a:pt x="266" y="26"/>
                      </a:lnTo>
                      <a:lnTo>
                        <a:pt x="265" y="15"/>
                      </a:lnTo>
                      <a:lnTo>
                        <a:pt x="265" y="26"/>
                      </a:lnTo>
                      <a:lnTo>
                        <a:pt x="334" y="26"/>
                      </a:lnTo>
                      <a:lnTo>
                        <a:pt x="334" y="15"/>
                      </a:lnTo>
                      <a:lnTo>
                        <a:pt x="331" y="24"/>
                      </a:lnTo>
                      <a:lnTo>
                        <a:pt x="352" y="31"/>
                      </a:lnTo>
                      <a:lnTo>
                        <a:pt x="358" y="12"/>
                      </a:lnTo>
                      <a:lnTo>
                        <a:pt x="337" y="6"/>
                      </a:lnTo>
                      <a:lnTo>
                        <a:pt x="334" y="6"/>
                      </a:lnTo>
                      <a:lnTo>
                        <a:pt x="265" y="6"/>
                      </a:lnTo>
                      <a:lnTo>
                        <a:pt x="263" y="6"/>
                      </a:lnTo>
                      <a:lnTo>
                        <a:pt x="220" y="12"/>
                      </a:lnTo>
                      <a:lnTo>
                        <a:pt x="219" y="12"/>
                      </a:lnTo>
                      <a:lnTo>
                        <a:pt x="217" y="14"/>
                      </a:lnTo>
                      <a:lnTo>
                        <a:pt x="196" y="29"/>
                      </a:lnTo>
                      <a:lnTo>
                        <a:pt x="200" y="37"/>
                      </a:lnTo>
                      <a:lnTo>
                        <a:pt x="197" y="27"/>
                      </a:lnTo>
                      <a:lnTo>
                        <a:pt x="170" y="40"/>
                      </a:lnTo>
                      <a:lnTo>
                        <a:pt x="173" y="49"/>
                      </a:lnTo>
                      <a:lnTo>
                        <a:pt x="173" y="40"/>
                      </a:lnTo>
                      <a:lnTo>
                        <a:pt x="136" y="43"/>
                      </a:lnTo>
                      <a:lnTo>
                        <a:pt x="136" y="52"/>
                      </a:lnTo>
                      <a:lnTo>
                        <a:pt x="139" y="43"/>
                      </a:lnTo>
                      <a:lnTo>
                        <a:pt x="102" y="35"/>
                      </a:lnTo>
                      <a:lnTo>
                        <a:pt x="99" y="44"/>
                      </a:lnTo>
                      <a:lnTo>
                        <a:pt x="105" y="37"/>
                      </a:lnTo>
                      <a:lnTo>
                        <a:pt x="93" y="26"/>
                      </a:lnTo>
                      <a:lnTo>
                        <a:pt x="72" y="8"/>
                      </a:lnTo>
                      <a:lnTo>
                        <a:pt x="70" y="6"/>
                      </a:lnTo>
                      <a:lnTo>
                        <a:pt x="67" y="6"/>
                      </a:lnTo>
                      <a:lnTo>
                        <a:pt x="47"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8"/>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7" name="Freeform 13"/>
                <p:cNvSpPr>
                  <a:spLocks/>
                </p:cNvSpPr>
                <p:nvPr/>
              </p:nvSpPr>
              <p:spPr bwMode="auto">
                <a:xfrm>
                  <a:off x="2580" y="3606"/>
                  <a:ext cx="179" cy="32"/>
                </a:xfrm>
                <a:custGeom>
                  <a:avLst/>
                  <a:gdLst>
                    <a:gd name="T0" fmla="*/ 3 w 357"/>
                    <a:gd name="T1" fmla="*/ 35 h 64"/>
                    <a:gd name="T2" fmla="*/ 14 w 357"/>
                    <a:gd name="T3" fmla="*/ 32 h 64"/>
                    <a:gd name="T4" fmla="*/ 19 w 357"/>
                    <a:gd name="T5" fmla="*/ 28 h 64"/>
                    <a:gd name="T6" fmla="*/ 23 w 357"/>
                    <a:gd name="T7" fmla="*/ 15 h 64"/>
                    <a:gd name="T8" fmla="*/ 25 w 357"/>
                    <a:gd name="T9" fmla="*/ 9 h 64"/>
                    <a:gd name="T10" fmla="*/ 14 w 357"/>
                    <a:gd name="T11" fmla="*/ 19 h 64"/>
                    <a:gd name="T12" fmla="*/ 22 w 357"/>
                    <a:gd name="T13" fmla="*/ 17 h 64"/>
                    <a:gd name="T14" fmla="*/ 14 w 357"/>
                    <a:gd name="T15" fmla="*/ 20 h 64"/>
                    <a:gd name="T16" fmla="*/ 43 w 357"/>
                    <a:gd name="T17" fmla="*/ 12 h 64"/>
                    <a:gd name="T18" fmla="*/ 63 w 357"/>
                    <a:gd name="T19" fmla="*/ 28 h 64"/>
                    <a:gd name="T20" fmla="*/ 58 w 357"/>
                    <a:gd name="T21" fmla="*/ 25 h 64"/>
                    <a:gd name="T22" fmla="*/ 86 w 357"/>
                    <a:gd name="T23" fmla="*/ 34 h 64"/>
                    <a:gd name="T24" fmla="*/ 94 w 357"/>
                    <a:gd name="T25" fmla="*/ 54 h 64"/>
                    <a:gd name="T26" fmla="*/ 98 w 357"/>
                    <a:gd name="T27" fmla="*/ 57 h 64"/>
                    <a:gd name="T28" fmla="*/ 135 w 357"/>
                    <a:gd name="T29" fmla="*/ 63 h 64"/>
                    <a:gd name="T30" fmla="*/ 173 w 357"/>
                    <a:gd name="T31" fmla="*/ 61 h 64"/>
                    <a:gd name="T32" fmla="*/ 176 w 357"/>
                    <a:gd name="T33" fmla="*/ 60 h 64"/>
                    <a:gd name="T34" fmla="*/ 206 w 357"/>
                    <a:gd name="T35" fmla="*/ 46 h 64"/>
                    <a:gd name="T36" fmla="*/ 221 w 357"/>
                    <a:gd name="T37" fmla="*/ 23 h 64"/>
                    <a:gd name="T38" fmla="*/ 222 w 357"/>
                    <a:gd name="T39" fmla="*/ 34 h 64"/>
                    <a:gd name="T40" fmla="*/ 262 w 357"/>
                    <a:gd name="T41" fmla="*/ 17 h 64"/>
                    <a:gd name="T42" fmla="*/ 333 w 357"/>
                    <a:gd name="T43" fmla="*/ 28 h 64"/>
                    <a:gd name="T44" fmla="*/ 330 w 357"/>
                    <a:gd name="T45" fmla="*/ 26 h 64"/>
                    <a:gd name="T46" fmla="*/ 357 w 357"/>
                    <a:gd name="T47" fmla="*/ 14 h 64"/>
                    <a:gd name="T48" fmla="*/ 333 w 357"/>
                    <a:gd name="T49" fmla="*/ 8 h 64"/>
                    <a:gd name="T50" fmla="*/ 261 w 357"/>
                    <a:gd name="T51" fmla="*/ 8 h 64"/>
                    <a:gd name="T52" fmla="*/ 218 w 357"/>
                    <a:gd name="T53" fmla="*/ 14 h 64"/>
                    <a:gd name="T54" fmla="*/ 195 w 357"/>
                    <a:gd name="T55" fmla="*/ 31 h 64"/>
                    <a:gd name="T56" fmla="*/ 196 w 357"/>
                    <a:gd name="T57" fmla="*/ 29 h 64"/>
                    <a:gd name="T58" fmla="*/ 172 w 357"/>
                    <a:gd name="T59" fmla="*/ 51 h 64"/>
                    <a:gd name="T60" fmla="*/ 135 w 357"/>
                    <a:gd name="T61" fmla="*/ 45 h 64"/>
                    <a:gd name="T62" fmla="*/ 138 w 357"/>
                    <a:gd name="T63" fmla="*/ 45 h 64"/>
                    <a:gd name="T64" fmla="*/ 100 w 357"/>
                    <a:gd name="T65" fmla="*/ 46 h 64"/>
                    <a:gd name="T66" fmla="*/ 94 w 357"/>
                    <a:gd name="T67" fmla="*/ 26 h 64"/>
                    <a:gd name="T68" fmla="*/ 71 w 357"/>
                    <a:gd name="T69" fmla="*/ 9 h 64"/>
                    <a:gd name="T70" fmla="*/ 68 w 357"/>
                    <a:gd name="T71" fmla="*/ 8 h 64"/>
                    <a:gd name="T72" fmla="*/ 45 w 357"/>
                    <a:gd name="T73" fmla="*/ 3 h 64"/>
                    <a:gd name="T74" fmla="*/ 14 w 357"/>
                    <a:gd name="T75" fmla="*/ 0 h 64"/>
                    <a:gd name="T76" fmla="*/ 6 w 357"/>
                    <a:gd name="T77" fmla="*/ 3 h 64"/>
                    <a:gd name="T78" fmla="*/ 5 w 357"/>
                    <a:gd name="T79" fmla="*/ 9 h 64"/>
                    <a:gd name="T80" fmla="*/ 5 w 357"/>
                    <a:gd name="T81" fmla="*/ 12 h 64"/>
                    <a:gd name="T82" fmla="*/ 5 w 357"/>
                    <a:gd name="T83" fmla="*/ 9 h 64"/>
                    <a:gd name="T84" fmla="*/ 6 w 357"/>
                    <a:gd name="T85" fmla="*/ 14 h 64"/>
                    <a:gd name="T86" fmla="*/ 9 w 357"/>
                    <a:gd name="T87" fmla="*/ 23 h 64"/>
                    <a:gd name="T88" fmla="*/ 0 w 357"/>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64">
                      <a:moveTo>
                        <a:pt x="0" y="15"/>
                      </a:moveTo>
                      <a:lnTo>
                        <a:pt x="3" y="35"/>
                      </a:lnTo>
                      <a:lnTo>
                        <a:pt x="11" y="34"/>
                      </a:lnTo>
                      <a:lnTo>
                        <a:pt x="14" y="32"/>
                      </a:lnTo>
                      <a:lnTo>
                        <a:pt x="17" y="31"/>
                      </a:lnTo>
                      <a:lnTo>
                        <a:pt x="19" y="28"/>
                      </a:lnTo>
                      <a:lnTo>
                        <a:pt x="23" y="17"/>
                      </a:lnTo>
                      <a:lnTo>
                        <a:pt x="23" y="15"/>
                      </a:lnTo>
                      <a:lnTo>
                        <a:pt x="25" y="12"/>
                      </a:lnTo>
                      <a:lnTo>
                        <a:pt x="25" y="9"/>
                      </a:lnTo>
                      <a:lnTo>
                        <a:pt x="14" y="9"/>
                      </a:lnTo>
                      <a:lnTo>
                        <a:pt x="14" y="19"/>
                      </a:lnTo>
                      <a:lnTo>
                        <a:pt x="19" y="19"/>
                      </a:lnTo>
                      <a:lnTo>
                        <a:pt x="22" y="17"/>
                      </a:lnTo>
                      <a:lnTo>
                        <a:pt x="23" y="12"/>
                      </a:lnTo>
                      <a:lnTo>
                        <a:pt x="14" y="20"/>
                      </a:lnTo>
                      <a:lnTo>
                        <a:pt x="43" y="23"/>
                      </a:lnTo>
                      <a:lnTo>
                        <a:pt x="43" y="12"/>
                      </a:lnTo>
                      <a:lnTo>
                        <a:pt x="42" y="23"/>
                      </a:lnTo>
                      <a:lnTo>
                        <a:pt x="63" y="28"/>
                      </a:lnTo>
                      <a:lnTo>
                        <a:pt x="65" y="17"/>
                      </a:lnTo>
                      <a:lnTo>
                        <a:pt x="58" y="25"/>
                      </a:lnTo>
                      <a:lnTo>
                        <a:pt x="80" y="41"/>
                      </a:lnTo>
                      <a:lnTo>
                        <a:pt x="86" y="34"/>
                      </a:lnTo>
                      <a:lnTo>
                        <a:pt x="80" y="41"/>
                      </a:lnTo>
                      <a:lnTo>
                        <a:pt x="94" y="54"/>
                      </a:lnTo>
                      <a:lnTo>
                        <a:pt x="97" y="55"/>
                      </a:lnTo>
                      <a:lnTo>
                        <a:pt x="98" y="57"/>
                      </a:lnTo>
                      <a:lnTo>
                        <a:pt x="134" y="64"/>
                      </a:lnTo>
                      <a:lnTo>
                        <a:pt x="135" y="63"/>
                      </a:lnTo>
                      <a:lnTo>
                        <a:pt x="137" y="64"/>
                      </a:lnTo>
                      <a:lnTo>
                        <a:pt x="173" y="61"/>
                      </a:lnTo>
                      <a:lnTo>
                        <a:pt x="176" y="60"/>
                      </a:lnTo>
                      <a:lnTo>
                        <a:pt x="176" y="60"/>
                      </a:lnTo>
                      <a:lnTo>
                        <a:pt x="204" y="48"/>
                      </a:lnTo>
                      <a:lnTo>
                        <a:pt x="206" y="46"/>
                      </a:lnTo>
                      <a:lnTo>
                        <a:pt x="227" y="31"/>
                      </a:lnTo>
                      <a:lnTo>
                        <a:pt x="221" y="23"/>
                      </a:lnTo>
                      <a:lnTo>
                        <a:pt x="225" y="32"/>
                      </a:lnTo>
                      <a:lnTo>
                        <a:pt x="222" y="34"/>
                      </a:lnTo>
                      <a:lnTo>
                        <a:pt x="264" y="28"/>
                      </a:lnTo>
                      <a:lnTo>
                        <a:pt x="262" y="17"/>
                      </a:lnTo>
                      <a:lnTo>
                        <a:pt x="262" y="28"/>
                      </a:lnTo>
                      <a:lnTo>
                        <a:pt x="333" y="28"/>
                      </a:lnTo>
                      <a:lnTo>
                        <a:pt x="333" y="17"/>
                      </a:lnTo>
                      <a:lnTo>
                        <a:pt x="330" y="26"/>
                      </a:lnTo>
                      <a:lnTo>
                        <a:pt x="351" y="32"/>
                      </a:lnTo>
                      <a:lnTo>
                        <a:pt x="357" y="14"/>
                      </a:lnTo>
                      <a:lnTo>
                        <a:pt x="336" y="8"/>
                      </a:lnTo>
                      <a:lnTo>
                        <a:pt x="333" y="8"/>
                      </a:lnTo>
                      <a:lnTo>
                        <a:pt x="262" y="8"/>
                      </a:lnTo>
                      <a:lnTo>
                        <a:pt x="261" y="8"/>
                      </a:lnTo>
                      <a:lnTo>
                        <a:pt x="219" y="14"/>
                      </a:lnTo>
                      <a:lnTo>
                        <a:pt x="218" y="14"/>
                      </a:lnTo>
                      <a:lnTo>
                        <a:pt x="216" y="15"/>
                      </a:lnTo>
                      <a:lnTo>
                        <a:pt x="195" y="31"/>
                      </a:lnTo>
                      <a:lnTo>
                        <a:pt x="199" y="38"/>
                      </a:lnTo>
                      <a:lnTo>
                        <a:pt x="196" y="29"/>
                      </a:lnTo>
                      <a:lnTo>
                        <a:pt x="169" y="41"/>
                      </a:lnTo>
                      <a:lnTo>
                        <a:pt x="172" y="51"/>
                      </a:lnTo>
                      <a:lnTo>
                        <a:pt x="172" y="41"/>
                      </a:lnTo>
                      <a:lnTo>
                        <a:pt x="135" y="45"/>
                      </a:lnTo>
                      <a:lnTo>
                        <a:pt x="135" y="54"/>
                      </a:lnTo>
                      <a:lnTo>
                        <a:pt x="138" y="45"/>
                      </a:lnTo>
                      <a:lnTo>
                        <a:pt x="103" y="37"/>
                      </a:lnTo>
                      <a:lnTo>
                        <a:pt x="100" y="46"/>
                      </a:lnTo>
                      <a:lnTo>
                        <a:pt x="107" y="38"/>
                      </a:lnTo>
                      <a:lnTo>
                        <a:pt x="94" y="26"/>
                      </a:lnTo>
                      <a:lnTo>
                        <a:pt x="92" y="26"/>
                      </a:lnTo>
                      <a:lnTo>
                        <a:pt x="71" y="9"/>
                      </a:lnTo>
                      <a:lnTo>
                        <a:pt x="69" y="8"/>
                      </a:lnTo>
                      <a:lnTo>
                        <a:pt x="68" y="8"/>
                      </a:lnTo>
                      <a:lnTo>
                        <a:pt x="46" y="3"/>
                      </a:lnTo>
                      <a:lnTo>
                        <a:pt x="45" y="3"/>
                      </a:lnTo>
                      <a:lnTo>
                        <a:pt x="16" y="0"/>
                      </a:lnTo>
                      <a:lnTo>
                        <a:pt x="14" y="0"/>
                      </a:lnTo>
                      <a:lnTo>
                        <a:pt x="11" y="0"/>
                      </a:lnTo>
                      <a:lnTo>
                        <a:pt x="6" y="3"/>
                      </a:lnTo>
                      <a:lnTo>
                        <a:pt x="5" y="6"/>
                      </a:lnTo>
                      <a:lnTo>
                        <a:pt x="5" y="9"/>
                      </a:lnTo>
                      <a:lnTo>
                        <a:pt x="5" y="9"/>
                      </a:lnTo>
                      <a:lnTo>
                        <a:pt x="5" y="12"/>
                      </a:lnTo>
                      <a:lnTo>
                        <a:pt x="14" y="12"/>
                      </a:lnTo>
                      <a:lnTo>
                        <a:pt x="5" y="9"/>
                      </a:lnTo>
                      <a:lnTo>
                        <a:pt x="0" y="20"/>
                      </a:lnTo>
                      <a:lnTo>
                        <a:pt x="6" y="14"/>
                      </a:lnTo>
                      <a:lnTo>
                        <a:pt x="2" y="17"/>
                      </a:lnTo>
                      <a:lnTo>
                        <a:pt x="9" y="23"/>
                      </a:lnTo>
                      <a:lnTo>
                        <a:pt x="8"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8" name="Freeform 14"/>
                <p:cNvSpPr>
                  <a:spLocks/>
                </p:cNvSpPr>
                <p:nvPr/>
              </p:nvSpPr>
              <p:spPr bwMode="auto">
                <a:xfrm>
                  <a:off x="2667" y="3602"/>
                  <a:ext cx="180" cy="32"/>
                </a:xfrm>
                <a:custGeom>
                  <a:avLst/>
                  <a:gdLst>
                    <a:gd name="T0" fmla="*/ 11 w 360"/>
                    <a:gd name="T1" fmla="*/ 34 h 65"/>
                    <a:gd name="T2" fmla="*/ 17 w 360"/>
                    <a:gd name="T3" fmla="*/ 30 h 65"/>
                    <a:gd name="T4" fmla="*/ 24 w 360"/>
                    <a:gd name="T5" fmla="*/ 22 h 65"/>
                    <a:gd name="T6" fmla="*/ 27 w 360"/>
                    <a:gd name="T7" fmla="*/ 14 h 65"/>
                    <a:gd name="T8" fmla="*/ 17 w 360"/>
                    <a:gd name="T9" fmla="*/ 10 h 65"/>
                    <a:gd name="T10" fmla="*/ 21 w 360"/>
                    <a:gd name="T11" fmla="*/ 19 h 65"/>
                    <a:gd name="T12" fmla="*/ 26 w 360"/>
                    <a:gd name="T13" fmla="*/ 13 h 65"/>
                    <a:gd name="T14" fmla="*/ 44 w 360"/>
                    <a:gd name="T15" fmla="*/ 25 h 65"/>
                    <a:gd name="T16" fmla="*/ 67 w 360"/>
                    <a:gd name="T17" fmla="*/ 17 h 65"/>
                    <a:gd name="T18" fmla="*/ 61 w 360"/>
                    <a:gd name="T19" fmla="*/ 25 h 65"/>
                    <a:gd name="T20" fmla="*/ 87 w 360"/>
                    <a:gd name="T21" fmla="*/ 33 h 65"/>
                    <a:gd name="T22" fmla="*/ 96 w 360"/>
                    <a:gd name="T23" fmla="*/ 54 h 65"/>
                    <a:gd name="T24" fmla="*/ 101 w 360"/>
                    <a:gd name="T25" fmla="*/ 57 h 65"/>
                    <a:gd name="T26" fmla="*/ 138 w 360"/>
                    <a:gd name="T27" fmla="*/ 63 h 65"/>
                    <a:gd name="T28" fmla="*/ 174 w 360"/>
                    <a:gd name="T29" fmla="*/ 60 h 65"/>
                    <a:gd name="T30" fmla="*/ 178 w 360"/>
                    <a:gd name="T31" fmla="*/ 59 h 65"/>
                    <a:gd name="T32" fmla="*/ 207 w 360"/>
                    <a:gd name="T33" fmla="*/ 46 h 65"/>
                    <a:gd name="T34" fmla="*/ 223 w 360"/>
                    <a:gd name="T35" fmla="*/ 22 h 65"/>
                    <a:gd name="T36" fmla="*/ 266 w 360"/>
                    <a:gd name="T37" fmla="*/ 28 h 65"/>
                    <a:gd name="T38" fmla="*/ 265 w 360"/>
                    <a:gd name="T39" fmla="*/ 28 h 65"/>
                    <a:gd name="T40" fmla="*/ 335 w 360"/>
                    <a:gd name="T41" fmla="*/ 17 h 65"/>
                    <a:gd name="T42" fmla="*/ 355 w 360"/>
                    <a:gd name="T43" fmla="*/ 33 h 65"/>
                    <a:gd name="T44" fmla="*/ 338 w 360"/>
                    <a:gd name="T45" fmla="*/ 8 h 65"/>
                    <a:gd name="T46" fmla="*/ 265 w 360"/>
                    <a:gd name="T47" fmla="*/ 8 h 65"/>
                    <a:gd name="T48" fmla="*/ 223 w 360"/>
                    <a:gd name="T49" fmla="*/ 13 h 65"/>
                    <a:gd name="T50" fmla="*/ 219 w 360"/>
                    <a:gd name="T51" fmla="*/ 14 h 65"/>
                    <a:gd name="T52" fmla="*/ 201 w 360"/>
                    <a:gd name="T53" fmla="*/ 37 h 65"/>
                    <a:gd name="T54" fmla="*/ 170 w 360"/>
                    <a:gd name="T55" fmla="*/ 40 h 65"/>
                    <a:gd name="T56" fmla="*/ 171 w 360"/>
                    <a:gd name="T57" fmla="*/ 40 h 65"/>
                    <a:gd name="T58" fmla="*/ 138 w 360"/>
                    <a:gd name="T59" fmla="*/ 54 h 65"/>
                    <a:gd name="T60" fmla="*/ 106 w 360"/>
                    <a:gd name="T61" fmla="*/ 37 h 65"/>
                    <a:gd name="T62" fmla="*/ 110 w 360"/>
                    <a:gd name="T63" fmla="*/ 39 h 65"/>
                    <a:gd name="T64" fmla="*/ 93 w 360"/>
                    <a:gd name="T65" fmla="*/ 25 h 65"/>
                    <a:gd name="T66" fmla="*/ 72 w 360"/>
                    <a:gd name="T67" fmla="*/ 8 h 65"/>
                    <a:gd name="T68" fmla="*/ 47 w 360"/>
                    <a:gd name="T69" fmla="*/ 5 h 65"/>
                    <a:gd name="T70" fmla="*/ 17 w 360"/>
                    <a:gd name="T71" fmla="*/ 0 h 65"/>
                    <a:gd name="T72" fmla="*/ 9 w 360"/>
                    <a:gd name="T73" fmla="*/ 4 h 65"/>
                    <a:gd name="T74" fmla="*/ 8 w 360"/>
                    <a:gd name="T75" fmla="*/ 10 h 65"/>
                    <a:gd name="T76" fmla="*/ 8 w 360"/>
                    <a:gd name="T77" fmla="*/ 14 h 65"/>
                    <a:gd name="T78" fmla="*/ 8 w 360"/>
                    <a:gd name="T79" fmla="*/ 11 h 65"/>
                    <a:gd name="T80" fmla="*/ 17 w 360"/>
                    <a:gd name="T81" fmla="*/ 14 h 65"/>
                    <a:gd name="T82" fmla="*/ 3 w 360"/>
                    <a:gd name="T83" fmla="*/ 16 h 65"/>
                    <a:gd name="T84" fmla="*/ 4 w 360"/>
                    <a:gd name="T85"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65">
                      <a:moveTo>
                        <a:pt x="0" y="17"/>
                      </a:moveTo>
                      <a:lnTo>
                        <a:pt x="11" y="34"/>
                      </a:lnTo>
                      <a:lnTo>
                        <a:pt x="15" y="31"/>
                      </a:lnTo>
                      <a:lnTo>
                        <a:pt x="17" y="30"/>
                      </a:lnTo>
                      <a:lnTo>
                        <a:pt x="24" y="22"/>
                      </a:lnTo>
                      <a:lnTo>
                        <a:pt x="24" y="22"/>
                      </a:lnTo>
                      <a:lnTo>
                        <a:pt x="26" y="17"/>
                      </a:lnTo>
                      <a:lnTo>
                        <a:pt x="27" y="14"/>
                      </a:lnTo>
                      <a:lnTo>
                        <a:pt x="27" y="10"/>
                      </a:lnTo>
                      <a:lnTo>
                        <a:pt x="17" y="10"/>
                      </a:lnTo>
                      <a:lnTo>
                        <a:pt x="17" y="19"/>
                      </a:lnTo>
                      <a:lnTo>
                        <a:pt x="21" y="19"/>
                      </a:lnTo>
                      <a:lnTo>
                        <a:pt x="24" y="17"/>
                      </a:lnTo>
                      <a:lnTo>
                        <a:pt x="26" y="13"/>
                      </a:lnTo>
                      <a:lnTo>
                        <a:pt x="15" y="20"/>
                      </a:lnTo>
                      <a:lnTo>
                        <a:pt x="44" y="25"/>
                      </a:lnTo>
                      <a:lnTo>
                        <a:pt x="66" y="28"/>
                      </a:lnTo>
                      <a:lnTo>
                        <a:pt x="67" y="17"/>
                      </a:lnTo>
                      <a:lnTo>
                        <a:pt x="64" y="27"/>
                      </a:lnTo>
                      <a:lnTo>
                        <a:pt x="61" y="25"/>
                      </a:lnTo>
                      <a:lnTo>
                        <a:pt x="81" y="40"/>
                      </a:lnTo>
                      <a:lnTo>
                        <a:pt x="87" y="33"/>
                      </a:lnTo>
                      <a:lnTo>
                        <a:pt x="81" y="40"/>
                      </a:lnTo>
                      <a:lnTo>
                        <a:pt x="96" y="54"/>
                      </a:lnTo>
                      <a:lnTo>
                        <a:pt x="99" y="56"/>
                      </a:lnTo>
                      <a:lnTo>
                        <a:pt x="101" y="57"/>
                      </a:lnTo>
                      <a:lnTo>
                        <a:pt x="136" y="65"/>
                      </a:lnTo>
                      <a:lnTo>
                        <a:pt x="138" y="63"/>
                      </a:lnTo>
                      <a:lnTo>
                        <a:pt x="139" y="65"/>
                      </a:lnTo>
                      <a:lnTo>
                        <a:pt x="174" y="60"/>
                      </a:lnTo>
                      <a:lnTo>
                        <a:pt x="178" y="59"/>
                      </a:lnTo>
                      <a:lnTo>
                        <a:pt x="178" y="59"/>
                      </a:lnTo>
                      <a:lnTo>
                        <a:pt x="205" y="46"/>
                      </a:lnTo>
                      <a:lnTo>
                        <a:pt x="207" y="46"/>
                      </a:lnTo>
                      <a:lnTo>
                        <a:pt x="230" y="31"/>
                      </a:lnTo>
                      <a:lnTo>
                        <a:pt x="223" y="22"/>
                      </a:lnTo>
                      <a:lnTo>
                        <a:pt x="225" y="33"/>
                      </a:lnTo>
                      <a:lnTo>
                        <a:pt x="266" y="28"/>
                      </a:lnTo>
                      <a:lnTo>
                        <a:pt x="265" y="17"/>
                      </a:lnTo>
                      <a:lnTo>
                        <a:pt x="265" y="28"/>
                      </a:lnTo>
                      <a:lnTo>
                        <a:pt x="335" y="28"/>
                      </a:lnTo>
                      <a:lnTo>
                        <a:pt x="335" y="17"/>
                      </a:lnTo>
                      <a:lnTo>
                        <a:pt x="334" y="28"/>
                      </a:lnTo>
                      <a:lnTo>
                        <a:pt x="355" y="33"/>
                      </a:lnTo>
                      <a:lnTo>
                        <a:pt x="360" y="13"/>
                      </a:lnTo>
                      <a:lnTo>
                        <a:pt x="338" y="8"/>
                      </a:lnTo>
                      <a:lnTo>
                        <a:pt x="335" y="8"/>
                      </a:lnTo>
                      <a:lnTo>
                        <a:pt x="265" y="8"/>
                      </a:lnTo>
                      <a:lnTo>
                        <a:pt x="265" y="8"/>
                      </a:lnTo>
                      <a:lnTo>
                        <a:pt x="223" y="13"/>
                      </a:lnTo>
                      <a:lnTo>
                        <a:pt x="220" y="13"/>
                      </a:lnTo>
                      <a:lnTo>
                        <a:pt x="219" y="14"/>
                      </a:lnTo>
                      <a:lnTo>
                        <a:pt x="196" y="30"/>
                      </a:lnTo>
                      <a:lnTo>
                        <a:pt x="201" y="37"/>
                      </a:lnTo>
                      <a:lnTo>
                        <a:pt x="197" y="28"/>
                      </a:lnTo>
                      <a:lnTo>
                        <a:pt x="170" y="40"/>
                      </a:lnTo>
                      <a:lnTo>
                        <a:pt x="173" y="49"/>
                      </a:lnTo>
                      <a:lnTo>
                        <a:pt x="171" y="40"/>
                      </a:lnTo>
                      <a:lnTo>
                        <a:pt x="136" y="45"/>
                      </a:lnTo>
                      <a:lnTo>
                        <a:pt x="138" y="54"/>
                      </a:lnTo>
                      <a:lnTo>
                        <a:pt x="141" y="45"/>
                      </a:lnTo>
                      <a:lnTo>
                        <a:pt x="106" y="37"/>
                      </a:lnTo>
                      <a:lnTo>
                        <a:pt x="102" y="46"/>
                      </a:lnTo>
                      <a:lnTo>
                        <a:pt x="110" y="39"/>
                      </a:lnTo>
                      <a:lnTo>
                        <a:pt x="95" y="25"/>
                      </a:lnTo>
                      <a:lnTo>
                        <a:pt x="93" y="25"/>
                      </a:lnTo>
                      <a:lnTo>
                        <a:pt x="73" y="10"/>
                      </a:lnTo>
                      <a:lnTo>
                        <a:pt x="72" y="8"/>
                      </a:lnTo>
                      <a:lnTo>
                        <a:pt x="69" y="8"/>
                      </a:lnTo>
                      <a:lnTo>
                        <a:pt x="47" y="5"/>
                      </a:lnTo>
                      <a:lnTo>
                        <a:pt x="18" y="0"/>
                      </a:lnTo>
                      <a:lnTo>
                        <a:pt x="17" y="0"/>
                      </a:lnTo>
                      <a:lnTo>
                        <a:pt x="14" y="0"/>
                      </a:lnTo>
                      <a:lnTo>
                        <a:pt x="9" y="4"/>
                      </a:lnTo>
                      <a:lnTo>
                        <a:pt x="8" y="7"/>
                      </a:lnTo>
                      <a:lnTo>
                        <a:pt x="8" y="10"/>
                      </a:lnTo>
                      <a:lnTo>
                        <a:pt x="8" y="10"/>
                      </a:lnTo>
                      <a:lnTo>
                        <a:pt x="8" y="14"/>
                      </a:lnTo>
                      <a:lnTo>
                        <a:pt x="9" y="8"/>
                      </a:lnTo>
                      <a:lnTo>
                        <a:pt x="8" y="11"/>
                      </a:lnTo>
                      <a:lnTo>
                        <a:pt x="8" y="14"/>
                      </a:lnTo>
                      <a:lnTo>
                        <a:pt x="17" y="14"/>
                      </a:lnTo>
                      <a:lnTo>
                        <a:pt x="11" y="8"/>
                      </a:lnTo>
                      <a:lnTo>
                        <a:pt x="3" y="16"/>
                      </a:lnTo>
                      <a:lnTo>
                        <a:pt x="9" y="22"/>
                      </a:lnTo>
                      <a:lnTo>
                        <a:pt x="4" y="14"/>
                      </a:lnTo>
                      <a:lnTo>
                        <a:pt x="0" y="1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59" name="Freeform 15"/>
                <p:cNvSpPr>
                  <a:spLocks/>
                </p:cNvSpPr>
                <p:nvPr/>
              </p:nvSpPr>
              <p:spPr bwMode="auto">
                <a:xfrm>
                  <a:off x="2780" y="3613"/>
                  <a:ext cx="181" cy="31"/>
                </a:xfrm>
                <a:custGeom>
                  <a:avLst/>
                  <a:gdLst>
                    <a:gd name="T0" fmla="*/ 8 w 361"/>
                    <a:gd name="T1" fmla="*/ 34 h 63"/>
                    <a:gd name="T2" fmla="*/ 15 w 361"/>
                    <a:gd name="T3" fmla="*/ 31 h 63"/>
                    <a:gd name="T4" fmla="*/ 18 w 361"/>
                    <a:gd name="T5" fmla="*/ 27 h 63"/>
                    <a:gd name="T6" fmla="*/ 28 w 361"/>
                    <a:gd name="T7" fmla="*/ 15 h 63"/>
                    <a:gd name="T8" fmla="*/ 29 w 361"/>
                    <a:gd name="T9" fmla="*/ 9 h 63"/>
                    <a:gd name="T10" fmla="*/ 18 w 361"/>
                    <a:gd name="T11" fmla="*/ 18 h 63"/>
                    <a:gd name="T12" fmla="*/ 26 w 361"/>
                    <a:gd name="T13" fmla="*/ 17 h 63"/>
                    <a:gd name="T14" fmla="*/ 18 w 361"/>
                    <a:gd name="T15" fmla="*/ 20 h 63"/>
                    <a:gd name="T16" fmla="*/ 47 w 361"/>
                    <a:gd name="T17" fmla="*/ 12 h 63"/>
                    <a:gd name="T18" fmla="*/ 66 w 361"/>
                    <a:gd name="T19" fmla="*/ 26 h 63"/>
                    <a:gd name="T20" fmla="*/ 64 w 361"/>
                    <a:gd name="T21" fmla="*/ 24 h 63"/>
                    <a:gd name="T22" fmla="*/ 83 w 361"/>
                    <a:gd name="T23" fmla="*/ 41 h 63"/>
                    <a:gd name="T24" fmla="*/ 100 w 361"/>
                    <a:gd name="T25" fmla="*/ 54 h 63"/>
                    <a:gd name="T26" fmla="*/ 138 w 361"/>
                    <a:gd name="T27" fmla="*/ 63 h 63"/>
                    <a:gd name="T28" fmla="*/ 141 w 361"/>
                    <a:gd name="T29" fmla="*/ 63 h 63"/>
                    <a:gd name="T30" fmla="*/ 178 w 361"/>
                    <a:gd name="T31" fmla="*/ 58 h 63"/>
                    <a:gd name="T32" fmla="*/ 207 w 361"/>
                    <a:gd name="T33" fmla="*/ 46 h 63"/>
                    <a:gd name="T34" fmla="*/ 228 w 361"/>
                    <a:gd name="T35" fmla="*/ 29 h 63"/>
                    <a:gd name="T36" fmla="*/ 227 w 361"/>
                    <a:gd name="T37" fmla="*/ 31 h 63"/>
                    <a:gd name="T38" fmla="*/ 268 w 361"/>
                    <a:gd name="T39" fmla="*/ 26 h 63"/>
                    <a:gd name="T40" fmla="*/ 267 w 361"/>
                    <a:gd name="T41" fmla="*/ 26 h 63"/>
                    <a:gd name="T42" fmla="*/ 337 w 361"/>
                    <a:gd name="T43" fmla="*/ 15 h 63"/>
                    <a:gd name="T44" fmla="*/ 355 w 361"/>
                    <a:gd name="T45" fmla="*/ 31 h 63"/>
                    <a:gd name="T46" fmla="*/ 340 w 361"/>
                    <a:gd name="T47" fmla="*/ 6 h 63"/>
                    <a:gd name="T48" fmla="*/ 267 w 361"/>
                    <a:gd name="T49" fmla="*/ 6 h 63"/>
                    <a:gd name="T50" fmla="*/ 221 w 361"/>
                    <a:gd name="T51" fmla="*/ 12 h 63"/>
                    <a:gd name="T52" fmla="*/ 216 w 361"/>
                    <a:gd name="T53" fmla="*/ 14 h 63"/>
                    <a:gd name="T54" fmla="*/ 202 w 361"/>
                    <a:gd name="T55" fmla="*/ 37 h 63"/>
                    <a:gd name="T56" fmla="*/ 170 w 361"/>
                    <a:gd name="T57" fmla="*/ 40 h 63"/>
                    <a:gd name="T58" fmla="*/ 173 w 361"/>
                    <a:gd name="T59" fmla="*/ 40 h 63"/>
                    <a:gd name="T60" fmla="*/ 139 w 361"/>
                    <a:gd name="T61" fmla="*/ 52 h 63"/>
                    <a:gd name="T62" fmla="*/ 106 w 361"/>
                    <a:gd name="T63" fmla="*/ 35 h 63"/>
                    <a:gd name="T64" fmla="*/ 109 w 361"/>
                    <a:gd name="T65" fmla="*/ 37 h 63"/>
                    <a:gd name="T66" fmla="*/ 74 w 361"/>
                    <a:gd name="T67" fmla="*/ 8 h 63"/>
                    <a:gd name="T68" fmla="*/ 69 w 361"/>
                    <a:gd name="T69" fmla="*/ 6 h 63"/>
                    <a:gd name="T70" fmla="*/ 49 w 361"/>
                    <a:gd name="T71" fmla="*/ 3 h 63"/>
                    <a:gd name="T72" fmla="*/ 18 w 361"/>
                    <a:gd name="T73" fmla="*/ 0 h 63"/>
                    <a:gd name="T74" fmla="*/ 11 w 361"/>
                    <a:gd name="T75" fmla="*/ 3 h 63"/>
                    <a:gd name="T76" fmla="*/ 9 w 361"/>
                    <a:gd name="T77" fmla="*/ 9 h 63"/>
                    <a:gd name="T78" fmla="*/ 9 w 361"/>
                    <a:gd name="T79" fmla="*/ 12 h 63"/>
                    <a:gd name="T80" fmla="*/ 9 w 361"/>
                    <a:gd name="T81" fmla="*/ 12 h 63"/>
                    <a:gd name="T82" fmla="*/ 11 w 361"/>
                    <a:gd name="T83" fmla="*/ 6 h 63"/>
                    <a:gd name="T84" fmla="*/ 11 w 361"/>
                    <a:gd name="T85" fmla="*/ 21 h 63"/>
                    <a:gd name="T86" fmla="*/ 0 w 361"/>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63">
                      <a:moveTo>
                        <a:pt x="0" y="15"/>
                      </a:moveTo>
                      <a:lnTo>
                        <a:pt x="8" y="34"/>
                      </a:lnTo>
                      <a:lnTo>
                        <a:pt x="15" y="31"/>
                      </a:lnTo>
                      <a:lnTo>
                        <a:pt x="15" y="31"/>
                      </a:lnTo>
                      <a:lnTo>
                        <a:pt x="18" y="29"/>
                      </a:lnTo>
                      <a:lnTo>
                        <a:pt x="18" y="27"/>
                      </a:lnTo>
                      <a:lnTo>
                        <a:pt x="26" y="18"/>
                      </a:lnTo>
                      <a:lnTo>
                        <a:pt x="28" y="15"/>
                      </a:lnTo>
                      <a:lnTo>
                        <a:pt x="29" y="12"/>
                      </a:lnTo>
                      <a:lnTo>
                        <a:pt x="29" y="9"/>
                      </a:lnTo>
                      <a:lnTo>
                        <a:pt x="18" y="9"/>
                      </a:lnTo>
                      <a:lnTo>
                        <a:pt x="18" y="18"/>
                      </a:lnTo>
                      <a:lnTo>
                        <a:pt x="23" y="18"/>
                      </a:lnTo>
                      <a:lnTo>
                        <a:pt x="26" y="17"/>
                      </a:lnTo>
                      <a:lnTo>
                        <a:pt x="28" y="12"/>
                      </a:lnTo>
                      <a:lnTo>
                        <a:pt x="18" y="20"/>
                      </a:lnTo>
                      <a:lnTo>
                        <a:pt x="47" y="23"/>
                      </a:lnTo>
                      <a:lnTo>
                        <a:pt x="47" y="12"/>
                      </a:lnTo>
                      <a:lnTo>
                        <a:pt x="46" y="23"/>
                      </a:lnTo>
                      <a:lnTo>
                        <a:pt x="66" y="26"/>
                      </a:lnTo>
                      <a:lnTo>
                        <a:pt x="67" y="15"/>
                      </a:lnTo>
                      <a:lnTo>
                        <a:pt x="64" y="24"/>
                      </a:lnTo>
                      <a:lnTo>
                        <a:pt x="61" y="23"/>
                      </a:lnTo>
                      <a:lnTo>
                        <a:pt x="83" y="41"/>
                      </a:lnTo>
                      <a:lnTo>
                        <a:pt x="97" y="52"/>
                      </a:lnTo>
                      <a:lnTo>
                        <a:pt x="100" y="54"/>
                      </a:lnTo>
                      <a:lnTo>
                        <a:pt x="101" y="55"/>
                      </a:lnTo>
                      <a:lnTo>
                        <a:pt x="138" y="63"/>
                      </a:lnTo>
                      <a:lnTo>
                        <a:pt x="139" y="61"/>
                      </a:lnTo>
                      <a:lnTo>
                        <a:pt x="141" y="63"/>
                      </a:lnTo>
                      <a:lnTo>
                        <a:pt x="175" y="60"/>
                      </a:lnTo>
                      <a:lnTo>
                        <a:pt x="178" y="58"/>
                      </a:lnTo>
                      <a:lnTo>
                        <a:pt x="178" y="58"/>
                      </a:lnTo>
                      <a:lnTo>
                        <a:pt x="207" y="46"/>
                      </a:lnTo>
                      <a:lnTo>
                        <a:pt x="208" y="44"/>
                      </a:lnTo>
                      <a:lnTo>
                        <a:pt x="228" y="29"/>
                      </a:lnTo>
                      <a:lnTo>
                        <a:pt x="222" y="21"/>
                      </a:lnTo>
                      <a:lnTo>
                        <a:pt x="227" y="31"/>
                      </a:lnTo>
                      <a:lnTo>
                        <a:pt x="224" y="32"/>
                      </a:lnTo>
                      <a:lnTo>
                        <a:pt x="268" y="26"/>
                      </a:lnTo>
                      <a:lnTo>
                        <a:pt x="267" y="15"/>
                      </a:lnTo>
                      <a:lnTo>
                        <a:pt x="267" y="26"/>
                      </a:lnTo>
                      <a:lnTo>
                        <a:pt x="337" y="26"/>
                      </a:lnTo>
                      <a:lnTo>
                        <a:pt x="337" y="15"/>
                      </a:lnTo>
                      <a:lnTo>
                        <a:pt x="334" y="24"/>
                      </a:lnTo>
                      <a:lnTo>
                        <a:pt x="355" y="31"/>
                      </a:lnTo>
                      <a:lnTo>
                        <a:pt x="361"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39" y="43"/>
                      </a:lnTo>
                      <a:lnTo>
                        <a:pt x="139" y="52"/>
                      </a:lnTo>
                      <a:lnTo>
                        <a:pt x="142" y="43"/>
                      </a:lnTo>
                      <a:lnTo>
                        <a:pt x="106" y="35"/>
                      </a:lnTo>
                      <a:lnTo>
                        <a:pt x="103" y="44"/>
                      </a:lnTo>
                      <a:lnTo>
                        <a:pt x="109" y="37"/>
                      </a:lnTo>
                      <a:lnTo>
                        <a:pt x="95" y="26"/>
                      </a:lnTo>
                      <a:lnTo>
                        <a:pt x="74" y="8"/>
                      </a:lnTo>
                      <a:lnTo>
                        <a:pt x="72" y="6"/>
                      </a:lnTo>
                      <a:lnTo>
                        <a:pt x="69" y="6"/>
                      </a:lnTo>
                      <a:lnTo>
                        <a:pt x="49" y="3"/>
                      </a:lnTo>
                      <a:lnTo>
                        <a:pt x="49" y="3"/>
                      </a:lnTo>
                      <a:lnTo>
                        <a:pt x="20" y="0"/>
                      </a:lnTo>
                      <a:lnTo>
                        <a:pt x="18" y="0"/>
                      </a:lnTo>
                      <a:lnTo>
                        <a:pt x="15" y="0"/>
                      </a:lnTo>
                      <a:lnTo>
                        <a:pt x="11" y="3"/>
                      </a:lnTo>
                      <a:lnTo>
                        <a:pt x="9" y="6"/>
                      </a:lnTo>
                      <a:lnTo>
                        <a:pt x="9" y="9"/>
                      </a:lnTo>
                      <a:lnTo>
                        <a:pt x="9" y="9"/>
                      </a:lnTo>
                      <a:lnTo>
                        <a:pt x="9" y="12"/>
                      </a:lnTo>
                      <a:lnTo>
                        <a:pt x="9" y="9"/>
                      </a:lnTo>
                      <a:lnTo>
                        <a:pt x="9" y="12"/>
                      </a:lnTo>
                      <a:lnTo>
                        <a:pt x="18"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0" name="Freeform 16"/>
                <p:cNvSpPr>
                  <a:spLocks/>
                </p:cNvSpPr>
                <p:nvPr/>
              </p:nvSpPr>
              <p:spPr bwMode="auto">
                <a:xfrm>
                  <a:off x="2902" y="3606"/>
                  <a:ext cx="179" cy="32"/>
                </a:xfrm>
                <a:custGeom>
                  <a:avLst/>
                  <a:gdLst>
                    <a:gd name="T0" fmla="*/ 6 w 358"/>
                    <a:gd name="T1" fmla="*/ 34 h 64"/>
                    <a:gd name="T2" fmla="*/ 12 w 358"/>
                    <a:gd name="T3" fmla="*/ 32 h 64"/>
                    <a:gd name="T4" fmla="*/ 15 w 358"/>
                    <a:gd name="T5" fmla="*/ 29 h 64"/>
                    <a:gd name="T6" fmla="*/ 24 w 358"/>
                    <a:gd name="T7" fmla="*/ 15 h 64"/>
                    <a:gd name="T8" fmla="*/ 26 w 358"/>
                    <a:gd name="T9" fmla="*/ 9 h 64"/>
                    <a:gd name="T10" fmla="*/ 15 w 358"/>
                    <a:gd name="T11" fmla="*/ 19 h 64"/>
                    <a:gd name="T12" fmla="*/ 23 w 358"/>
                    <a:gd name="T13" fmla="*/ 17 h 64"/>
                    <a:gd name="T14" fmla="*/ 15 w 358"/>
                    <a:gd name="T15" fmla="*/ 20 h 64"/>
                    <a:gd name="T16" fmla="*/ 44 w 358"/>
                    <a:gd name="T17" fmla="*/ 12 h 64"/>
                    <a:gd name="T18" fmla="*/ 64 w 358"/>
                    <a:gd name="T19" fmla="*/ 28 h 64"/>
                    <a:gd name="T20" fmla="*/ 59 w 358"/>
                    <a:gd name="T21" fmla="*/ 25 h 64"/>
                    <a:gd name="T22" fmla="*/ 87 w 358"/>
                    <a:gd name="T23" fmla="*/ 34 h 64"/>
                    <a:gd name="T24" fmla="*/ 95 w 358"/>
                    <a:gd name="T25" fmla="*/ 54 h 64"/>
                    <a:gd name="T26" fmla="*/ 99 w 358"/>
                    <a:gd name="T27" fmla="*/ 57 h 64"/>
                    <a:gd name="T28" fmla="*/ 136 w 358"/>
                    <a:gd name="T29" fmla="*/ 63 h 64"/>
                    <a:gd name="T30" fmla="*/ 174 w 358"/>
                    <a:gd name="T31" fmla="*/ 61 h 64"/>
                    <a:gd name="T32" fmla="*/ 177 w 358"/>
                    <a:gd name="T33" fmla="*/ 60 h 64"/>
                    <a:gd name="T34" fmla="*/ 206 w 358"/>
                    <a:gd name="T35" fmla="*/ 46 h 64"/>
                    <a:gd name="T36" fmla="*/ 222 w 358"/>
                    <a:gd name="T37" fmla="*/ 23 h 64"/>
                    <a:gd name="T38" fmla="*/ 223 w 358"/>
                    <a:gd name="T39" fmla="*/ 34 h 64"/>
                    <a:gd name="T40" fmla="*/ 263 w 358"/>
                    <a:gd name="T41" fmla="*/ 17 h 64"/>
                    <a:gd name="T42" fmla="*/ 333 w 358"/>
                    <a:gd name="T43" fmla="*/ 28 h 64"/>
                    <a:gd name="T44" fmla="*/ 330 w 358"/>
                    <a:gd name="T45" fmla="*/ 26 h 64"/>
                    <a:gd name="T46" fmla="*/ 358 w 358"/>
                    <a:gd name="T47" fmla="*/ 14 h 64"/>
                    <a:gd name="T48" fmla="*/ 333 w 358"/>
                    <a:gd name="T49" fmla="*/ 8 h 64"/>
                    <a:gd name="T50" fmla="*/ 261 w 358"/>
                    <a:gd name="T51" fmla="*/ 8 h 64"/>
                    <a:gd name="T52" fmla="*/ 219 w 358"/>
                    <a:gd name="T53" fmla="*/ 14 h 64"/>
                    <a:gd name="T54" fmla="*/ 196 w 358"/>
                    <a:gd name="T55" fmla="*/ 31 h 64"/>
                    <a:gd name="T56" fmla="*/ 197 w 358"/>
                    <a:gd name="T57" fmla="*/ 29 h 64"/>
                    <a:gd name="T58" fmla="*/ 173 w 358"/>
                    <a:gd name="T59" fmla="*/ 51 h 64"/>
                    <a:gd name="T60" fmla="*/ 136 w 358"/>
                    <a:gd name="T61" fmla="*/ 45 h 64"/>
                    <a:gd name="T62" fmla="*/ 139 w 358"/>
                    <a:gd name="T63" fmla="*/ 45 h 64"/>
                    <a:gd name="T64" fmla="*/ 101 w 358"/>
                    <a:gd name="T65" fmla="*/ 46 h 64"/>
                    <a:gd name="T66" fmla="*/ 95 w 358"/>
                    <a:gd name="T67" fmla="*/ 26 h 64"/>
                    <a:gd name="T68" fmla="*/ 72 w 358"/>
                    <a:gd name="T69" fmla="*/ 9 h 64"/>
                    <a:gd name="T70" fmla="*/ 68 w 358"/>
                    <a:gd name="T71" fmla="*/ 8 h 64"/>
                    <a:gd name="T72" fmla="*/ 45 w 358"/>
                    <a:gd name="T73" fmla="*/ 3 h 64"/>
                    <a:gd name="T74" fmla="*/ 15 w 358"/>
                    <a:gd name="T75" fmla="*/ 0 h 64"/>
                    <a:gd name="T76" fmla="*/ 7 w 358"/>
                    <a:gd name="T77" fmla="*/ 3 h 64"/>
                    <a:gd name="T78" fmla="*/ 6 w 358"/>
                    <a:gd name="T79" fmla="*/ 9 h 64"/>
                    <a:gd name="T80" fmla="*/ 6 w 358"/>
                    <a:gd name="T81" fmla="*/ 12 h 64"/>
                    <a:gd name="T82" fmla="*/ 6 w 358"/>
                    <a:gd name="T83" fmla="*/ 12 h 64"/>
                    <a:gd name="T84" fmla="*/ 7 w 358"/>
                    <a:gd name="T85" fmla="*/ 8 h 64"/>
                    <a:gd name="T86" fmla="*/ 7 w 358"/>
                    <a:gd name="T87" fmla="*/ 23 h 64"/>
                    <a:gd name="T88" fmla="*/ 0 w 358"/>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 h="64">
                      <a:moveTo>
                        <a:pt x="0" y="15"/>
                      </a:moveTo>
                      <a:lnTo>
                        <a:pt x="6" y="34"/>
                      </a:lnTo>
                      <a:lnTo>
                        <a:pt x="10" y="32"/>
                      </a:lnTo>
                      <a:lnTo>
                        <a:pt x="12" y="32"/>
                      </a:lnTo>
                      <a:lnTo>
                        <a:pt x="15" y="31"/>
                      </a:lnTo>
                      <a:lnTo>
                        <a:pt x="15" y="29"/>
                      </a:lnTo>
                      <a:lnTo>
                        <a:pt x="23" y="19"/>
                      </a:lnTo>
                      <a:lnTo>
                        <a:pt x="24" y="15"/>
                      </a:lnTo>
                      <a:lnTo>
                        <a:pt x="26" y="12"/>
                      </a:lnTo>
                      <a:lnTo>
                        <a:pt x="26" y="9"/>
                      </a:lnTo>
                      <a:lnTo>
                        <a:pt x="15" y="9"/>
                      </a:lnTo>
                      <a:lnTo>
                        <a:pt x="15" y="19"/>
                      </a:lnTo>
                      <a:lnTo>
                        <a:pt x="19" y="19"/>
                      </a:lnTo>
                      <a:lnTo>
                        <a:pt x="23" y="17"/>
                      </a:lnTo>
                      <a:lnTo>
                        <a:pt x="24" y="12"/>
                      </a:lnTo>
                      <a:lnTo>
                        <a:pt x="15" y="20"/>
                      </a:lnTo>
                      <a:lnTo>
                        <a:pt x="44" y="23"/>
                      </a:lnTo>
                      <a:lnTo>
                        <a:pt x="44" y="12"/>
                      </a:lnTo>
                      <a:lnTo>
                        <a:pt x="42" y="23"/>
                      </a:lnTo>
                      <a:lnTo>
                        <a:pt x="64" y="28"/>
                      </a:lnTo>
                      <a:lnTo>
                        <a:pt x="65" y="17"/>
                      </a:lnTo>
                      <a:lnTo>
                        <a:pt x="59" y="25"/>
                      </a:lnTo>
                      <a:lnTo>
                        <a:pt x="81" y="41"/>
                      </a:lnTo>
                      <a:lnTo>
                        <a:pt x="87" y="34"/>
                      </a:lnTo>
                      <a:lnTo>
                        <a:pt x="81" y="41"/>
                      </a:lnTo>
                      <a:lnTo>
                        <a:pt x="95" y="54"/>
                      </a:lnTo>
                      <a:lnTo>
                        <a:pt x="98" y="55"/>
                      </a:lnTo>
                      <a:lnTo>
                        <a:pt x="99" y="57"/>
                      </a:lnTo>
                      <a:lnTo>
                        <a:pt x="134" y="64"/>
                      </a:lnTo>
                      <a:lnTo>
                        <a:pt x="136" y="63"/>
                      </a:lnTo>
                      <a:lnTo>
                        <a:pt x="137" y="64"/>
                      </a:lnTo>
                      <a:lnTo>
                        <a:pt x="174" y="61"/>
                      </a:lnTo>
                      <a:lnTo>
                        <a:pt x="177" y="60"/>
                      </a:lnTo>
                      <a:lnTo>
                        <a:pt x="177" y="60"/>
                      </a:lnTo>
                      <a:lnTo>
                        <a:pt x="205" y="48"/>
                      </a:lnTo>
                      <a:lnTo>
                        <a:pt x="206" y="46"/>
                      </a:lnTo>
                      <a:lnTo>
                        <a:pt x="228" y="31"/>
                      </a:lnTo>
                      <a:lnTo>
                        <a:pt x="222" y="23"/>
                      </a:lnTo>
                      <a:lnTo>
                        <a:pt x="226" y="32"/>
                      </a:lnTo>
                      <a:lnTo>
                        <a:pt x="223" y="34"/>
                      </a:lnTo>
                      <a:lnTo>
                        <a:pt x="265" y="28"/>
                      </a:lnTo>
                      <a:lnTo>
                        <a:pt x="263" y="17"/>
                      </a:lnTo>
                      <a:lnTo>
                        <a:pt x="263" y="28"/>
                      </a:lnTo>
                      <a:lnTo>
                        <a:pt x="333" y="28"/>
                      </a:lnTo>
                      <a:lnTo>
                        <a:pt x="333" y="17"/>
                      </a:lnTo>
                      <a:lnTo>
                        <a:pt x="330" y="26"/>
                      </a:lnTo>
                      <a:lnTo>
                        <a:pt x="352" y="32"/>
                      </a:lnTo>
                      <a:lnTo>
                        <a:pt x="358" y="14"/>
                      </a:lnTo>
                      <a:lnTo>
                        <a:pt x="336" y="8"/>
                      </a:lnTo>
                      <a:lnTo>
                        <a:pt x="333" y="8"/>
                      </a:lnTo>
                      <a:lnTo>
                        <a:pt x="263" y="8"/>
                      </a:lnTo>
                      <a:lnTo>
                        <a:pt x="261" y="8"/>
                      </a:lnTo>
                      <a:lnTo>
                        <a:pt x="220" y="14"/>
                      </a:lnTo>
                      <a:lnTo>
                        <a:pt x="219" y="14"/>
                      </a:lnTo>
                      <a:lnTo>
                        <a:pt x="217" y="15"/>
                      </a:lnTo>
                      <a:lnTo>
                        <a:pt x="196" y="31"/>
                      </a:lnTo>
                      <a:lnTo>
                        <a:pt x="200" y="38"/>
                      </a:lnTo>
                      <a:lnTo>
                        <a:pt x="197" y="29"/>
                      </a:lnTo>
                      <a:lnTo>
                        <a:pt x="170" y="41"/>
                      </a:lnTo>
                      <a:lnTo>
                        <a:pt x="173" y="51"/>
                      </a:lnTo>
                      <a:lnTo>
                        <a:pt x="173" y="41"/>
                      </a:lnTo>
                      <a:lnTo>
                        <a:pt x="136" y="45"/>
                      </a:lnTo>
                      <a:lnTo>
                        <a:pt x="136" y="54"/>
                      </a:lnTo>
                      <a:lnTo>
                        <a:pt x="139" y="45"/>
                      </a:lnTo>
                      <a:lnTo>
                        <a:pt x="104" y="37"/>
                      </a:lnTo>
                      <a:lnTo>
                        <a:pt x="101" y="46"/>
                      </a:lnTo>
                      <a:lnTo>
                        <a:pt x="108" y="38"/>
                      </a:lnTo>
                      <a:lnTo>
                        <a:pt x="95" y="26"/>
                      </a:lnTo>
                      <a:lnTo>
                        <a:pt x="93" y="26"/>
                      </a:lnTo>
                      <a:lnTo>
                        <a:pt x="72" y="9"/>
                      </a:lnTo>
                      <a:lnTo>
                        <a:pt x="70" y="8"/>
                      </a:lnTo>
                      <a:lnTo>
                        <a:pt x="68" y="8"/>
                      </a:lnTo>
                      <a:lnTo>
                        <a:pt x="47" y="3"/>
                      </a:lnTo>
                      <a:lnTo>
                        <a:pt x="45" y="3"/>
                      </a:lnTo>
                      <a:lnTo>
                        <a:pt x="16" y="0"/>
                      </a:lnTo>
                      <a:lnTo>
                        <a:pt x="15" y="0"/>
                      </a:lnTo>
                      <a:lnTo>
                        <a:pt x="12" y="0"/>
                      </a:lnTo>
                      <a:lnTo>
                        <a:pt x="7" y="3"/>
                      </a:lnTo>
                      <a:lnTo>
                        <a:pt x="6" y="6"/>
                      </a:lnTo>
                      <a:lnTo>
                        <a:pt x="6" y="9"/>
                      </a:lnTo>
                      <a:lnTo>
                        <a:pt x="6" y="9"/>
                      </a:lnTo>
                      <a:lnTo>
                        <a:pt x="6" y="12"/>
                      </a:lnTo>
                      <a:lnTo>
                        <a:pt x="6" y="9"/>
                      </a:lnTo>
                      <a:lnTo>
                        <a:pt x="6" y="12"/>
                      </a:lnTo>
                      <a:lnTo>
                        <a:pt x="15" y="12"/>
                      </a:lnTo>
                      <a:lnTo>
                        <a:pt x="7" y="8"/>
                      </a:lnTo>
                      <a:lnTo>
                        <a:pt x="0" y="19"/>
                      </a:lnTo>
                      <a:lnTo>
                        <a:pt x="7" y="23"/>
                      </a:lnTo>
                      <a:lnTo>
                        <a:pt x="4" y="14"/>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1" name="Freeform 17"/>
                <p:cNvSpPr>
                  <a:spLocks/>
                </p:cNvSpPr>
                <p:nvPr/>
              </p:nvSpPr>
              <p:spPr bwMode="auto">
                <a:xfrm>
                  <a:off x="3028" y="3608"/>
                  <a:ext cx="180" cy="33"/>
                </a:xfrm>
                <a:custGeom>
                  <a:avLst/>
                  <a:gdLst>
                    <a:gd name="T0" fmla="*/ 9 w 360"/>
                    <a:gd name="T1" fmla="*/ 33 h 64"/>
                    <a:gd name="T2" fmla="*/ 19 w 360"/>
                    <a:gd name="T3" fmla="*/ 29 h 64"/>
                    <a:gd name="T4" fmla="*/ 26 w 360"/>
                    <a:gd name="T5" fmla="*/ 18 h 64"/>
                    <a:gd name="T6" fmla="*/ 29 w 360"/>
                    <a:gd name="T7" fmla="*/ 12 h 64"/>
                    <a:gd name="T8" fmla="*/ 19 w 360"/>
                    <a:gd name="T9" fmla="*/ 9 h 64"/>
                    <a:gd name="T10" fmla="*/ 23 w 360"/>
                    <a:gd name="T11" fmla="*/ 18 h 64"/>
                    <a:gd name="T12" fmla="*/ 28 w 360"/>
                    <a:gd name="T13" fmla="*/ 12 h 64"/>
                    <a:gd name="T14" fmla="*/ 48 w 360"/>
                    <a:gd name="T15" fmla="*/ 23 h 64"/>
                    <a:gd name="T16" fmla="*/ 45 w 360"/>
                    <a:gd name="T17" fmla="*/ 21 h 64"/>
                    <a:gd name="T18" fmla="*/ 68 w 360"/>
                    <a:gd name="T19" fmla="*/ 18 h 64"/>
                    <a:gd name="T20" fmla="*/ 84 w 360"/>
                    <a:gd name="T21" fmla="*/ 41 h 64"/>
                    <a:gd name="T22" fmla="*/ 83 w 360"/>
                    <a:gd name="T23" fmla="*/ 41 h 64"/>
                    <a:gd name="T24" fmla="*/ 100 w 360"/>
                    <a:gd name="T25" fmla="*/ 55 h 64"/>
                    <a:gd name="T26" fmla="*/ 138 w 360"/>
                    <a:gd name="T27" fmla="*/ 64 h 64"/>
                    <a:gd name="T28" fmla="*/ 141 w 360"/>
                    <a:gd name="T29" fmla="*/ 64 h 64"/>
                    <a:gd name="T30" fmla="*/ 178 w 360"/>
                    <a:gd name="T31" fmla="*/ 58 h 64"/>
                    <a:gd name="T32" fmla="*/ 207 w 360"/>
                    <a:gd name="T33" fmla="*/ 46 h 64"/>
                    <a:gd name="T34" fmla="*/ 232 w 360"/>
                    <a:gd name="T35" fmla="*/ 30 h 64"/>
                    <a:gd name="T36" fmla="*/ 227 w 360"/>
                    <a:gd name="T37" fmla="*/ 32 h 64"/>
                    <a:gd name="T38" fmla="*/ 267 w 360"/>
                    <a:gd name="T39" fmla="*/ 18 h 64"/>
                    <a:gd name="T40" fmla="*/ 337 w 360"/>
                    <a:gd name="T41" fmla="*/ 29 h 64"/>
                    <a:gd name="T42" fmla="*/ 336 w 360"/>
                    <a:gd name="T43" fmla="*/ 29 h 64"/>
                    <a:gd name="T44" fmla="*/ 360 w 360"/>
                    <a:gd name="T45" fmla="*/ 12 h 64"/>
                    <a:gd name="T46" fmla="*/ 337 w 360"/>
                    <a:gd name="T47" fmla="*/ 9 h 64"/>
                    <a:gd name="T48" fmla="*/ 267 w 360"/>
                    <a:gd name="T49" fmla="*/ 9 h 64"/>
                    <a:gd name="T50" fmla="*/ 222 w 360"/>
                    <a:gd name="T51" fmla="*/ 12 h 64"/>
                    <a:gd name="T52" fmla="*/ 198 w 360"/>
                    <a:gd name="T53" fmla="*/ 29 h 64"/>
                    <a:gd name="T54" fmla="*/ 199 w 360"/>
                    <a:gd name="T55" fmla="*/ 27 h 64"/>
                    <a:gd name="T56" fmla="*/ 173 w 360"/>
                    <a:gd name="T57" fmla="*/ 49 h 64"/>
                    <a:gd name="T58" fmla="*/ 138 w 360"/>
                    <a:gd name="T59" fmla="*/ 44 h 64"/>
                    <a:gd name="T60" fmla="*/ 143 w 360"/>
                    <a:gd name="T61" fmla="*/ 44 h 64"/>
                    <a:gd name="T62" fmla="*/ 103 w 360"/>
                    <a:gd name="T63" fmla="*/ 46 h 64"/>
                    <a:gd name="T64" fmla="*/ 97 w 360"/>
                    <a:gd name="T65" fmla="*/ 26 h 64"/>
                    <a:gd name="T66" fmla="*/ 74 w 360"/>
                    <a:gd name="T67" fmla="*/ 10 h 64"/>
                    <a:gd name="T68" fmla="*/ 71 w 360"/>
                    <a:gd name="T69" fmla="*/ 9 h 64"/>
                    <a:gd name="T70" fmla="*/ 49 w 360"/>
                    <a:gd name="T71" fmla="*/ 3 h 64"/>
                    <a:gd name="T72" fmla="*/ 19 w 360"/>
                    <a:gd name="T73" fmla="*/ 0 h 64"/>
                    <a:gd name="T74" fmla="*/ 11 w 360"/>
                    <a:gd name="T75" fmla="*/ 3 h 64"/>
                    <a:gd name="T76" fmla="*/ 9 w 360"/>
                    <a:gd name="T77" fmla="*/ 9 h 64"/>
                    <a:gd name="T78" fmla="*/ 9 w 360"/>
                    <a:gd name="T79" fmla="*/ 12 h 64"/>
                    <a:gd name="T80" fmla="*/ 9 w 360"/>
                    <a:gd name="T81" fmla="*/ 12 h 64"/>
                    <a:gd name="T82" fmla="*/ 11 w 360"/>
                    <a:gd name="T83" fmla="*/ 6 h 64"/>
                    <a:gd name="T84" fmla="*/ 11 w 360"/>
                    <a:gd name="T85" fmla="*/ 21 h 64"/>
                    <a:gd name="T86" fmla="*/ 0 w 360"/>
                    <a:gd name="T8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64">
                      <a:moveTo>
                        <a:pt x="0" y="15"/>
                      </a:moveTo>
                      <a:lnTo>
                        <a:pt x="9" y="33"/>
                      </a:lnTo>
                      <a:lnTo>
                        <a:pt x="16" y="30"/>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5" y="21"/>
                      </a:lnTo>
                      <a:lnTo>
                        <a:pt x="65" y="27"/>
                      </a:lnTo>
                      <a:lnTo>
                        <a:pt x="68" y="18"/>
                      </a:lnTo>
                      <a:lnTo>
                        <a:pt x="63" y="26"/>
                      </a:lnTo>
                      <a:lnTo>
                        <a:pt x="84" y="41"/>
                      </a:lnTo>
                      <a:lnTo>
                        <a:pt x="89" y="33"/>
                      </a:lnTo>
                      <a:lnTo>
                        <a:pt x="83" y="41"/>
                      </a:lnTo>
                      <a:lnTo>
                        <a:pt x="97" y="53"/>
                      </a:lnTo>
                      <a:lnTo>
                        <a:pt x="100" y="55"/>
                      </a:lnTo>
                      <a:lnTo>
                        <a:pt x="101" y="56"/>
                      </a:lnTo>
                      <a:lnTo>
                        <a:pt x="138" y="64"/>
                      </a:lnTo>
                      <a:lnTo>
                        <a:pt x="140" y="63"/>
                      </a:lnTo>
                      <a:lnTo>
                        <a:pt x="141" y="64"/>
                      </a:lnTo>
                      <a:lnTo>
                        <a:pt x="175" y="59"/>
                      </a:lnTo>
                      <a:lnTo>
                        <a:pt x="178" y="58"/>
                      </a:lnTo>
                      <a:lnTo>
                        <a:pt x="178" y="58"/>
                      </a:lnTo>
                      <a:lnTo>
                        <a:pt x="207" y="46"/>
                      </a:lnTo>
                      <a:lnTo>
                        <a:pt x="209" y="46"/>
                      </a:lnTo>
                      <a:lnTo>
                        <a:pt x="232" y="30"/>
                      </a:lnTo>
                      <a:lnTo>
                        <a:pt x="225" y="21"/>
                      </a:lnTo>
                      <a:lnTo>
                        <a:pt x="227" y="32"/>
                      </a:lnTo>
                      <a:lnTo>
                        <a:pt x="268" y="29"/>
                      </a:lnTo>
                      <a:lnTo>
                        <a:pt x="267" y="18"/>
                      </a:lnTo>
                      <a:lnTo>
                        <a:pt x="267" y="29"/>
                      </a:lnTo>
                      <a:lnTo>
                        <a:pt x="337" y="29"/>
                      </a:lnTo>
                      <a:lnTo>
                        <a:pt x="337" y="18"/>
                      </a:lnTo>
                      <a:lnTo>
                        <a:pt x="336" y="29"/>
                      </a:lnTo>
                      <a:lnTo>
                        <a:pt x="357" y="32"/>
                      </a:lnTo>
                      <a:lnTo>
                        <a:pt x="360" y="12"/>
                      </a:lnTo>
                      <a:lnTo>
                        <a:pt x="339" y="9"/>
                      </a:lnTo>
                      <a:lnTo>
                        <a:pt x="337" y="9"/>
                      </a:lnTo>
                      <a:lnTo>
                        <a:pt x="267" y="9"/>
                      </a:lnTo>
                      <a:lnTo>
                        <a:pt x="267" y="9"/>
                      </a:lnTo>
                      <a:lnTo>
                        <a:pt x="225" y="12"/>
                      </a:lnTo>
                      <a:lnTo>
                        <a:pt x="222" y="12"/>
                      </a:lnTo>
                      <a:lnTo>
                        <a:pt x="221" y="14"/>
                      </a:lnTo>
                      <a:lnTo>
                        <a:pt x="198" y="29"/>
                      </a:lnTo>
                      <a:lnTo>
                        <a:pt x="202" y="36"/>
                      </a:lnTo>
                      <a:lnTo>
                        <a:pt x="199" y="27"/>
                      </a:lnTo>
                      <a:lnTo>
                        <a:pt x="170" y="40"/>
                      </a:lnTo>
                      <a:lnTo>
                        <a:pt x="173" y="49"/>
                      </a:lnTo>
                      <a:lnTo>
                        <a:pt x="172" y="40"/>
                      </a:lnTo>
                      <a:lnTo>
                        <a:pt x="138" y="44"/>
                      </a:lnTo>
                      <a:lnTo>
                        <a:pt x="140" y="53"/>
                      </a:lnTo>
                      <a:lnTo>
                        <a:pt x="143" y="44"/>
                      </a:lnTo>
                      <a:lnTo>
                        <a:pt x="106" y="36"/>
                      </a:lnTo>
                      <a:lnTo>
                        <a:pt x="103" y="46"/>
                      </a:lnTo>
                      <a:lnTo>
                        <a:pt x="111" y="38"/>
                      </a:lnTo>
                      <a:lnTo>
                        <a:pt x="97" y="26"/>
                      </a:lnTo>
                      <a:lnTo>
                        <a:pt x="95" y="26"/>
                      </a:lnTo>
                      <a:lnTo>
                        <a:pt x="74" y="10"/>
                      </a:lnTo>
                      <a:lnTo>
                        <a:pt x="72" y="9"/>
                      </a:lnTo>
                      <a:lnTo>
                        <a:pt x="71" y="9"/>
                      </a:lnTo>
                      <a:lnTo>
                        <a:pt x="51"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6"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2" name="Freeform 18"/>
                <p:cNvSpPr>
                  <a:spLocks/>
                </p:cNvSpPr>
                <p:nvPr/>
              </p:nvSpPr>
              <p:spPr bwMode="auto">
                <a:xfrm>
                  <a:off x="3113" y="3613"/>
                  <a:ext cx="181" cy="31"/>
                </a:xfrm>
                <a:custGeom>
                  <a:avLst/>
                  <a:gdLst>
                    <a:gd name="T0" fmla="*/ 8 w 362"/>
                    <a:gd name="T1" fmla="*/ 34 h 63"/>
                    <a:gd name="T2" fmla="*/ 16 w 362"/>
                    <a:gd name="T3" fmla="*/ 31 h 63"/>
                    <a:gd name="T4" fmla="*/ 19 w 362"/>
                    <a:gd name="T5" fmla="*/ 27 h 63"/>
                    <a:gd name="T6" fmla="*/ 28 w 362"/>
                    <a:gd name="T7" fmla="*/ 15 h 63"/>
                    <a:gd name="T8" fmla="*/ 29 w 362"/>
                    <a:gd name="T9" fmla="*/ 9 h 63"/>
                    <a:gd name="T10" fmla="*/ 19 w 362"/>
                    <a:gd name="T11" fmla="*/ 18 h 63"/>
                    <a:gd name="T12" fmla="*/ 26 w 362"/>
                    <a:gd name="T13" fmla="*/ 17 h 63"/>
                    <a:gd name="T14" fmla="*/ 19 w 362"/>
                    <a:gd name="T15" fmla="*/ 20 h 63"/>
                    <a:gd name="T16" fmla="*/ 48 w 362"/>
                    <a:gd name="T17" fmla="*/ 12 h 63"/>
                    <a:gd name="T18" fmla="*/ 66 w 362"/>
                    <a:gd name="T19" fmla="*/ 26 h 63"/>
                    <a:gd name="T20" fmla="*/ 65 w 362"/>
                    <a:gd name="T21" fmla="*/ 24 h 63"/>
                    <a:gd name="T22" fmla="*/ 83 w 362"/>
                    <a:gd name="T23" fmla="*/ 41 h 63"/>
                    <a:gd name="T24" fmla="*/ 100 w 362"/>
                    <a:gd name="T25" fmla="*/ 54 h 63"/>
                    <a:gd name="T26" fmla="*/ 138 w 362"/>
                    <a:gd name="T27" fmla="*/ 63 h 63"/>
                    <a:gd name="T28" fmla="*/ 141 w 362"/>
                    <a:gd name="T29" fmla="*/ 63 h 63"/>
                    <a:gd name="T30" fmla="*/ 178 w 362"/>
                    <a:gd name="T31" fmla="*/ 58 h 63"/>
                    <a:gd name="T32" fmla="*/ 207 w 362"/>
                    <a:gd name="T33" fmla="*/ 46 h 63"/>
                    <a:gd name="T34" fmla="*/ 228 w 362"/>
                    <a:gd name="T35" fmla="*/ 29 h 63"/>
                    <a:gd name="T36" fmla="*/ 227 w 362"/>
                    <a:gd name="T37" fmla="*/ 31 h 63"/>
                    <a:gd name="T38" fmla="*/ 268 w 362"/>
                    <a:gd name="T39" fmla="*/ 26 h 63"/>
                    <a:gd name="T40" fmla="*/ 267 w 362"/>
                    <a:gd name="T41" fmla="*/ 26 h 63"/>
                    <a:gd name="T42" fmla="*/ 337 w 362"/>
                    <a:gd name="T43" fmla="*/ 15 h 63"/>
                    <a:gd name="T44" fmla="*/ 356 w 362"/>
                    <a:gd name="T45" fmla="*/ 31 h 63"/>
                    <a:gd name="T46" fmla="*/ 340 w 362"/>
                    <a:gd name="T47" fmla="*/ 6 h 63"/>
                    <a:gd name="T48" fmla="*/ 267 w 362"/>
                    <a:gd name="T49" fmla="*/ 6 h 63"/>
                    <a:gd name="T50" fmla="*/ 221 w 362"/>
                    <a:gd name="T51" fmla="*/ 12 h 63"/>
                    <a:gd name="T52" fmla="*/ 216 w 362"/>
                    <a:gd name="T53" fmla="*/ 14 h 63"/>
                    <a:gd name="T54" fmla="*/ 202 w 362"/>
                    <a:gd name="T55" fmla="*/ 37 h 63"/>
                    <a:gd name="T56" fmla="*/ 170 w 362"/>
                    <a:gd name="T57" fmla="*/ 40 h 63"/>
                    <a:gd name="T58" fmla="*/ 173 w 362"/>
                    <a:gd name="T59" fmla="*/ 40 h 63"/>
                    <a:gd name="T60" fmla="*/ 140 w 362"/>
                    <a:gd name="T61" fmla="*/ 52 h 63"/>
                    <a:gd name="T62" fmla="*/ 106 w 362"/>
                    <a:gd name="T63" fmla="*/ 35 h 63"/>
                    <a:gd name="T64" fmla="*/ 109 w 362"/>
                    <a:gd name="T65" fmla="*/ 37 h 63"/>
                    <a:gd name="T66" fmla="*/ 74 w 362"/>
                    <a:gd name="T67" fmla="*/ 8 h 63"/>
                    <a:gd name="T68" fmla="*/ 69 w 362"/>
                    <a:gd name="T69" fmla="*/ 6 h 63"/>
                    <a:gd name="T70" fmla="*/ 49 w 362"/>
                    <a:gd name="T71" fmla="*/ 3 h 63"/>
                    <a:gd name="T72" fmla="*/ 19 w 362"/>
                    <a:gd name="T73" fmla="*/ 0 h 63"/>
                    <a:gd name="T74" fmla="*/ 11 w 362"/>
                    <a:gd name="T75" fmla="*/ 3 h 63"/>
                    <a:gd name="T76" fmla="*/ 9 w 362"/>
                    <a:gd name="T77" fmla="*/ 9 h 63"/>
                    <a:gd name="T78" fmla="*/ 9 w 362"/>
                    <a:gd name="T79" fmla="*/ 12 h 63"/>
                    <a:gd name="T80" fmla="*/ 9 w 362"/>
                    <a:gd name="T81" fmla="*/ 12 h 63"/>
                    <a:gd name="T82" fmla="*/ 11 w 362"/>
                    <a:gd name="T83" fmla="*/ 6 h 63"/>
                    <a:gd name="T84" fmla="*/ 11 w 362"/>
                    <a:gd name="T85" fmla="*/ 21 h 63"/>
                    <a:gd name="T86" fmla="*/ 0 w 362"/>
                    <a:gd name="T87"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63">
                      <a:moveTo>
                        <a:pt x="0" y="15"/>
                      </a:moveTo>
                      <a:lnTo>
                        <a:pt x="8" y="34"/>
                      </a:lnTo>
                      <a:lnTo>
                        <a:pt x="16" y="31"/>
                      </a:lnTo>
                      <a:lnTo>
                        <a:pt x="16" y="31"/>
                      </a:lnTo>
                      <a:lnTo>
                        <a:pt x="19" y="29"/>
                      </a:lnTo>
                      <a:lnTo>
                        <a:pt x="19" y="27"/>
                      </a:lnTo>
                      <a:lnTo>
                        <a:pt x="26" y="18"/>
                      </a:lnTo>
                      <a:lnTo>
                        <a:pt x="28" y="15"/>
                      </a:lnTo>
                      <a:lnTo>
                        <a:pt x="29" y="12"/>
                      </a:lnTo>
                      <a:lnTo>
                        <a:pt x="29" y="9"/>
                      </a:lnTo>
                      <a:lnTo>
                        <a:pt x="19" y="9"/>
                      </a:lnTo>
                      <a:lnTo>
                        <a:pt x="19" y="18"/>
                      </a:lnTo>
                      <a:lnTo>
                        <a:pt x="23" y="18"/>
                      </a:lnTo>
                      <a:lnTo>
                        <a:pt x="26" y="17"/>
                      </a:lnTo>
                      <a:lnTo>
                        <a:pt x="28" y="12"/>
                      </a:lnTo>
                      <a:lnTo>
                        <a:pt x="19" y="20"/>
                      </a:lnTo>
                      <a:lnTo>
                        <a:pt x="48" y="23"/>
                      </a:lnTo>
                      <a:lnTo>
                        <a:pt x="48" y="12"/>
                      </a:lnTo>
                      <a:lnTo>
                        <a:pt x="46" y="23"/>
                      </a:lnTo>
                      <a:lnTo>
                        <a:pt x="66" y="26"/>
                      </a:lnTo>
                      <a:lnTo>
                        <a:pt x="68" y="15"/>
                      </a:lnTo>
                      <a:lnTo>
                        <a:pt x="65" y="24"/>
                      </a:lnTo>
                      <a:lnTo>
                        <a:pt x="62" y="23"/>
                      </a:lnTo>
                      <a:lnTo>
                        <a:pt x="83" y="41"/>
                      </a:lnTo>
                      <a:lnTo>
                        <a:pt x="97" y="52"/>
                      </a:lnTo>
                      <a:lnTo>
                        <a:pt x="100" y="54"/>
                      </a:lnTo>
                      <a:lnTo>
                        <a:pt x="101" y="55"/>
                      </a:lnTo>
                      <a:lnTo>
                        <a:pt x="138" y="63"/>
                      </a:lnTo>
                      <a:lnTo>
                        <a:pt x="140" y="61"/>
                      </a:lnTo>
                      <a:lnTo>
                        <a:pt x="141" y="63"/>
                      </a:lnTo>
                      <a:lnTo>
                        <a:pt x="175" y="60"/>
                      </a:lnTo>
                      <a:lnTo>
                        <a:pt x="178" y="58"/>
                      </a:lnTo>
                      <a:lnTo>
                        <a:pt x="178" y="58"/>
                      </a:lnTo>
                      <a:lnTo>
                        <a:pt x="207" y="46"/>
                      </a:lnTo>
                      <a:lnTo>
                        <a:pt x="209" y="44"/>
                      </a:lnTo>
                      <a:lnTo>
                        <a:pt x="228" y="29"/>
                      </a:lnTo>
                      <a:lnTo>
                        <a:pt x="222" y="21"/>
                      </a:lnTo>
                      <a:lnTo>
                        <a:pt x="227" y="31"/>
                      </a:lnTo>
                      <a:lnTo>
                        <a:pt x="224" y="32"/>
                      </a:lnTo>
                      <a:lnTo>
                        <a:pt x="268" y="26"/>
                      </a:lnTo>
                      <a:lnTo>
                        <a:pt x="267" y="15"/>
                      </a:lnTo>
                      <a:lnTo>
                        <a:pt x="267" y="26"/>
                      </a:lnTo>
                      <a:lnTo>
                        <a:pt x="337" y="26"/>
                      </a:lnTo>
                      <a:lnTo>
                        <a:pt x="337" y="15"/>
                      </a:lnTo>
                      <a:lnTo>
                        <a:pt x="334" y="24"/>
                      </a:lnTo>
                      <a:lnTo>
                        <a:pt x="356" y="31"/>
                      </a:lnTo>
                      <a:lnTo>
                        <a:pt x="362" y="12"/>
                      </a:lnTo>
                      <a:lnTo>
                        <a:pt x="340" y="6"/>
                      </a:lnTo>
                      <a:lnTo>
                        <a:pt x="337" y="6"/>
                      </a:lnTo>
                      <a:lnTo>
                        <a:pt x="267" y="6"/>
                      </a:lnTo>
                      <a:lnTo>
                        <a:pt x="265" y="6"/>
                      </a:lnTo>
                      <a:lnTo>
                        <a:pt x="221" y="12"/>
                      </a:lnTo>
                      <a:lnTo>
                        <a:pt x="219" y="12"/>
                      </a:lnTo>
                      <a:lnTo>
                        <a:pt x="216" y="14"/>
                      </a:lnTo>
                      <a:lnTo>
                        <a:pt x="196" y="29"/>
                      </a:lnTo>
                      <a:lnTo>
                        <a:pt x="202" y="37"/>
                      </a:lnTo>
                      <a:lnTo>
                        <a:pt x="199" y="27"/>
                      </a:lnTo>
                      <a:lnTo>
                        <a:pt x="170" y="40"/>
                      </a:lnTo>
                      <a:lnTo>
                        <a:pt x="173" y="49"/>
                      </a:lnTo>
                      <a:lnTo>
                        <a:pt x="173" y="40"/>
                      </a:lnTo>
                      <a:lnTo>
                        <a:pt x="140" y="43"/>
                      </a:lnTo>
                      <a:lnTo>
                        <a:pt x="140" y="52"/>
                      </a:lnTo>
                      <a:lnTo>
                        <a:pt x="143" y="43"/>
                      </a:lnTo>
                      <a:lnTo>
                        <a:pt x="106" y="35"/>
                      </a:lnTo>
                      <a:lnTo>
                        <a:pt x="103" y="44"/>
                      </a:lnTo>
                      <a:lnTo>
                        <a:pt x="109" y="37"/>
                      </a:lnTo>
                      <a:lnTo>
                        <a:pt x="95" y="26"/>
                      </a:lnTo>
                      <a:lnTo>
                        <a:pt x="74" y="8"/>
                      </a:lnTo>
                      <a:lnTo>
                        <a:pt x="72" y="6"/>
                      </a:lnTo>
                      <a:lnTo>
                        <a:pt x="69" y="6"/>
                      </a:lnTo>
                      <a:lnTo>
                        <a:pt x="49" y="3"/>
                      </a:lnTo>
                      <a:lnTo>
                        <a:pt x="49" y="3"/>
                      </a:lnTo>
                      <a:lnTo>
                        <a:pt x="20" y="0"/>
                      </a:lnTo>
                      <a:lnTo>
                        <a:pt x="19" y="0"/>
                      </a:lnTo>
                      <a:lnTo>
                        <a:pt x="16" y="0"/>
                      </a:lnTo>
                      <a:lnTo>
                        <a:pt x="11" y="3"/>
                      </a:lnTo>
                      <a:lnTo>
                        <a:pt x="9" y="6"/>
                      </a:lnTo>
                      <a:lnTo>
                        <a:pt x="9" y="9"/>
                      </a:lnTo>
                      <a:lnTo>
                        <a:pt x="9" y="9"/>
                      </a:lnTo>
                      <a:lnTo>
                        <a:pt x="9" y="12"/>
                      </a:lnTo>
                      <a:lnTo>
                        <a:pt x="9" y="9"/>
                      </a:lnTo>
                      <a:lnTo>
                        <a:pt x="9" y="12"/>
                      </a:lnTo>
                      <a:lnTo>
                        <a:pt x="19" y="12"/>
                      </a:lnTo>
                      <a:lnTo>
                        <a:pt x="11" y="6"/>
                      </a:lnTo>
                      <a:lnTo>
                        <a:pt x="3" y="15"/>
                      </a:lnTo>
                      <a:lnTo>
                        <a:pt x="11" y="21"/>
                      </a:lnTo>
                      <a:lnTo>
                        <a:pt x="8"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3" name="Freeform 19"/>
                <p:cNvSpPr>
                  <a:spLocks/>
                </p:cNvSpPr>
                <p:nvPr/>
              </p:nvSpPr>
              <p:spPr bwMode="auto">
                <a:xfrm>
                  <a:off x="3126" y="3616"/>
                  <a:ext cx="181" cy="32"/>
                </a:xfrm>
                <a:custGeom>
                  <a:avLst/>
                  <a:gdLst>
                    <a:gd name="T0" fmla="*/ 9 w 362"/>
                    <a:gd name="T1" fmla="*/ 35 h 64"/>
                    <a:gd name="T2" fmla="*/ 19 w 362"/>
                    <a:gd name="T3" fmla="*/ 29 h 64"/>
                    <a:gd name="T4" fmla="*/ 28 w 362"/>
                    <a:gd name="T5" fmla="*/ 23 h 64"/>
                    <a:gd name="T6" fmla="*/ 31 w 362"/>
                    <a:gd name="T7" fmla="*/ 15 h 64"/>
                    <a:gd name="T8" fmla="*/ 20 w 362"/>
                    <a:gd name="T9" fmla="*/ 9 h 64"/>
                    <a:gd name="T10" fmla="*/ 25 w 362"/>
                    <a:gd name="T11" fmla="*/ 18 h 64"/>
                    <a:gd name="T12" fmla="*/ 29 w 362"/>
                    <a:gd name="T13" fmla="*/ 12 h 64"/>
                    <a:gd name="T14" fmla="*/ 48 w 362"/>
                    <a:gd name="T15" fmla="*/ 26 h 64"/>
                    <a:gd name="T16" fmla="*/ 68 w 362"/>
                    <a:gd name="T17" fmla="*/ 29 h 64"/>
                    <a:gd name="T18" fmla="*/ 66 w 362"/>
                    <a:gd name="T19" fmla="*/ 28 h 64"/>
                    <a:gd name="T20" fmla="*/ 86 w 362"/>
                    <a:gd name="T21" fmla="*/ 41 h 64"/>
                    <a:gd name="T22" fmla="*/ 85 w 362"/>
                    <a:gd name="T23" fmla="*/ 41 h 64"/>
                    <a:gd name="T24" fmla="*/ 101 w 362"/>
                    <a:gd name="T25" fmla="*/ 55 h 64"/>
                    <a:gd name="T26" fmla="*/ 140 w 362"/>
                    <a:gd name="T27" fmla="*/ 64 h 64"/>
                    <a:gd name="T28" fmla="*/ 143 w 362"/>
                    <a:gd name="T29" fmla="*/ 64 h 64"/>
                    <a:gd name="T30" fmla="*/ 180 w 362"/>
                    <a:gd name="T31" fmla="*/ 60 h 64"/>
                    <a:gd name="T32" fmla="*/ 209 w 362"/>
                    <a:gd name="T33" fmla="*/ 48 h 64"/>
                    <a:gd name="T34" fmla="*/ 230 w 362"/>
                    <a:gd name="T35" fmla="*/ 29 h 64"/>
                    <a:gd name="T36" fmla="*/ 229 w 362"/>
                    <a:gd name="T37" fmla="*/ 31 h 64"/>
                    <a:gd name="T38" fmla="*/ 270 w 362"/>
                    <a:gd name="T39" fmla="*/ 29 h 64"/>
                    <a:gd name="T40" fmla="*/ 268 w 362"/>
                    <a:gd name="T41" fmla="*/ 29 h 64"/>
                    <a:gd name="T42" fmla="*/ 337 w 362"/>
                    <a:gd name="T43" fmla="*/ 18 h 64"/>
                    <a:gd name="T44" fmla="*/ 359 w 362"/>
                    <a:gd name="T45" fmla="*/ 32 h 64"/>
                    <a:gd name="T46" fmla="*/ 339 w 362"/>
                    <a:gd name="T47" fmla="*/ 9 h 64"/>
                    <a:gd name="T48" fmla="*/ 268 w 362"/>
                    <a:gd name="T49" fmla="*/ 9 h 64"/>
                    <a:gd name="T50" fmla="*/ 224 w 362"/>
                    <a:gd name="T51" fmla="*/ 12 h 64"/>
                    <a:gd name="T52" fmla="*/ 218 w 362"/>
                    <a:gd name="T53" fmla="*/ 14 h 64"/>
                    <a:gd name="T54" fmla="*/ 204 w 362"/>
                    <a:gd name="T55" fmla="*/ 38 h 64"/>
                    <a:gd name="T56" fmla="*/ 172 w 362"/>
                    <a:gd name="T57" fmla="*/ 41 h 64"/>
                    <a:gd name="T58" fmla="*/ 175 w 362"/>
                    <a:gd name="T59" fmla="*/ 41 h 64"/>
                    <a:gd name="T60" fmla="*/ 141 w 362"/>
                    <a:gd name="T61" fmla="*/ 54 h 64"/>
                    <a:gd name="T62" fmla="*/ 108 w 362"/>
                    <a:gd name="T63" fmla="*/ 37 h 64"/>
                    <a:gd name="T64" fmla="*/ 112 w 362"/>
                    <a:gd name="T65" fmla="*/ 38 h 64"/>
                    <a:gd name="T66" fmla="*/ 97 w 362"/>
                    <a:gd name="T67" fmla="*/ 26 h 64"/>
                    <a:gd name="T68" fmla="*/ 74 w 362"/>
                    <a:gd name="T69" fmla="*/ 9 h 64"/>
                    <a:gd name="T70" fmla="*/ 51 w 362"/>
                    <a:gd name="T71" fmla="*/ 6 h 64"/>
                    <a:gd name="T72" fmla="*/ 52 w 362"/>
                    <a:gd name="T73" fmla="*/ 6 h 64"/>
                    <a:gd name="T74" fmla="*/ 20 w 362"/>
                    <a:gd name="T75" fmla="*/ 0 h 64"/>
                    <a:gd name="T76" fmla="*/ 13 w 362"/>
                    <a:gd name="T77" fmla="*/ 3 h 64"/>
                    <a:gd name="T78" fmla="*/ 11 w 362"/>
                    <a:gd name="T79" fmla="*/ 9 h 64"/>
                    <a:gd name="T80" fmla="*/ 11 w 362"/>
                    <a:gd name="T81" fmla="*/ 15 h 64"/>
                    <a:gd name="T82" fmla="*/ 11 w 362"/>
                    <a:gd name="T83" fmla="*/ 12 h 64"/>
                    <a:gd name="T84" fmla="*/ 20 w 362"/>
                    <a:gd name="T85" fmla="*/ 15 h 64"/>
                    <a:gd name="T86" fmla="*/ 6 w 362"/>
                    <a:gd name="T87" fmla="*/ 14 h 64"/>
                    <a:gd name="T88" fmla="*/ 8 w 362"/>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64">
                      <a:moveTo>
                        <a:pt x="0" y="18"/>
                      </a:moveTo>
                      <a:lnTo>
                        <a:pt x="9" y="35"/>
                      </a:lnTo>
                      <a:lnTo>
                        <a:pt x="17" y="31"/>
                      </a:lnTo>
                      <a:lnTo>
                        <a:pt x="19" y="29"/>
                      </a:lnTo>
                      <a:lnTo>
                        <a:pt x="26" y="23"/>
                      </a:lnTo>
                      <a:lnTo>
                        <a:pt x="28" y="23"/>
                      </a:lnTo>
                      <a:lnTo>
                        <a:pt x="29" y="18"/>
                      </a:lnTo>
                      <a:lnTo>
                        <a:pt x="31" y="15"/>
                      </a:lnTo>
                      <a:lnTo>
                        <a:pt x="31" y="9"/>
                      </a:lnTo>
                      <a:lnTo>
                        <a:pt x="20" y="9"/>
                      </a:lnTo>
                      <a:lnTo>
                        <a:pt x="20" y="18"/>
                      </a:lnTo>
                      <a:lnTo>
                        <a:pt x="25" y="18"/>
                      </a:lnTo>
                      <a:lnTo>
                        <a:pt x="28" y="17"/>
                      </a:lnTo>
                      <a:lnTo>
                        <a:pt x="29" y="12"/>
                      </a:lnTo>
                      <a:lnTo>
                        <a:pt x="19" y="20"/>
                      </a:lnTo>
                      <a:lnTo>
                        <a:pt x="48" y="26"/>
                      </a:lnTo>
                      <a:lnTo>
                        <a:pt x="48" y="26"/>
                      </a:lnTo>
                      <a:lnTo>
                        <a:pt x="68" y="29"/>
                      </a:lnTo>
                      <a:lnTo>
                        <a:pt x="69" y="18"/>
                      </a:lnTo>
                      <a:lnTo>
                        <a:pt x="66" y="28"/>
                      </a:lnTo>
                      <a:lnTo>
                        <a:pt x="65" y="26"/>
                      </a:lnTo>
                      <a:lnTo>
                        <a:pt x="86" y="41"/>
                      </a:lnTo>
                      <a:lnTo>
                        <a:pt x="91" y="34"/>
                      </a:lnTo>
                      <a:lnTo>
                        <a:pt x="85" y="41"/>
                      </a:lnTo>
                      <a:lnTo>
                        <a:pt x="98" y="54"/>
                      </a:lnTo>
                      <a:lnTo>
                        <a:pt x="101" y="55"/>
                      </a:lnTo>
                      <a:lnTo>
                        <a:pt x="103" y="57"/>
                      </a:lnTo>
                      <a:lnTo>
                        <a:pt x="140" y="64"/>
                      </a:lnTo>
                      <a:lnTo>
                        <a:pt x="141" y="63"/>
                      </a:lnTo>
                      <a:lnTo>
                        <a:pt x="143" y="64"/>
                      </a:lnTo>
                      <a:lnTo>
                        <a:pt x="176" y="61"/>
                      </a:lnTo>
                      <a:lnTo>
                        <a:pt x="180" y="60"/>
                      </a:lnTo>
                      <a:lnTo>
                        <a:pt x="180" y="60"/>
                      </a:lnTo>
                      <a:lnTo>
                        <a:pt x="209" y="48"/>
                      </a:lnTo>
                      <a:lnTo>
                        <a:pt x="210" y="46"/>
                      </a:lnTo>
                      <a:lnTo>
                        <a:pt x="230" y="29"/>
                      </a:lnTo>
                      <a:lnTo>
                        <a:pt x="224" y="21"/>
                      </a:lnTo>
                      <a:lnTo>
                        <a:pt x="229" y="31"/>
                      </a:lnTo>
                      <a:lnTo>
                        <a:pt x="225" y="32"/>
                      </a:lnTo>
                      <a:lnTo>
                        <a:pt x="270" y="29"/>
                      </a:lnTo>
                      <a:lnTo>
                        <a:pt x="268" y="18"/>
                      </a:lnTo>
                      <a:lnTo>
                        <a:pt x="268" y="29"/>
                      </a:lnTo>
                      <a:lnTo>
                        <a:pt x="337" y="29"/>
                      </a:lnTo>
                      <a:lnTo>
                        <a:pt x="337" y="18"/>
                      </a:lnTo>
                      <a:lnTo>
                        <a:pt x="336" y="29"/>
                      </a:lnTo>
                      <a:lnTo>
                        <a:pt x="359" y="32"/>
                      </a:lnTo>
                      <a:lnTo>
                        <a:pt x="362" y="12"/>
                      </a:lnTo>
                      <a:lnTo>
                        <a:pt x="339" y="9"/>
                      </a:lnTo>
                      <a:lnTo>
                        <a:pt x="337" y="9"/>
                      </a:lnTo>
                      <a:lnTo>
                        <a:pt x="268" y="9"/>
                      </a:lnTo>
                      <a:lnTo>
                        <a:pt x="268" y="9"/>
                      </a:lnTo>
                      <a:lnTo>
                        <a:pt x="224" y="12"/>
                      </a:lnTo>
                      <a:lnTo>
                        <a:pt x="221" y="12"/>
                      </a:lnTo>
                      <a:lnTo>
                        <a:pt x="218" y="14"/>
                      </a:lnTo>
                      <a:lnTo>
                        <a:pt x="198" y="31"/>
                      </a:lnTo>
                      <a:lnTo>
                        <a:pt x="204" y="38"/>
                      </a:lnTo>
                      <a:lnTo>
                        <a:pt x="201" y="29"/>
                      </a:lnTo>
                      <a:lnTo>
                        <a:pt x="172" y="41"/>
                      </a:lnTo>
                      <a:lnTo>
                        <a:pt x="175" y="51"/>
                      </a:lnTo>
                      <a:lnTo>
                        <a:pt x="175" y="41"/>
                      </a:lnTo>
                      <a:lnTo>
                        <a:pt x="141" y="44"/>
                      </a:lnTo>
                      <a:lnTo>
                        <a:pt x="141" y="54"/>
                      </a:lnTo>
                      <a:lnTo>
                        <a:pt x="144" y="44"/>
                      </a:lnTo>
                      <a:lnTo>
                        <a:pt x="108" y="37"/>
                      </a:lnTo>
                      <a:lnTo>
                        <a:pt x="104" y="46"/>
                      </a:lnTo>
                      <a:lnTo>
                        <a:pt x="112" y="38"/>
                      </a:lnTo>
                      <a:lnTo>
                        <a:pt x="98" y="26"/>
                      </a:lnTo>
                      <a:lnTo>
                        <a:pt x="97" y="26"/>
                      </a:lnTo>
                      <a:lnTo>
                        <a:pt x="75" y="11"/>
                      </a:lnTo>
                      <a:lnTo>
                        <a:pt x="74" y="9"/>
                      </a:lnTo>
                      <a:lnTo>
                        <a:pt x="71" y="9"/>
                      </a:lnTo>
                      <a:lnTo>
                        <a:pt x="51" y="6"/>
                      </a:lnTo>
                      <a:lnTo>
                        <a:pt x="49" y="15"/>
                      </a:lnTo>
                      <a:lnTo>
                        <a:pt x="52" y="6"/>
                      </a:lnTo>
                      <a:lnTo>
                        <a:pt x="23" y="0"/>
                      </a:lnTo>
                      <a:lnTo>
                        <a:pt x="20" y="0"/>
                      </a:lnTo>
                      <a:lnTo>
                        <a:pt x="17" y="0"/>
                      </a:lnTo>
                      <a:lnTo>
                        <a:pt x="13" y="3"/>
                      </a:lnTo>
                      <a:lnTo>
                        <a:pt x="11" y="6"/>
                      </a:lnTo>
                      <a:lnTo>
                        <a:pt x="11" y="9"/>
                      </a:lnTo>
                      <a:lnTo>
                        <a:pt x="11" y="9"/>
                      </a:lnTo>
                      <a:lnTo>
                        <a:pt x="11" y="15"/>
                      </a:lnTo>
                      <a:lnTo>
                        <a:pt x="13" y="9"/>
                      </a:lnTo>
                      <a:lnTo>
                        <a:pt x="11" y="12"/>
                      </a:lnTo>
                      <a:lnTo>
                        <a:pt x="11" y="15"/>
                      </a:lnTo>
                      <a:lnTo>
                        <a:pt x="20" y="15"/>
                      </a:lnTo>
                      <a:lnTo>
                        <a:pt x="14" y="8"/>
                      </a:lnTo>
                      <a:lnTo>
                        <a:pt x="6" y="14"/>
                      </a:lnTo>
                      <a:lnTo>
                        <a:pt x="13" y="21"/>
                      </a:lnTo>
                      <a:lnTo>
                        <a:pt x="8"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4" name="Freeform 20"/>
                <p:cNvSpPr>
                  <a:spLocks/>
                </p:cNvSpPr>
                <p:nvPr/>
              </p:nvSpPr>
              <p:spPr bwMode="auto">
                <a:xfrm>
                  <a:off x="3257" y="3610"/>
                  <a:ext cx="181" cy="33"/>
                </a:xfrm>
                <a:custGeom>
                  <a:avLst/>
                  <a:gdLst>
                    <a:gd name="T0" fmla="*/ 14 w 362"/>
                    <a:gd name="T1" fmla="*/ 35 h 66"/>
                    <a:gd name="T2" fmla="*/ 26 w 362"/>
                    <a:gd name="T3" fmla="*/ 23 h 66"/>
                    <a:gd name="T4" fmla="*/ 28 w 362"/>
                    <a:gd name="T5" fmla="*/ 18 h 66"/>
                    <a:gd name="T6" fmla="*/ 29 w 362"/>
                    <a:gd name="T7" fmla="*/ 9 h 66"/>
                    <a:gd name="T8" fmla="*/ 19 w 362"/>
                    <a:gd name="T9" fmla="*/ 18 h 66"/>
                    <a:gd name="T10" fmla="*/ 26 w 362"/>
                    <a:gd name="T11" fmla="*/ 17 h 66"/>
                    <a:gd name="T12" fmla="*/ 17 w 362"/>
                    <a:gd name="T13" fmla="*/ 20 h 66"/>
                    <a:gd name="T14" fmla="*/ 46 w 362"/>
                    <a:gd name="T15" fmla="*/ 26 h 66"/>
                    <a:gd name="T16" fmla="*/ 71 w 362"/>
                    <a:gd name="T17" fmla="*/ 18 h 66"/>
                    <a:gd name="T18" fmla="*/ 65 w 362"/>
                    <a:gd name="T19" fmla="*/ 26 h 66"/>
                    <a:gd name="T20" fmla="*/ 98 w 362"/>
                    <a:gd name="T21" fmla="*/ 53 h 66"/>
                    <a:gd name="T22" fmla="*/ 103 w 362"/>
                    <a:gd name="T23" fmla="*/ 55 h 66"/>
                    <a:gd name="T24" fmla="*/ 140 w 362"/>
                    <a:gd name="T25" fmla="*/ 64 h 66"/>
                    <a:gd name="T26" fmla="*/ 178 w 362"/>
                    <a:gd name="T27" fmla="*/ 63 h 66"/>
                    <a:gd name="T28" fmla="*/ 181 w 362"/>
                    <a:gd name="T29" fmla="*/ 61 h 66"/>
                    <a:gd name="T30" fmla="*/ 212 w 362"/>
                    <a:gd name="T31" fmla="*/ 47 h 66"/>
                    <a:gd name="T32" fmla="*/ 227 w 362"/>
                    <a:gd name="T33" fmla="*/ 21 h 66"/>
                    <a:gd name="T34" fmla="*/ 228 w 362"/>
                    <a:gd name="T35" fmla="*/ 32 h 66"/>
                    <a:gd name="T36" fmla="*/ 268 w 362"/>
                    <a:gd name="T37" fmla="*/ 18 h 66"/>
                    <a:gd name="T38" fmla="*/ 339 w 362"/>
                    <a:gd name="T39" fmla="*/ 29 h 66"/>
                    <a:gd name="T40" fmla="*/ 337 w 362"/>
                    <a:gd name="T41" fmla="*/ 29 h 66"/>
                    <a:gd name="T42" fmla="*/ 362 w 362"/>
                    <a:gd name="T43" fmla="*/ 12 h 66"/>
                    <a:gd name="T44" fmla="*/ 339 w 362"/>
                    <a:gd name="T45" fmla="*/ 9 h 66"/>
                    <a:gd name="T46" fmla="*/ 268 w 362"/>
                    <a:gd name="T47" fmla="*/ 9 h 66"/>
                    <a:gd name="T48" fmla="*/ 224 w 362"/>
                    <a:gd name="T49" fmla="*/ 12 h 66"/>
                    <a:gd name="T50" fmla="*/ 199 w 362"/>
                    <a:gd name="T51" fmla="*/ 32 h 66"/>
                    <a:gd name="T52" fmla="*/ 202 w 362"/>
                    <a:gd name="T53" fmla="*/ 30 h 66"/>
                    <a:gd name="T54" fmla="*/ 176 w 362"/>
                    <a:gd name="T55" fmla="*/ 52 h 66"/>
                    <a:gd name="T56" fmla="*/ 140 w 362"/>
                    <a:gd name="T57" fmla="*/ 46 h 66"/>
                    <a:gd name="T58" fmla="*/ 143 w 362"/>
                    <a:gd name="T59" fmla="*/ 46 h 66"/>
                    <a:gd name="T60" fmla="*/ 104 w 362"/>
                    <a:gd name="T61" fmla="*/ 46 h 66"/>
                    <a:gd name="T62" fmla="*/ 97 w 362"/>
                    <a:gd name="T63" fmla="*/ 27 h 66"/>
                    <a:gd name="T64" fmla="*/ 75 w 362"/>
                    <a:gd name="T65" fmla="*/ 9 h 66"/>
                    <a:gd name="T66" fmla="*/ 49 w 362"/>
                    <a:gd name="T67" fmla="*/ 6 h 66"/>
                    <a:gd name="T68" fmla="*/ 51 w 362"/>
                    <a:gd name="T69" fmla="*/ 6 h 66"/>
                    <a:gd name="T70" fmla="*/ 19 w 362"/>
                    <a:gd name="T71" fmla="*/ 0 h 66"/>
                    <a:gd name="T72" fmla="*/ 11 w 362"/>
                    <a:gd name="T73" fmla="*/ 3 h 66"/>
                    <a:gd name="T74" fmla="*/ 9 w 362"/>
                    <a:gd name="T75" fmla="*/ 9 h 66"/>
                    <a:gd name="T76" fmla="*/ 9 w 362"/>
                    <a:gd name="T77" fmla="*/ 15 h 66"/>
                    <a:gd name="T78" fmla="*/ 9 w 362"/>
                    <a:gd name="T79" fmla="*/ 12 h 66"/>
                    <a:gd name="T80" fmla="*/ 19 w 362"/>
                    <a:gd name="T81" fmla="*/ 15 h 66"/>
                    <a:gd name="T82" fmla="*/ 6 w 362"/>
                    <a:gd name="T83"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66">
                      <a:moveTo>
                        <a:pt x="0" y="21"/>
                      </a:moveTo>
                      <a:lnTo>
                        <a:pt x="14" y="35"/>
                      </a:lnTo>
                      <a:lnTo>
                        <a:pt x="20" y="29"/>
                      </a:lnTo>
                      <a:lnTo>
                        <a:pt x="26" y="23"/>
                      </a:lnTo>
                      <a:lnTo>
                        <a:pt x="26" y="23"/>
                      </a:lnTo>
                      <a:lnTo>
                        <a:pt x="28" y="18"/>
                      </a:lnTo>
                      <a:lnTo>
                        <a:pt x="29" y="15"/>
                      </a:lnTo>
                      <a:lnTo>
                        <a:pt x="29" y="9"/>
                      </a:lnTo>
                      <a:lnTo>
                        <a:pt x="19" y="9"/>
                      </a:lnTo>
                      <a:lnTo>
                        <a:pt x="19" y="18"/>
                      </a:lnTo>
                      <a:lnTo>
                        <a:pt x="23" y="18"/>
                      </a:lnTo>
                      <a:lnTo>
                        <a:pt x="26" y="17"/>
                      </a:lnTo>
                      <a:lnTo>
                        <a:pt x="28" y="12"/>
                      </a:lnTo>
                      <a:lnTo>
                        <a:pt x="17" y="20"/>
                      </a:lnTo>
                      <a:lnTo>
                        <a:pt x="46" y="26"/>
                      </a:lnTo>
                      <a:lnTo>
                        <a:pt x="46" y="26"/>
                      </a:lnTo>
                      <a:lnTo>
                        <a:pt x="69" y="29"/>
                      </a:lnTo>
                      <a:lnTo>
                        <a:pt x="71" y="18"/>
                      </a:lnTo>
                      <a:lnTo>
                        <a:pt x="68" y="27"/>
                      </a:lnTo>
                      <a:lnTo>
                        <a:pt x="65" y="26"/>
                      </a:lnTo>
                      <a:lnTo>
                        <a:pt x="84" y="43"/>
                      </a:lnTo>
                      <a:lnTo>
                        <a:pt x="98" y="53"/>
                      </a:lnTo>
                      <a:lnTo>
                        <a:pt x="101" y="55"/>
                      </a:lnTo>
                      <a:lnTo>
                        <a:pt x="103" y="55"/>
                      </a:lnTo>
                      <a:lnTo>
                        <a:pt x="138" y="64"/>
                      </a:lnTo>
                      <a:lnTo>
                        <a:pt x="140" y="64"/>
                      </a:lnTo>
                      <a:lnTo>
                        <a:pt x="141" y="66"/>
                      </a:lnTo>
                      <a:lnTo>
                        <a:pt x="178" y="63"/>
                      </a:lnTo>
                      <a:lnTo>
                        <a:pt x="181" y="61"/>
                      </a:lnTo>
                      <a:lnTo>
                        <a:pt x="181" y="61"/>
                      </a:lnTo>
                      <a:lnTo>
                        <a:pt x="210" y="49"/>
                      </a:lnTo>
                      <a:lnTo>
                        <a:pt x="212" y="47"/>
                      </a:lnTo>
                      <a:lnTo>
                        <a:pt x="233" y="29"/>
                      </a:lnTo>
                      <a:lnTo>
                        <a:pt x="227" y="21"/>
                      </a:lnTo>
                      <a:lnTo>
                        <a:pt x="231" y="30"/>
                      </a:lnTo>
                      <a:lnTo>
                        <a:pt x="228" y="32"/>
                      </a:lnTo>
                      <a:lnTo>
                        <a:pt x="270" y="29"/>
                      </a:lnTo>
                      <a:lnTo>
                        <a:pt x="268" y="18"/>
                      </a:lnTo>
                      <a:lnTo>
                        <a:pt x="268" y="29"/>
                      </a:lnTo>
                      <a:lnTo>
                        <a:pt x="339" y="29"/>
                      </a:lnTo>
                      <a:lnTo>
                        <a:pt x="339" y="18"/>
                      </a:lnTo>
                      <a:lnTo>
                        <a:pt x="337" y="29"/>
                      </a:lnTo>
                      <a:lnTo>
                        <a:pt x="359" y="32"/>
                      </a:lnTo>
                      <a:lnTo>
                        <a:pt x="362" y="12"/>
                      </a:lnTo>
                      <a:lnTo>
                        <a:pt x="340" y="9"/>
                      </a:lnTo>
                      <a:lnTo>
                        <a:pt x="339" y="9"/>
                      </a:lnTo>
                      <a:lnTo>
                        <a:pt x="268" y="9"/>
                      </a:lnTo>
                      <a:lnTo>
                        <a:pt x="268" y="9"/>
                      </a:lnTo>
                      <a:lnTo>
                        <a:pt x="227" y="12"/>
                      </a:lnTo>
                      <a:lnTo>
                        <a:pt x="224" y="12"/>
                      </a:lnTo>
                      <a:lnTo>
                        <a:pt x="221" y="14"/>
                      </a:lnTo>
                      <a:lnTo>
                        <a:pt x="199" y="32"/>
                      </a:lnTo>
                      <a:lnTo>
                        <a:pt x="205" y="40"/>
                      </a:lnTo>
                      <a:lnTo>
                        <a:pt x="202" y="30"/>
                      </a:lnTo>
                      <a:lnTo>
                        <a:pt x="173" y="43"/>
                      </a:lnTo>
                      <a:lnTo>
                        <a:pt x="176" y="52"/>
                      </a:lnTo>
                      <a:lnTo>
                        <a:pt x="176" y="43"/>
                      </a:lnTo>
                      <a:lnTo>
                        <a:pt x="140" y="46"/>
                      </a:lnTo>
                      <a:lnTo>
                        <a:pt x="140" y="55"/>
                      </a:lnTo>
                      <a:lnTo>
                        <a:pt x="143" y="46"/>
                      </a:lnTo>
                      <a:lnTo>
                        <a:pt x="107" y="37"/>
                      </a:lnTo>
                      <a:lnTo>
                        <a:pt x="104" y="46"/>
                      </a:lnTo>
                      <a:lnTo>
                        <a:pt x="110" y="38"/>
                      </a:lnTo>
                      <a:lnTo>
                        <a:pt x="97" y="27"/>
                      </a:lnTo>
                      <a:lnTo>
                        <a:pt x="77" y="11"/>
                      </a:lnTo>
                      <a:lnTo>
                        <a:pt x="75" y="9"/>
                      </a:lnTo>
                      <a:lnTo>
                        <a:pt x="72" y="9"/>
                      </a:lnTo>
                      <a:lnTo>
                        <a:pt x="49" y="6"/>
                      </a:lnTo>
                      <a:lnTo>
                        <a:pt x="48" y="15"/>
                      </a:lnTo>
                      <a:lnTo>
                        <a:pt x="51" y="6"/>
                      </a:lnTo>
                      <a:lnTo>
                        <a:pt x="22" y="0"/>
                      </a:lnTo>
                      <a:lnTo>
                        <a:pt x="19" y="0"/>
                      </a:lnTo>
                      <a:lnTo>
                        <a:pt x="16" y="0"/>
                      </a:lnTo>
                      <a:lnTo>
                        <a:pt x="11" y="3"/>
                      </a:lnTo>
                      <a:lnTo>
                        <a:pt x="9" y="6"/>
                      </a:lnTo>
                      <a:lnTo>
                        <a:pt x="9" y="9"/>
                      </a:lnTo>
                      <a:lnTo>
                        <a:pt x="9" y="9"/>
                      </a:lnTo>
                      <a:lnTo>
                        <a:pt x="9" y="15"/>
                      </a:lnTo>
                      <a:lnTo>
                        <a:pt x="11" y="9"/>
                      </a:lnTo>
                      <a:lnTo>
                        <a:pt x="9" y="12"/>
                      </a:lnTo>
                      <a:lnTo>
                        <a:pt x="9" y="15"/>
                      </a:lnTo>
                      <a:lnTo>
                        <a:pt x="19" y="15"/>
                      </a:lnTo>
                      <a:lnTo>
                        <a:pt x="12" y="9"/>
                      </a:lnTo>
                      <a:lnTo>
                        <a:pt x="6" y="15"/>
                      </a:lnTo>
                      <a:lnTo>
                        <a:pt x="0" y="2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5" name="Freeform 21"/>
                <p:cNvSpPr>
                  <a:spLocks/>
                </p:cNvSpPr>
                <p:nvPr/>
              </p:nvSpPr>
              <p:spPr bwMode="auto">
                <a:xfrm>
                  <a:off x="3385" y="3616"/>
                  <a:ext cx="180" cy="32"/>
                </a:xfrm>
                <a:custGeom>
                  <a:avLst/>
                  <a:gdLst>
                    <a:gd name="T0" fmla="*/ 11 w 360"/>
                    <a:gd name="T1" fmla="*/ 34 h 64"/>
                    <a:gd name="T2" fmla="*/ 17 w 360"/>
                    <a:gd name="T3" fmla="*/ 29 h 64"/>
                    <a:gd name="T4" fmla="*/ 26 w 360"/>
                    <a:gd name="T5" fmla="*/ 23 h 64"/>
                    <a:gd name="T6" fmla="*/ 29 w 360"/>
                    <a:gd name="T7" fmla="*/ 15 h 64"/>
                    <a:gd name="T8" fmla="*/ 18 w 360"/>
                    <a:gd name="T9" fmla="*/ 9 h 64"/>
                    <a:gd name="T10" fmla="*/ 23 w 360"/>
                    <a:gd name="T11" fmla="*/ 18 h 64"/>
                    <a:gd name="T12" fmla="*/ 28 w 360"/>
                    <a:gd name="T13" fmla="*/ 12 h 64"/>
                    <a:gd name="T14" fmla="*/ 44 w 360"/>
                    <a:gd name="T15" fmla="*/ 25 h 64"/>
                    <a:gd name="T16" fmla="*/ 66 w 360"/>
                    <a:gd name="T17" fmla="*/ 29 h 64"/>
                    <a:gd name="T18" fmla="*/ 63 w 360"/>
                    <a:gd name="T19" fmla="*/ 28 h 64"/>
                    <a:gd name="T20" fmla="*/ 90 w 360"/>
                    <a:gd name="T21" fmla="*/ 34 h 64"/>
                    <a:gd name="T22" fmla="*/ 96 w 360"/>
                    <a:gd name="T23" fmla="*/ 54 h 64"/>
                    <a:gd name="T24" fmla="*/ 101 w 360"/>
                    <a:gd name="T25" fmla="*/ 57 h 64"/>
                    <a:gd name="T26" fmla="*/ 139 w 360"/>
                    <a:gd name="T27" fmla="*/ 63 h 64"/>
                    <a:gd name="T28" fmla="*/ 176 w 360"/>
                    <a:gd name="T29" fmla="*/ 61 h 64"/>
                    <a:gd name="T30" fmla="*/ 179 w 360"/>
                    <a:gd name="T31" fmla="*/ 60 h 64"/>
                    <a:gd name="T32" fmla="*/ 208 w 360"/>
                    <a:gd name="T33" fmla="*/ 46 h 64"/>
                    <a:gd name="T34" fmla="*/ 224 w 360"/>
                    <a:gd name="T35" fmla="*/ 21 h 64"/>
                    <a:gd name="T36" fmla="*/ 225 w 360"/>
                    <a:gd name="T37" fmla="*/ 32 h 64"/>
                    <a:gd name="T38" fmla="*/ 265 w 360"/>
                    <a:gd name="T39" fmla="*/ 18 h 64"/>
                    <a:gd name="T40" fmla="*/ 337 w 360"/>
                    <a:gd name="T41" fmla="*/ 29 h 64"/>
                    <a:gd name="T42" fmla="*/ 335 w 360"/>
                    <a:gd name="T43" fmla="*/ 29 h 64"/>
                    <a:gd name="T44" fmla="*/ 360 w 360"/>
                    <a:gd name="T45" fmla="*/ 12 h 64"/>
                    <a:gd name="T46" fmla="*/ 337 w 360"/>
                    <a:gd name="T47" fmla="*/ 9 h 64"/>
                    <a:gd name="T48" fmla="*/ 265 w 360"/>
                    <a:gd name="T49" fmla="*/ 9 h 64"/>
                    <a:gd name="T50" fmla="*/ 221 w 360"/>
                    <a:gd name="T51" fmla="*/ 12 h 64"/>
                    <a:gd name="T52" fmla="*/ 196 w 360"/>
                    <a:gd name="T53" fmla="*/ 31 h 64"/>
                    <a:gd name="T54" fmla="*/ 199 w 360"/>
                    <a:gd name="T55" fmla="*/ 29 h 64"/>
                    <a:gd name="T56" fmla="*/ 175 w 360"/>
                    <a:gd name="T57" fmla="*/ 51 h 64"/>
                    <a:gd name="T58" fmla="*/ 139 w 360"/>
                    <a:gd name="T59" fmla="*/ 44 h 64"/>
                    <a:gd name="T60" fmla="*/ 142 w 360"/>
                    <a:gd name="T61" fmla="*/ 44 h 64"/>
                    <a:gd name="T62" fmla="*/ 103 w 360"/>
                    <a:gd name="T63" fmla="*/ 46 h 64"/>
                    <a:gd name="T64" fmla="*/ 98 w 360"/>
                    <a:gd name="T65" fmla="*/ 28 h 64"/>
                    <a:gd name="T66" fmla="*/ 74 w 360"/>
                    <a:gd name="T67" fmla="*/ 11 h 64"/>
                    <a:gd name="T68" fmla="*/ 69 w 360"/>
                    <a:gd name="T69" fmla="*/ 9 h 64"/>
                    <a:gd name="T70" fmla="*/ 46 w 360"/>
                    <a:gd name="T71" fmla="*/ 15 h 64"/>
                    <a:gd name="T72" fmla="*/ 21 w 360"/>
                    <a:gd name="T73" fmla="*/ 0 h 64"/>
                    <a:gd name="T74" fmla="*/ 15 w 360"/>
                    <a:gd name="T75" fmla="*/ 0 h 64"/>
                    <a:gd name="T76" fmla="*/ 9 w 360"/>
                    <a:gd name="T77" fmla="*/ 6 h 64"/>
                    <a:gd name="T78" fmla="*/ 9 w 360"/>
                    <a:gd name="T79" fmla="*/ 9 h 64"/>
                    <a:gd name="T80" fmla="*/ 11 w 360"/>
                    <a:gd name="T81" fmla="*/ 9 h 64"/>
                    <a:gd name="T82" fmla="*/ 9 w 360"/>
                    <a:gd name="T83" fmla="*/ 15 h 64"/>
                    <a:gd name="T84" fmla="*/ 12 w 360"/>
                    <a:gd name="T85" fmla="*/ 8 h 64"/>
                    <a:gd name="T86" fmla="*/ 11 w 360"/>
                    <a:gd name="T87" fmla="*/ 21 h 64"/>
                    <a:gd name="T88" fmla="*/ 0 w 360"/>
                    <a:gd name="T89"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8"/>
                      </a:moveTo>
                      <a:lnTo>
                        <a:pt x="11" y="34"/>
                      </a:lnTo>
                      <a:lnTo>
                        <a:pt x="17" y="29"/>
                      </a:lnTo>
                      <a:lnTo>
                        <a:pt x="17" y="29"/>
                      </a:lnTo>
                      <a:lnTo>
                        <a:pt x="24" y="23"/>
                      </a:lnTo>
                      <a:lnTo>
                        <a:pt x="26" y="23"/>
                      </a:lnTo>
                      <a:lnTo>
                        <a:pt x="28" y="18"/>
                      </a:lnTo>
                      <a:lnTo>
                        <a:pt x="29" y="15"/>
                      </a:lnTo>
                      <a:lnTo>
                        <a:pt x="29" y="9"/>
                      </a:lnTo>
                      <a:lnTo>
                        <a:pt x="18" y="9"/>
                      </a:lnTo>
                      <a:lnTo>
                        <a:pt x="18" y="18"/>
                      </a:lnTo>
                      <a:lnTo>
                        <a:pt x="23" y="18"/>
                      </a:lnTo>
                      <a:lnTo>
                        <a:pt x="26" y="17"/>
                      </a:lnTo>
                      <a:lnTo>
                        <a:pt x="28" y="12"/>
                      </a:lnTo>
                      <a:lnTo>
                        <a:pt x="17" y="18"/>
                      </a:lnTo>
                      <a:lnTo>
                        <a:pt x="44" y="25"/>
                      </a:lnTo>
                      <a:lnTo>
                        <a:pt x="44" y="26"/>
                      </a:lnTo>
                      <a:lnTo>
                        <a:pt x="66" y="29"/>
                      </a:lnTo>
                      <a:lnTo>
                        <a:pt x="67" y="18"/>
                      </a:lnTo>
                      <a:lnTo>
                        <a:pt x="63" y="28"/>
                      </a:lnTo>
                      <a:lnTo>
                        <a:pt x="86" y="43"/>
                      </a:lnTo>
                      <a:lnTo>
                        <a:pt x="90" y="34"/>
                      </a:lnTo>
                      <a:lnTo>
                        <a:pt x="84" y="41"/>
                      </a:lnTo>
                      <a:lnTo>
                        <a:pt x="96" y="54"/>
                      </a:lnTo>
                      <a:lnTo>
                        <a:pt x="100" y="55"/>
                      </a:lnTo>
                      <a:lnTo>
                        <a:pt x="101" y="57"/>
                      </a:lnTo>
                      <a:lnTo>
                        <a:pt x="138" y="64"/>
                      </a:lnTo>
                      <a:lnTo>
                        <a:pt x="139" y="63"/>
                      </a:lnTo>
                      <a:lnTo>
                        <a:pt x="141" y="64"/>
                      </a:lnTo>
                      <a:lnTo>
                        <a:pt x="176" y="61"/>
                      </a:lnTo>
                      <a:lnTo>
                        <a:pt x="179" y="60"/>
                      </a:lnTo>
                      <a:lnTo>
                        <a:pt x="179" y="60"/>
                      </a:lnTo>
                      <a:lnTo>
                        <a:pt x="207" y="48"/>
                      </a:lnTo>
                      <a:lnTo>
                        <a:pt x="208" y="46"/>
                      </a:lnTo>
                      <a:lnTo>
                        <a:pt x="230" y="29"/>
                      </a:lnTo>
                      <a:lnTo>
                        <a:pt x="224" y="21"/>
                      </a:lnTo>
                      <a:lnTo>
                        <a:pt x="228" y="31"/>
                      </a:lnTo>
                      <a:lnTo>
                        <a:pt x="225" y="32"/>
                      </a:lnTo>
                      <a:lnTo>
                        <a:pt x="266" y="29"/>
                      </a:lnTo>
                      <a:lnTo>
                        <a:pt x="265" y="18"/>
                      </a:lnTo>
                      <a:lnTo>
                        <a:pt x="265" y="29"/>
                      </a:lnTo>
                      <a:lnTo>
                        <a:pt x="337" y="29"/>
                      </a:lnTo>
                      <a:lnTo>
                        <a:pt x="337" y="18"/>
                      </a:lnTo>
                      <a:lnTo>
                        <a:pt x="335" y="29"/>
                      </a:lnTo>
                      <a:lnTo>
                        <a:pt x="357" y="32"/>
                      </a:lnTo>
                      <a:lnTo>
                        <a:pt x="360" y="12"/>
                      </a:lnTo>
                      <a:lnTo>
                        <a:pt x="338" y="9"/>
                      </a:lnTo>
                      <a:lnTo>
                        <a:pt x="337" y="9"/>
                      </a:lnTo>
                      <a:lnTo>
                        <a:pt x="265" y="9"/>
                      </a:lnTo>
                      <a:lnTo>
                        <a:pt x="265" y="9"/>
                      </a:lnTo>
                      <a:lnTo>
                        <a:pt x="224" y="12"/>
                      </a:lnTo>
                      <a:lnTo>
                        <a:pt x="221" y="12"/>
                      </a:lnTo>
                      <a:lnTo>
                        <a:pt x="217" y="14"/>
                      </a:lnTo>
                      <a:lnTo>
                        <a:pt x="196" y="31"/>
                      </a:lnTo>
                      <a:lnTo>
                        <a:pt x="202" y="38"/>
                      </a:lnTo>
                      <a:lnTo>
                        <a:pt x="199" y="29"/>
                      </a:lnTo>
                      <a:lnTo>
                        <a:pt x="172" y="41"/>
                      </a:lnTo>
                      <a:lnTo>
                        <a:pt x="175" y="51"/>
                      </a:lnTo>
                      <a:lnTo>
                        <a:pt x="175" y="41"/>
                      </a:lnTo>
                      <a:lnTo>
                        <a:pt x="139" y="44"/>
                      </a:lnTo>
                      <a:lnTo>
                        <a:pt x="139" y="54"/>
                      </a:lnTo>
                      <a:lnTo>
                        <a:pt x="142" y="44"/>
                      </a:lnTo>
                      <a:lnTo>
                        <a:pt x="106" y="37"/>
                      </a:lnTo>
                      <a:lnTo>
                        <a:pt x="103" y="46"/>
                      </a:lnTo>
                      <a:lnTo>
                        <a:pt x="110" y="40"/>
                      </a:lnTo>
                      <a:lnTo>
                        <a:pt x="98" y="28"/>
                      </a:lnTo>
                      <a:lnTo>
                        <a:pt x="96" y="26"/>
                      </a:lnTo>
                      <a:lnTo>
                        <a:pt x="74" y="11"/>
                      </a:lnTo>
                      <a:lnTo>
                        <a:pt x="72" y="9"/>
                      </a:lnTo>
                      <a:lnTo>
                        <a:pt x="69" y="9"/>
                      </a:lnTo>
                      <a:lnTo>
                        <a:pt x="47" y="6"/>
                      </a:lnTo>
                      <a:lnTo>
                        <a:pt x="46" y="15"/>
                      </a:lnTo>
                      <a:lnTo>
                        <a:pt x="49" y="6"/>
                      </a:lnTo>
                      <a:lnTo>
                        <a:pt x="21" y="0"/>
                      </a:lnTo>
                      <a:lnTo>
                        <a:pt x="18" y="0"/>
                      </a:lnTo>
                      <a:lnTo>
                        <a:pt x="15" y="0"/>
                      </a:lnTo>
                      <a:lnTo>
                        <a:pt x="11" y="3"/>
                      </a:lnTo>
                      <a:lnTo>
                        <a:pt x="9" y="6"/>
                      </a:lnTo>
                      <a:lnTo>
                        <a:pt x="9" y="9"/>
                      </a:lnTo>
                      <a:lnTo>
                        <a:pt x="9" y="9"/>
                      </a:lnTo>
                      <a:lnTo>
                        <a:pt x="9" y="15"/>
                      </a:lnTo>
                      <a:lnTo>
                        <a:pt x="11" y="9"/>
                      </a:lnTo>
                      <a:lnTo>
                        <a:pt x="9" y="12"/>
                      </a:lnTo>
                      <a:lnTo>
                        <a:pt x="9" y="15"/>
                      </a:lnTo>
                      <a:lnTo>
                        <a:pt x="18" y="15"/>
                      </a:lnTo>
                      <a:lnTo>
                        <a:pt x="12" y="8"/>
                      </a:lnTo>
                      <a:lnTo>
                        <a:pt x="5" y="14"/>
                      </a:lnTo>
                      <a:lnTo>
                        <a:pt x="11" y="21"/>
                      </a:lnTo>
                      <a:lnTo>
                        <a:pt x="6"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6" name="Freeform 22"/>
                <p:cNvSpPr>
                  <a:spLocks/>
                </p:cNvSpPr>
                <p:nvPr/>
              </p:nvSpPr>
              <p:spPr bwMode="auto">
                <a:xfrm>
                  <a:off x="3488" y="3608"/>
                  <a:ext cx="180" cy="33"/>
                </a:xfrm>
                <a:custGeom>
                  <a:avLst/>
                  <a:gdLst>
                    <a:gd name="T0" fmla="*/ 7 w 360"/>
                    <a:gd name="T1" fmla="*/ 33 h 64"/>
                    <a:gd name="T2" fmla="*/ 15 w 360"/>
                    <a:gd name="T3" fmla="*/ 30 h 64"/>
                    <a:gd name="T4" fmla="*/ 20 w 360"/>
                    <a:gd name="T5" fmla="*/ 27 h 64"/>
                    <a:gd name="T6" fmla="*/ 26 w 360"/>
                    <a:gd name="T7" fmla="*/ 15 h 64"/>
                    <a:gd name="T8" fmla="*/ 27 w 360"/>
                    <a:gd name="T9" fmla="*/ 9 h 64"/>
                    <a:gd name="T10" fmla="*/ 17 w 360"/>
                    <a:gd name="T11" fmla="*/ 18 h 64"/>
                    <a:gd name="T12" fmla="*/ 24 w 360"/>
                    <a:gd name="T13" fmla="*/ 17 h 64"/>
                    <a:gd name="T14" fmla="*/ 17 w 360"/>
                    <a:gd name="T15" fmla="*/ 20 h 64"/>
                    <a:gd name="T16" fmla="*/ 46 w 360"/>
                    <a:gd name="T17" fmla="*/ 12 h 64"/>
                    <a:gd name="T18" fmla="*/ 63 w 360"/>
                    <a:gd name="T19" fmla="*/ 27 h 64"/>
                    <a:gd name="T20" fmla="*/ 61 w 360"/>
                    <a:gd name="T21" fmla="*/ 26 h 64"/>
                    <a:gd name="T22" fmla="*/ 87 w 360"/>
                    <a:gd name="T23" fmla="*/ 33 h 64"/>
                    <a:gd name="T24" fmla="*/ 96 w 360"/>
                    <a:gd name="T25" fmla="*/ 53 h 64"/>
                    <a:gd name="T26" fmla="*/ 101 w 360"/>
                    <a:gd name="T27" fmla="*/ 55 h 64"/>
                    <a:gd name="T28" fmla="*/ 136 w 360"/>
                    <a:gd name="T29" fmla="*/ 63 h 64"/>
                    <a:gd name="T30" fmla="*/ 174 w 360"/>
                    <a:gd name="T31" fmla="*/ 59 h 64"/>
                    <a:gd name="T32" fmla="*/ 177 w 360"/>
                    <a:gd name="T33" fmla="*/ 58 h 64"/>
                    <a:gd name="T34" fmla="*/ 208 w 360"/>
                    <a:gd name="T35" fmla="*/ 44 h 64"/>
                    <a:gd name="T36" fmla="*/ 222 w 360"/>
                    <a:gd name="T37" fmla="*/ 21 h 64"/>
                    <a:gd name="T38" fmla="*/ 223 w 360"/>
                    <a:gd name="T39" fmla="*/ 32 h 64"/>
                    <a:gd name="T40" fmla="*/ 265 w 360"/>
                    <a:gd name="T41" fmla="*/ 18 h 64"/>
                    <a:gd name="T42" fmla="*/ 335 w 360"/>
                    <a:gd name="T43" fmla="*/ 29 h 64"/>
                    <a:gd name="T44" fmla="*/ 334 w 360"/>
                    <a:gd name="T45" fmla="*/ 29 h 64"/>
                    <a:gd name="T46" fmla="*/ 360 w 360"/>
                    <a:gd name="T47" fmla="*/ 12 h 64"/>
                    <a:gd name="T48" fmla="*/ 335 w 360"/>
                    <a:gd name="T49" fmla="*/ 9 h 64"/>
                    <a:gd name="T50" fmla="*/ 265 w 360"/>
                    <a:gd name="T51" fmla="*/ 9 h 64"/>
                    <a:gd name="T52" fmla="*/ 219 w 360"/>
                    <a:gd name="T53" fmla="*/ 12 h 64"/>
                    <a:gd name="T54" fmla="*/ 196 w 360"/>
                    <a:gd name="T55" fmla="*/ 29 h 64"/>
                    <a:gd name="T56" fmla="*/ 199 w 360"/>
                    <a:gd name="T57" fmla="*/ 27 h 64"/>
                    <a:gd name="T58" fmla="*/ 173 w 360"/>
                    <a:gd name="T59" fmla="*/ 49 h 64"/>
                    <a:gd name="T60" fmla="*/ 135 w 360"/>
                    <a:gd name="T61" fmla="*/ 44 h 64"/>
                    <a:gd name="T62" fmla="*/ 139 w 360"/>
                    <a:gd name="T63" fmla="*/ 44 h 64"/>
                    <a:gd name="T64" fmla="*/ 102 w 360"/>
                    <a:gd name="T65" fmla="*/ 46 h 64"/>
                    <a:gd name="T66" fmla="*/ 93 w 360"/>
                    <a:gd name="T67" fmla="*/ 26 h 64"/>
                    <a:gd name="T68" fmla="*/ 72 w 360"/>
                    <a:gd name="T69" fmla="*/ 10 h 64"/>
                    <a:gd name="T70" fmla="*/ 69 w 360"/>
                    <a:gd name="T71" fmla="*/ 9 h 64"/>
                    <a:gd name="T72" fmla="*/ 47 w 360"/>
                    <a:gd name="T73" fmla="*/ 3 h 64"/>
                    <a:gd name="T74" fmla="*/ 17 w 360"/>
                    <a:gd name="T75" fmla="*/ 0 h 64"/>
                    <a:gd name="T76" fmla="*/ 9 w 360"/>
                    <a:gd name="T77" fmla="*/ 3 h 64"/>
                    <a:gd name="T78" fmla="*/ 7 w 360"/>
                    <a:gd name="T79" fmla="*/ 9 h 64"/>
                    <a:gd name="T80" fmla="*/ 7 w 360"/>
                    <a:gd name="T81" fmla="*/ 12 h 64"/>
                    <a:gd name="T82" fmla="*/ 7 w 360"/>
                    <a:gd name="T83" fmla="*/ 12 h 64"/>
                    <a:gd name="T84" fmla="*/ 9 w 360"/>
                    <a:gd name="T85" fmla="*/ 7 h 64"/>
                    <a:gd name="T86" fmla="*/ 10 w 360"/>
                    <a:gd name="T87" fmla="*/ 21 h 64"/>
                    <a:gd name="T88" fmla="*/ 0 w 360"/>
                    <a:gd name="T89"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64">
                      <a:moveTo>
                        <a:pt x="0" y="15"/>
                      </a:moveTo>
                      <a:lnTo>
                        <a:pt x="7" y="33"/>
                      </a:lnTo>
                      <a:lnTo>
                        <a:pt x="15" y="30"/>
                      </a:lnTo>
                      <a:lnTo>
                        <a:pt x="15" y="30"/>
                      </a:lnTo>
                      <a:lnTo>
                        <a:pt x="18" y="29"/>
                      </a:lnTo>
                      <a:lnTo>
                        <a:pt x="20" y="27"/>
                      </a:lnTo>
                      <a:lnTo>
                        <a:pt x="26" y="18"/>
                      </a:lnTo>
                      <a:lnTo>
                        <a:pt x="26" y="15"/>
                      </a:lnTo>
                      <a:lnTo>
                        <a:pt x="27" y="12"/>
                      </a:lnTo>
                      <a:lnTo>
                        <a:pt x="27" y="9"/>
                      </a:lnTo>
                      <a:lnTo>
                        <a:pt x="17" y="9"/>
                      </a:lnTo>
                      <a:lnTo>
                        <a:pt x="17" y="18"/>
                      </a:lnTo>
                      <a:lnTo>
                        <a:pt x="21" y="18"/>
                      </a:lnTo>
                      <a:lnTo>
                        <a:pt x="24" y="17"/>
                      </a:lnTo>
                      <a:lnTo>
                        <a:pt x="26" y="12"/>
                      </a:lnTo>
                      <a:lnTo>
                        <a:pt x="17" y="20"/>
                      </a:lnTo>
                      <a:lnTo>
                        <a:pt x="46" y="23"/>
                      </a:lnTo>
                      <a:lnTo>
                        <a:pt x="46" y="12"/>
                      </a:lnTo>
                      <a:lnTo>
                        <a:pt x="43" y="21"/>
                      </a:lnTo>
                      <a:lnTo>
                        <a:pt x="63" y="27"/>
                      </a:lnTo>
                      <a:lnTo>
                        <a:pt x="66" y="18"/>
                      </a:lnTo>
                      <a:lnTo>
                        <a:pt x="61" y="26"/>
                      </a:lnTo>
                      <a:lnTo>
                        <a:pt x="82" y="41"/>
                      </a:lnTo>
                      <a:lnTo>
                        <a:pt x="87" y="33"/>
                      </a:lnTo>
                      <a:lnTo>
                        <a:pt x="81" y="41"/>
                      </a:lnTo>
                      <a:lnTo>
                        <a:pt x="96" y="53"/>
                      </a:lnTo>
                      <a:lnTo>
                        <a:pt x="99" y="55"/>
                      </a:lnTo>
                      <a:lnTo>
                        <a:pt x="101" y="55"/>
                      </a:lnTo>
                      <a:lnTo>
                        <a:pt x="135" y="63"/>
                      </a:lnTo>
                      <a:lnTo>
                        <a:pt x="136" y="63"/>
                      </a:lnTo>
                      <a:lnTo>
                        <a:pt x="138" y="64"/>
                      </a:lnTo>
                      <a:lnTo>
                        <a:pt x="174" y="59"/>
                      </a:lnTo>
                      <a:lnTo>
                        <a:pt x="177" y="58"/>
                      </a:lnTo>
                      <a:lnTo>
                        <a:pt x="177" y="58"/>
                      </a:lnTo>
                      <a:lnTo>
                        <a:pt x="207" y="46"/>
                      </a:lnTo>
                      <a:lnTo>
                        <a:pt x="208" y="44"/>
                      </a:lnTo>
                      <a:lnTo>
                        <a:pt x="228" y="29"/>
                      </a:lnTo>
                      <a:lnTo>
                        <a:pt x="222" y="21"/>
                      </a:lnTo>
                      <a:lnTo>
                        <a:pt x="226" y="30"/>
                      </a:lnTo>
                      <a:lnTo>
                        <a:pt x="223" y="32"/>
                      </a:lnTo>
                      <a:lnTo>
                        <a:pt x="266" y="29"/>
                      </a:lnTo>
                      <a:lnTo>
                        <a:pt x="265" y="18"/>
                      </a:lnTo>
                      <a:lnTo>
                        <a:pt x="265" y="29"/>
                      </a:lnTo>
                      <a:lnTo>
                        <a:pt x="335" y="29"/>
                      </a:lnTo>
                      <a:lnTo>
                        <a:pt x="335" y="18"/>
                      </a:lnTo>
                      <a:lnTo>
                        <a:pt x="334" y="29"/>
                      </a:lnTo>
                      <a:lnTo>
                        <a:pt x="357" y="32"/>
                      </a:lnTo>
                      <a:lnTo>
                        <a:pt x="360" y="12"/>
                      </a:lnTo>
                      <a:lnTo>
                        <a:pt x="337" y="9"/>
                      </a:lnTo>
                      <a:lnTo>
                        <a:pt x="335" y="9"/>
                      </a:lnTo>
                      <a:lnTo>
                        <a:pt x="265" y="9"/>
                      </a:lnTo>
                      <a:lnTo>
                        <a:pt x="265" y="9"/>
                      </a:lnTo>
                      <a:lnTo>
                        <a:pt x="222" y="12"/>
                      </a:lnTo>
                      <a:lnTo>
                        <a:pt x="219" y="12"/>
                      </a:lnTo>
                      <a:lnTo>
                        <a:pt x="216" y="14"/>
                      </a:lnTo>
                      <a:lnTo>
                        <a:pt x="196" y="29"/>
                      </a:lnTo>
                      <a:lnTo>
                        <a:pt x="202" y="36"/>
                      </a:lnTo>
                      <a:lnTo>
                        <a:pt x="199" y="27"/>
                      </a:lnTo>
                      <a:lnTo>
                        <a:pt x="170" y="40"/>
                      </a:lnTo>
                      <a:lnTo>
                        <a:pt x="173" y="49"/>
                      </a:lnTo>
                      <a:lnTo>
                        <a:pt x="171" y="40"/>
                      </a:lnTo>
                      <a:lnTo>
                        <a:pt x="135" y="44"/>
                      </a:lnTo>
                      <a:lnTo>
                        <a:pt x="136" y="53"/>
                      </a:lnTo>
                      <a:lnTo>
                        <a:pt x="139" y="44"/>
                      </a:lnTo>
                      <a:lnTo>
                        <a:pt x="105" y="36"/>
                      </a:lnTo>
                      <a:lnTo>
                        <a:pt x="102" y="46"/>
                      </a:lnTo>
                      <a:lnTo>
                        <a:pt x="108" y="38"/>
                      </a:lnTo>
                      <a:lnTo>
                        <a:pt x="93" y="26"/>
                      </a:lnTo>
                      <a:lnTo>
                        <a:pt x="93" y="26"/>
                      </a:lnTo>
                      <a:lnTo>
                        <a:pt x="72" y="10"/>
                      </a:lnTo>
                      <a:lnTo>
                        <a:pt x="70" y="9"/>
                      </a:lnTo>
                      <a:lnTo>
                        <a:pt x="69" y="9"/>
                      </a:lnTo>
                      <a:lnTo>
                        <a:pt x="49" y="3"/>
                      </a:lnTo>
                      <a:lnTo>
                        <a:pt x="47" y="3"/>
                      </a:lnTo>
                      <a:lnTo>
                        <a:pt x="18" y="0"/>
                      </a:lnTo>
                      <a:lnTo>
                        <a:pt x="17" y="0"/>
                      </a:lnTo>
                      <a:lnTo>
                        <a:pt x="14" y="0"/>
                      </a:lnTo>
                      <a:lnTo>
                        <a:pt x="9" y="3"/>
                      </a:lnTo>
                      <a:lnTo>
                        <a:pt x="7" y="6"/>
                      </a:lnTo>
                      <a:lnTo>
                        <a:pt x="7" y="9"/>
                      </a:lnTo>
                      <a:lnTo>
                        <a:pt x="7" y="9"/>
                      </a:lnTo>
                      <a:lnTo>
                        <a:pt x="7" y="12"/>
                      </a:lnTo>
                      <a:lnTo>
                        <a:pt x="7" y="9"/>
                      </a:lnTo>
                      <a:lnTo>
                        <a:pt x="7" y="12"/>
                      </a:lnTo>
                      <a:lnTo>
                        <a:pt x="17" y="12"/>
                      </a:lnTo>
                      <a:lnTo>
                        <a:pt x="9" y="7"/>
                      </a:lnTo>
                      <a:lnTo>
                        <a:pt x="3" y="17"/>
                      </a:lnTo>
                      <a:lnTo>
                        <a:pt x="10" y="21"/>
                      </a:lnTo>
                      <a:lnTo>
                        <a:pt x="7" y="12"/>
                      </a:lnTo>
                      <a:lnTo>
                        <a:pt x="0" y="1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7" name="Freeform 23"/>
                <p:cNvSpPr>
                  <a:spLocks/>
                </p:cNvSpPr>
                <p:nvPr/>
              </p:nvSpPr>
              <p:spPr bwMode="auto">
                <a:xfrm>
                  <a:off x="2128" y="3616"/>
                  <a:ext cx="181" cy="32"/>
                </a:xfrm>
                <a:custGeom>
                  <a:avLst/>
                  <a:gdLst>
                    <a:gd name="T0" fmla="*/ 9 w 361"/>
                    <a:gd name="T1" fmla="*/ 35 h 64"/>
                    <a:gd name="T2" fmla="*/ 18 w 361"/>
                    <a:gd name="T3" fmla="*/ 29 h 64"/>
                    <a:gd name="T4" fmla="*/ 27 w 361"/>
                    <a:gd name="T5" fmla="*/ 23 h 64"/>
                    <a:gd name="T6" fmla="*/ 30 w 361"/>
                    <a:gd name="T7" fmla="*/ 15 h 64"/>
                    <a:gd name="T8" fmla="*/ 20 w 361"/>
                    <a:gd name="T9" fmla="*/ 9 h 64"/>
                    <a:gd name="T10" fmla="*/ 24 w 361"/>
                    <a:gd name="T11" fmla="*/ 18 h 64"/>
                    <a:gd name="T12" fmla="*/ 29 w 361"/>
                    <a:gd name="T13" fmla="*/ 12 h 64"/>
                    <a:gd name="T14" fmla="*/ 47 w 361"/>
                    <a:gd name="T15" fmla="*/ 26 h 64"/>
                    <a:gd name="T16" fmla="*/ 67 w 361"/>
                    <a:gd name="T17" fmla="*/ 29 h 64"/>
                    <a:gd name="T18" fmla="*/ 65 w 361"/>
                    <a:gd name="T19" fmla="*/ 28 h 64"/>
                    <a:gd name="T20" fmla="*/ 85 w 361"/>
                    <a:gd name="T21" fmla="*/ 41 h 64"/>
                    <a:gd name="T22" fmla="*/ 84 w 361"/>
                    <a:gd name="T23" fmla="*/ 41 h 64"/>
                    <a:gd name="T24" fmla="*/ 101 w 361"/>
                    <a:gd name="T25" fmla="*/ 55 h 64"/>
                    <a:gd name="T26" fmla="*/ 139 w 361"/>
                    <a:gd name="T27" fmla="*/ 64 h 64"/>
                    <a:gd name="T28" fmla="*/ 142 w 361"/>
                    <a:gd name="T29" fmla="*/ 64 h 64"/>
                    <a:gd name="T30" fmla="*/ 179 w 361"/>
                    <a:gd name="T31" fmla="*/ 60 h 64"/>
                    <a:gd name="T32" fmla="*/ 208 w 361"/>
                    <a:gd name="T33" fmla="*/ 48 h 64"/>
                    <a:gd name="T34" fmla="*/ 229 w 361"/>
                    <a:gd name="T35" fmla="*/ 29 h 64"/>
                    <a:gd name="T36" fmla="*/ 228 w 361"/>
                    <a:gd name="T37" fmla="*/ 31 h 64"/>
                    <a:gd name="T38" fmla="*/ 269 w 361"/>
                    <a:gd name="T39" fmla="*/ 29 h 64"/>
                    <a:gd name="T40" fmla="*/ 268 w 361"/>
                    <a:gd name="T41" fmla="*/ 29 h 64"/>
                    <a:gd name="T42" fmla="*/ 338 w 361"/>
                    <a:gd name="T43" fmla="*/ 18 h 64"/>
                    <a:gd name="T44" fmla="*/ 358 w 361"/>
                    <a:gd name="T45" fmla="*/ 32 h 64"/>
                    <a:gd name="T46" fmla="*/ 340 w 361"/>
                    <a:gd name="T47" fmla="*/ 9 h 64"/>
                    <a:gd name="T48" fmla="*/ 268 w 361"/>
                    <a:gd name="T49" fmla="*/ 9 h 64"/>
                    <a:gd name="T50" fmla="*/ 223 w 361"/>
                    <a:gd name="T51" fmla="*/ 12 h 64"/>
                    <a:gd name="T52" fmla="*/ 217 w 361"/>
                    <a:gd name="T53" fmla="*/ 14 h 64"/>
                    <a:gd name="T54" fmla="*/ 203 w 361"/>
                    <a:gd name="T55" fmla="*/ 38 h 64"/>
                    <a:gd name="T56" fmla="*/ 171 w 361"/>
                    <a:gd name="T57" fmla="*/ 41 h 64"/>
                    <a:gd name="T58" fmla="*/ 174 w 361"/>
                    <a:gd name="T59" fmla="*/ 41 h 64"/>
                    <a:gd name="T60" fmla="*/ 141 w 361"/>
                    <a:gd name="T61" fmla="*/ 54 h 64"/>
                    <a:gd name="T62" fmla="*/ 107 w 361"/>
                    <a:gd name="T63" fmla="*/ 37 h 64"/>
                    <a:gd name="T64" fmla="*/ 111 w 361"/>
                    <a:gd name="T65" fmla="*/ 38 h 64"/>
                    <a:gd name="T66" fmla="*/ 96 w 361"/>
                    <a:gd name="T67" fmla="*/ 26 h 64"/>
                    <a:gd name="T68" fmla="*/ 73 w 361"/>
                    <a:gd name="T69" fmla="*/ 9 h 64"/>
                    <a:gd name="T70" fmla="*/ 50 w 361"/>
                    <a:gd name="T71" fmla="*/ 6 h 64"/>
                    <a:gd name="T72" fmla="*/ 52 w 361"/>
                    <a:gd name="T73" fmla="*/ 6 h 64"/>
                    <a:gd name="T74" fmla="*/ 20 w 361"/>
                    <a:gd name="T75" fmla="*/ 0 h 64"/>
                    <a:gd name="T76" fmla="*/ 12 w 361"/>
                    <a:gd name="T77" fmla="*/ 3 h 64"/>
                    <a:gd name="T78" fmla="*/ 10 w 361"/>
                    <a:gd name="T79" fmla="*/ 9 h 64"/>
                    <a:gd name="T80" fmla="*/ 10 w 361"/>
                    <a:gd name="T81" fmla="*/ 15 h 64"/>
                    <a:gd name="T82" fmla="*/ 10 w 361"/>
                    <a:gd name="T83" fmla="*/ 12 h 64"/>
                    <a:gd name="T84" fmla="*/ 20 w 361"/>
                    <a:gd name="T85" fmla="*/ 15 h 64"/>
                    <a:gd name="T86" fmla="*/ 6 w 361"/>
                    <a:gd name="T87" fmla="*/ 14 h 64"/>
                    <a:gd name="T88" fmla="*/ 7 w 361"/>
                    <a:gd name="T8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1" h="64">
                      <a:moveTo>
                        <a:pt x="0" y="18"/>
                      </a:moveTo>
                      <a:lnTo>
                        <a:pt x="9" y="35"/>
                      </a:lnTo>
                      <a:lnTo>
                        <a:pt x="16" y="31"/>
                      </a:lnTo>
                      <a:lnTo>
                        <a:pt x="18" y="29"/>
                      </a:lnTo>
                      <a:lnTo>
                        <a:pt x="26" y="23"/>
                      </a:lnTo>
                      <a:lnTo>
                        <a:pt x="27" y="23"/>
                      </a:lnTo>
                      <a:lnTo>
                        <a:pt x="29" y="18"/>
                      </a:lnTo>
                      <a:lnTo>
                        <a:pt x="30" y="15"/>
                      </a:lnTo>
                      <a:lnTo>
                        <a:pt x="30" y="9"/>
                      </a:lnTo>
                      <a:lnTo>
                        <a:pt x="20" y="9"/>
                      </a:lnTo>
                      <a:lnTo>
                        <a:pt x="20" y="18"/>
                      </a:lnTo>
                      <a:lnTo>
                        <a:pt x="24" y="18"/>
                      </a:lnTo>
                      <a:lnTo>
                        <a:pt x="27" y="17"/>
                      </a:lnTo>
                      <a:lnTo>
                        <a:pt x="29" y="12"/>
                      </a:lnTo>
                      <a:lnTo>
                        <a:pt x="18" y="20"/>
                      </a:lnTo>
                      <a:lnTo>
                        <a:pt x="47" y="26"/>
                      </a:lnTo>
                      <a:lnTo>
                        <a:pt x="47" y="26"/>
                      </a:lnTo>
                      <a:lnTo>
                        <a:pt x="67" y="29"/>
                      </a:lnTo>
                      <a:lnTo>
                        <a:pt x="69" y="18"/>
                      </a:lnTo>
                      <a:lnTo>
                        <a:pt x="65" y="28"/>
                      </a:lnTo>
                      <a:lnTo>
                        <a:pt x="64" y="26"/>
                      </a:lnTo>
                      <a:lnTo>
                        <a:pt x="85" y="41"/>
                      </a:lnTo>
                      <a:lnTo>
                        <a:pt x="90" y="34"/>
                      </a:lnTo>
                      <a:lnTo>
                        <a:pt x="84" y="41"/>
                      </a:lnTo>
                      <a:lnTo>
                        <a:pt x="98" y="54"/>
                      </a:lnTo>
                      <a:lnTo>
                        <a:pt x="101" y="55"/>
                      </a:lnTo>
                      <a:lnTo>
                        <a:pt x="102" y="57"/>
                      </a:lnTo>
                      <a:lnTo>
                        <a:pt x="139" y="64"/>
                      </a:lnTo>
                      <a:lnTo>
                        <a:pt x="141" y="63"/>
                      </a:lnTo>
                      <a:lnTo>
                        <a:pt x="142" y="64"/>
                      </a:lnTo>
                      <a:lnTo>
                        <a:pt x="176" y="61"/>
                      </a:lnTo>
                      <a:lnTo>
                        <a:pt x="179" y="60"/>
                      </a:lnTo>
                      <a:lnTo>
                        <a:pt x="179" y="60"/>
                      </a:lnTo>
                      <a:lnTo>
                        <a:pt x="208" y="48"/>
                      </a:lnTo>
                      <a:lnTo>
                        <a:pt x="209" y="46"/>
                      </a:lnTo>
                      <a:lnTo>
                        <a:pt x="229" y="29"/>
                      </a:lnTo>
                      <a:lnTo>
                        <a:pt x="223" y="21"/>
                      </a:lnTo>
                      <a:lnTo>
                        <a:pt x="228" y="31"/>
                      </a:lnTo>
                      <a:lnTo>
                        <a:pt x="225" y="32"/>
                      </a:lnTo>
                      <a:lnTo>
                        <a:pt x="269" y="29"/>
                      </a:lnTo>
                      <a:lnTo>
                        <a:pt x="268" y="18"/>
                      </a:lnTo>
                      <a:lnTo>
                        <a:pt x="268" y="29"/>
                      </a:lnTo>
                      <a:lnTo>
                        <a:pt x="338" y="29"/>
                      </a:lnTo>
                      <a:lnTo>
                        <a:pt x="338" y="18"/>
                      </a:lnTo>
                      <a:lnTo>
                        <a:pt x="337" y="29"/>
                      </a:lnTo>
                      <a:lnTo>
                        <a:pt x="358" y="32"/>
                      </a:lnTo>
                      <a:lnTo>
                        <a:pt x="361" y="12"/>
                      </a:lnTo>
                      <a:lnTo>
                        <a:pt x="340" y="9"/>
                      </a:lnTo>
                      <a:lnTo>
                        <a:pt x="338" y="9"/>
                      </a:lnTo>
                      <a:lnTo>
                        <a:pt x="268" y="9"/>
                      </a:lnTo>
                      <a:lnTo>
                        <a:pt x="268" y="9"/>
                      </a:lnTo>
                      <a:lnTo>
                        <a:pt x="223" y="12"/>
                      </a:lnTo>
                      <a:lnTo>
                        <a:pt x="220" y="12"/>
                      </a:lnTo>
                      <a:lnTo>
                        <a:pt x="217" y="14"/>
                      </a:lnTo>
                      <a:lnTo>
                        <a:pt x="197" y="31"/>
                      </a:lnTo>
                      <a:lnTo>
                        <a:pt x="203" y="38"/>
                      </a:lnTo>
                      <a:lnTo>
                        <a:pt x="200" y="29"/>
                      </a:lnTo>
                      <a:lnTo>
                        <a:pt x="171" y="41"/>
                      </a:lnTo>
                      <a:lnTo>
                        <a:pt x="174" y="51"/>
                      </a:lnTo>
                      <a:lnTo>
                        <a:pt x="174" y="41"/>
                      </a:lnTo>
                      <a:lnTo>
                        <a:pt x="141" y="44"/>
                      </a:lnTo>
                      <a:lnTo>
                        <a:pt x="141" y="54"/>
                      </a:lnTo>
                      <a:lnTo>
                        <a:pt x="144" y="44"/>
                      </a:lnTo>
                      <a:lnTo>
                        <a:pt x="107" y="37"/>
                      </a:lnTo>
                      <a:lnTo>
                        <a:pt x="104" y="46"/>
                      </a:lnTo>
                      <a:lnTo>
                        <a:pt x="111" y="38"/>
                      </a:lnTo>
                      <a:lnTo>
                        <a:pt x="98" y="26"/>
                      </a:lnTo>
                      <a:lnTo>
                        <a:pt x="96" y="26"/>
                      </a:lnTo>
                      <a:lnTo>
                        <a:pt x="75" y="11"/>
                      </a:lnTo>
                      <a:lnTo>
                        <a:pt x="73" y="9"/>
                      </a:lnTo>
                      <a:lnTo>
                        <a:pt x="70" y="9"/>
                      </a:lnTo>
                      <a:lnTo>
                        <a:pt x="50" y="6"/>
                      </a:lnTo>
                      <a:lnTo>
                        <a:pt x="49" y="15"/>
                      </a:lnTo>
                      <a:lnTo>
                        <a:pt x="52" y="6"/>
                      </a:lnTo>
                      <a:lnTo>
                        <a:pt x="23" y="0"/>
                      </a:lnTo>
                      <a:lnTo>
                        <a:pt x="20" y="0"/>
                      </a:lnTo>
                      <a:lnTo>
                        <a:pt x="16" y="0"/>
                      </a:lnTo>
                      <a:lnTo>
                        <a:pt x="12" y="3"/>
                      </a:lnTo>
                      <a:lnTo>
                        <a:pt x="10" y="6"/>
                      </a:lnTo>
                      <a:lnTo>
                        <a:pt x="10" y="9"/>
                      </a:lnTo>
                      <a:lnTo>
                        <a:pt x="10" y="9"/>
                      </a:lnTo>
                      <a:lnTo>
                        <a:pt x="10" y="15"/>
                      </a:lnTo>
                      <a:lnTo>
                        <a:pt x="12" y="9"/>
                      </a:lnTo>
                      <a:lnTo>
                        <a:pt x="10" y="12"/>
                      </a:lnTo>
                      <a:lnTo>
                        <a:pt x="10" y="15"/>
                      </a:lnTo>
                      <a:lnTo>
                        <a:pt x="20" y="15"/>
                      </a:lnTo>
                      <a:lnTo>
                        <a:pt x="13" y="8"/>
                      </a:lnTo>
                      <a:lnTo>
                        <a:pt x="6" y="14"/>
                      </a:lnTo>
                      <a:lnTo>
                        <a:pt x="12" y="21"/>
                      </a:lnTo>
                      <a:lnTo>
                        <a:pt x="7" y="14"/>
                      </a:lnTo>
                      <a:lnTo>
                        <a:pt x="0" y="1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8" name="Freeform 24"/>
                <p:cNvSpPr>
                  <a:spLocks/>
                </p:cNvSpPr>
                <p:nvPr/>
              </p:nvSpPr>
              <p:spPr bwMode="auto">
                <a:xfrm>
                  <a:off x="2253" y="3631"/>
                  <a:ext cx="180" cy="47"/>
                </a:xfrm>
                <a:custGeom>
                  <a:avLst/>
                  <a:gdLst>
                    <a:gd name="T0" fmla="*/ 8 w 360"/>
                    <a:gd name="T1" fmla="*/ 46 h 95"/>
                    <a:gd name="T2" fmla="*/ 16 w 360"/>
                    <a:gd name="T3" fmla="*/ 43 h 95"/>
                    <a:gd name="T4" fmla="*/ 20 w 360"/>
                    <a:gd name="T5" fmla="*/ 38 h 95"/>
                    <a:gd name="T6" fmla="*/ 19 w 360"/>
                    <a:gd name="T7" fmla="*/ 17 h 95"/>
                    <a:gd name="T8" fmla="*/ 26 w 360"/>
                    <a:gd name="T9" fmla="*/ 25 h 95"/>
                    <a:gd name="T10" fmla="*/ 43 w 360"/>
                    <a:gd name="T11" fmla="*/ 19 h 95"/>
                    <a:gd name="T12" fmla="*/ 40 w 360"/>
                    <a:gd name="T13" fmla="*/ 19 h 95"/>
                    <a:gd name="T14" fmla="*/ 72 w 360"/>
                    <a:gd name="T15" fmla="*/ 31 h 95"/>
                    <a:gd name="T16" fmla="*/ 68 w 360"/>
                    <a:gd name="T17" fmla="*/ 29 h 95"/>
                    <a:gd name="T18" fmla="*/ 68 w 360"/>
                    <a:gd name="T19" fmla="*/ 26 h 95"/>
                    <a:gd name="T20" fmla="*/ 81 w 360"/>
                    <a:gd name="T21" fmla="*/ 52 h 95"/>
                    <a:gd name="T22" fmla="*/ 103 w 360"/>
                    <a:gd name="T23" fmla="*/ 81 h 95"/>
                    <a:gd name="T24" fmla="*/ 107 w 360"/>
                    <a:gd name="T25" fmla="*/ 83 h 95"/>
                    <a:gd name="T26" fmla="*/ 152 w 360"/>
                    <a:gd name="T27" fmla="*/ 95 h 95"/>
                    <a:gd name="T28" fmla="*/ 176 w 360"/>
                    <a:gd name="T29" fmla="*/ 88 h 95"/>
                    <a:gd name="T30" fmla="*/ 207 w 360"/>
                    <a:gd name="T31" fmla="*/ 71 h 95"/>
                    <a:gd name="T32" fmla="*/ 210 w 360"/>
                    <a:gd name="T33" fmla="*/ 69 h 95"/>
                    <a:gd name="T34" fmla="*/ 225 w 360"/>
                    <a:gd name="T35" fmla="*/ 37 h 95"/>
                    <a:gd name="T36" fmla="*/ 270 w 360"/>
                    <a:gd name="T37" fmla="*/ 34 h 95"/>
                    <a:gd name="T38" fmla="*/ 267 w 360"/>
                    <a:gd name="T39" fmla="*/ 35 h 95"/>
                    <a:gd name="T40" fmla="*/ 337 w 360"/>
                    <a:gd name="T41" fmla="*/ 25 h 95"/>
                    <a:gd name="T42" fmla="*/ 357 w 360"/>
                    <a:gd name="T43" fmla="*/ 38 h 95"/>
                    <a:gd name="T44" fmla="*/ 339 w 360"/>
                    <a:gd name="T45" fmla="*/ 15 h 95"/>
                    <a:gd name="T46" fmla="*/ 267 w 360"/>
                    <a:gd name="T47" fmla="*/ 15 h 95"/>
                    <a:gd name="T48" fmla="*/ 264 w 360"/>
                    <a:gd name="T49" fmla="*/ 15 h 95"/>
                    <a:gd name="T50" fmla="*/ 222 w 360"/>
                    <a:gd name="T51" fmla="*/ 28 h 95"/>
                    <a:gd name="T52" fmla="*/ 219 w 360"/>
                    <a:gd name="T53" fmla="*/ 31 h 95"/>
                    <a:gd name="T54" fmla="*/ 202 w 360"/>
                    <a:gd name="T55" fmla="*/ 61 h 95"/>
                    <a:gd name="T56" fmla="*/ 169 w 360"/>
                    <a:gd name="T57" fmla="*/ 71 h 95"/>
                    <a:gd name="T58" fmla="*/ 170 w 360"/>
                    <a:gd name="T59" fmla="*/ 69 h 95"/>
                    <a:gd name="T60" fmla="*/ 152 w 360"/>
                    <a:gd name="T61" fmla="*/ 77 h 95"/>
                    <a:gd name="T62" fmla="*/ 155 w 360"/>
                    <a:gd name="T63" fmla="*/ 77 h 95"/>
                    <a:gd name="T64" fmla="*/ 111 w 360"/>
                    <a:gd name="T65" fmla="*/ 74 h 95"/>
                    <a:gd name="T66" fmla="*/ 97 w 360"/>
                    <a:gd name="T67" fmla="*/ 40 h 95"/>
                    <a:gd name="T68" fmla="*/ 98 w 360"/>
                    <a:gd name="T69" fmla="*/ 42 h 95"/>
                    <a:gd name="T70" fmla="*/ 83 w 360"/>
                    <a:gd name="T71" fmla="*/ 15 h 95"/>
                    <a:gd name="T72" fmla="*/ 78 w 360"/>
                    <a:gd name="T73" fmla="*/ 12 h 95"/>
                    <a:gd name="T74" fmla="*/ 40 w 360"/>
                    <a:gd name="T75" fmla="*/ 0 h 95"/>
                    <a:gd name="T76" fmla="*/ 16 w 360"/>
                    <a:gd name="T77" fmla="*/ 8 h 95"/>
                    <a:gd name="T78" fmla="*/ 11 w 360"/>
                    <a:gd name="T79" fmla="*/ 11 h 95"/>
                    <a:gd name="T80" fmla="*/ 2 w 360"/>
                    <a:gd name="T81" fmla="*/ 31 h 95"/>
                    <a:gd name="T82" fmla="*/ 3 w 360"/>
                    <a:gd name="T83" fmla="*/ 28 h 95"/>
                    <a:gd name="T84" fmla="*/ 8 w 360"/>
                    <a:gd name="T85"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95">
                      <a:moveTo>
                        <a:pt x="0" y="28"/>
                      </a:moveTo>
                      <a:lnTo>
                        <a:pt x="8" y="46"/>
                      </a:lnTo>
                      <a:lnTo>
                        <a:pt x="16" y="43"/>
                      </a:lnTo>
                      <a:lnTo>
                        <a:pt x="16" y="43"/>
                      </a:lnTo>
                      <a:lnTo>
                        <a:pt x="19" y="42"/>
                      </a:lnTo>
                      <a:lnTo>
                        <a:pt x="20" y="38"/>
                      </a:lnTo>
                      <a:lnTo>
                        <a:pt x="28" y="22"/>
                      </a:lnTo>
                      <a:lnTo>
                        <a:pt x="19" y="17"/>
                      </a:lnTo>
                      <a:lnTo>
                        <a:pt x="23" y="26"/>
                      </a:lnTo>
                      <a:lnTo>
                        <a:pt x="26" y="25"/>
                      </a:lnTo>
                      <a:lnTo>
                        <a:pt x="22" y="26"/>
                      </a:lnTo>
                      <a:lnTo>
                        <a:pt x="43" y="19"/>
                      </a:lnTo>
                      <a:lnTo>
                        <a:pt x="40" y="9"/>
                      </a:lnTo>
                      <a:lnTo>
                        <a:pt x="40" y="19"/>
                      </a:lnTo>
                      <a:lnTo>
                        <a:pt x="37" y="19"/>
                      </a:lnTo>
                      <a:lnTo>
                        <a:pt x="72" y="31"/>
                      </a:lnTo>
                      <a:lnTo>
                        <a:pt x="75" y="22"/>
                      </a:lnTo>
                      <a:lnTo>
                        <a:pt x="68" y="29"/>
                      </a:lnTo>
                      <a:lnTo>
                        <a:pt x="72" y="31"/>
                      </a:lnTo>
                      <a:lnTo>
                        <a:pt x="68" y="26"/>
                      </a:lnTo>
                      <a:lnTo>
                        <a:pt x="81" y="51"/>
                      </a:lnTo>
                      <a:lnTo>
                        <a:pt x="81" y="52"/>
                      </a:lnTo>
                      <a:lnTo>
                        <a:pt x="103" y="80"/>
                      </a:lnTo>
                      <a:lnTo>
                        <a:pt x="103" y="81"/>
                      </a:lnTo>
                      <a:lnTo>
                        <a:pt x="107" y="83"/>
                      </a:lnTo>
                      <a:lnTo>
                        <a:pt x="107" y="83"/>
                      </a:lnTo>
                      <a:lnTo>
                        <a:pt x="149" y="95"/>
                      </a:lnTo>
                      <a:lnTo>
                        <a:pt x="152" y="95"/>
                      </a:lnTo>
                      <a:lnTo>
                        <a:pt x="155" y="95"/>
                      </a:lnTo>
                      <a:lnTo>
                        <a:pt x="176" y="88"/>
                      </a:lnTo>
                      <a:lnTo>
                        <a:pt x="178" y="88"/>
                      </a:lnTo>
                      <a:lnTo>
                        <a:pt x="207" y="71"/>
                      </a:lnTo>
                      <a:lnTo>
                        <a:pt x="210" y="69"/>
                      </a:lnTo>
                      <a:lnTo>
                        <a:pt x="210" y="69"/>
                      </a:lnTo>
                      <a:lnTo>
                        <a:pt x="233" y="45"/>
                      </a:lnTo>
                      <a:lnTo>
                        <a:pt x="225" y="37"/>
                      </a:lnTo>
                      <a:lnTo>
                        <a:pt x="228" y="46"/>
                      </a:lnTo>
                      <a:lnTo>
                        <a:pt x="270" y="34"/>
                      </a:lnTo>
                      <a:lnTo>
                        <a:pt x="267" y="25"/>
                      </a:lnTo>
                      <a:lnTo>
                        <a:pt x="267" y="35"/>
                      </a:lnTo>
                      <a:lnTo>
                        <a:pt x="337" y="35"/>
                      </a:lnTo>
                      <a:lnTo>
                        <a:pt x="337" y="25"/>
                      </a:lnTo>
                      <a:lnTo>
                        <a:pt x="336" y="35"/>
                      </a:lnTo>
                      <a:lnTo>
                        <a:pt x="357" y="38"/>
                      </a:lnTo>
                      <a:lnTo>
                        <a:pt x="360" y="19"/>
                      </a:lnTo>
                      <a:lnTo>
                        <a:pt x="339" y="15"/>
                      </a:lnTo>
                      <a:lnTo>
                        <a:pt x="337" y="15"/>
                      </a:lnTo>
                      <a:lnTo>
                        <a:pt x="267" y="15"/>
                      </a:lnTo>
                      <a:lnTo>
                        <a:pt x="267" y="15"/>
                      </a:lnTo>
                      <a:lnTo>
                        <a:pt x="264" y="15"/>
                      </a:lnTo>
                      <a:lnTo>
                        <a:pt x="222" y="28"/>
                      </a:lnTo>
                      <a:lnTo>
                        <a:pt x="222" y="28"/>
                      </a:lnTo>
                      <a:lnTo>
                        <a:pt x="218" y="31"/>
                      </a:lnTo>
                      <a:lnTo>
                        <a:pt x="219" y="31"/>
                      </a:lnTo>
                      <a:lnTo>
                        <a:pt x="196" y="55"/>
                      </a:lnTo>
                      <a:lnTo>
                        <a:pt x="202" y="61"/>
                      </a:lnTo>
                      <a:lnTo>
                        <a:pt x="198" y="54"/>
                      </a:lnTo>
                      <a:lnTo>
                        <a:pt x="169" y="71"/>
                      </a:lnTo>
                      <a:lnTo>
                        <a:pt x="173" y="78"/>
                      </a:lnTo>
                      <a:lnTo>
                        <a:pt x="170" y="69"/>
                      </a:lnTo>
                      <a:lnTo>
                        <a:pt x="149" y="77"/>
                      </a:lnTo>
                      <a:lnTo>
                        <a:pt x="152" y="77"/>
                      </a:lnTo>
                      <a:lnTo>
                        <a:pt x="152" y="86"/>
                      </a:lnTo>
                      <a:lnTo>
                        <a:pt x="155" y="77"/>
                      </a:lnTo>
                      <a:lnTo>
                        <a:pt x="114" y="65"/>
                      </a:lnTo>
                      <a:lnTo>
                        <a:pt x="111" y="74"/>
                      </a:lnTo>
                      <a:lnTo>
                        <a:pt x="118" y="68"/>
                      </a:lnTo>
                      <a:lnTo>
                        <a:pt x="97" y="40"/>
                      </a:lnTo>
                      <a:lnTo>
                        <a:pt x="89" y="46"/>
                      </a:lnTo>
                      <a:lnTo>
                        <a:pt x="98" y="42"/>
                      </a:lnTo>
                      <a:lnTo>
                        <a:pt x="85" y="17"/>
                      </a:lnTo>
                      <a:lnTo>
                        <a:pt x="83" y="15"/>
                      </a:lnTo>
                      <a:lnTo>
                        <a:pt x="80" y="12"/>
                      </a:lnTo>
                      <a:lnTo>
                        <a:pt x="78" y="12"/>
                      </a:lnTo>
                      <a:lnTo>
                        <a:pt x="43" y="0"/>
                      </a:lnTo>
                      <a:lnTo>
                        <a:pt x="40" y="0"/>
                      </a:lnTo>
                      <a:lnTo>
                        <a:pt x="37" y="0"/>
                      </a:lnTo>
                      <a:lnTo>
                        <a:pt x="16" y="8"/>
                      </a:lnTo>
                      <a:lnTo>
                        <a:pt x="16" y="8"/>
                      </a:lnTo>
                      <a:lnTo>
                        <a:pt x="11" y="11"/>
                      </a:lnTo>
                      <a:lnTo>
                        <a:pt x="9" y="14"/>
                      </a:lnTo>
                      <a:lnTo>
                        <a:pt x="2" y="31"/>
                      </a:lnTo>
                      <a:lnTo>
                        <a:pt x="8" y="25"/>
                      </a:lnTo>
                      <a:lnTo>
                        <a:pt x="3" y="28"/>
                      </a:lnTo>
                      <a:lnTo>
                        <a:pt x="11" y="34"/>
                      </a:lnTo>
                      <a:lnTo>
                        <a:pt x="8"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69" name="Freeform 25"/>
                <p:cNvSpPr>
                  <a:spLocks/>
                </p:cNvSpPr>
                <p:nvPr/>
              </p:nvSpPr>
              <p:spPr bwMode="auto">
                <a:xfrm>
                  <a:off x="2349" y="3631"/>
                  <a:ext cx="179" cy="47"/>
                </a:xfrm>
                <a:custGeom>
                  <a:avLst/>
                  <a:gdLst>
                    <a:gd name="T0" fmla="*/ 10 w 358"/>
                    <a:gd name="T1" fmla="*/ 46 h 95"/>
                    <a:gd name="T2" fmla="*/ 17 w 358"/>
                    <a:gd name="T3" fmla="*/ 42 h 95"/>
                    <a:gd name="T4" fmla="*/ 26 w 358"/>
                    <a:gd name="T5" fmla="*/ 22 h 95"/>
                    <a:gd name="T6" fmla="*/ 21 w 358"/>
                    <a:gd name="T7" fmla="*/ 26 h 95"/>
                    <a:gd name="T8" fmla="*/ 20 w 358"/>
                    <a:gd name="T9" fmla="*/ 26 h 95"/>
                    <a:gd name="T10" fmla="*/ 38 w 358"/>
                    <a:gd name="T11" fmla="*/ 9 h 95"/>
                    <a:gd name="T12" fmla="*/ 35 w 358"/>
                    <a:gd name="T13" fmla="*/ 19 h 95"/>
                    <a:gd name="T14" fmla="*/ 75 w 358"/>
                    <a:gd name="T15" fmla="*/ 22 h 95"/>
                    <a:gd name="T16" fmla="*/ 72 w 358"/>
                    <a:gd name="T17" fmla="*/ 31 h 95"/>
                    <a:gd name="T18" fmla="*/ 79 w 358"/>
                    <a:gd name="T19" fmla="*/ 51 h 95"/>
                    <a:gd name="T20" fmla="*/ 101 w 358"/>
                    <a:gd name="T21" fmla="*/ 80 h 95"/>
                    <a:gd name="T22" fmla="*/ 105 w 358"/>
                    <a:gd name="T23" fmla="*/ 83 h 95"/>
                    <a:gd name="T24" fmla="*/ 148 w 358"/>
                    <a:gd name="T25" fmla="*/ 95 h 95"/>
                    <a:gd name="T26" fmla="*/ 156 w 358"/>
                    <a:gd name="T27" fmla="*/ 95 h 95"/>
                    <a:gd name="T28" fmla="*/ 176 w 358"/>
                    <a:gd name="T29" fmla="*/ 88 h 95"/>
                    <a:gd name="T30" fmla="*/ 208 w 358"/>
                    <a:gd name="T31" fmla="*/ 69 h 95"/>
                    <a:gd name="T32" fmla="*/ 231 w 358"/>
                    <a:gd name="T33" fmla="*/ 45 h 95"/>
                    <a:gd name="T34" fmla="*/ 226 w 358"/>
                    <a:gd name="T35" fmla="*/ 46 h 95"/>
                    <a:gd name="T36" fmla="*/ 265 w 358"/>
                    <a:gd name="T37" fmla="*/ 25 h 95"/>
                    <a:gd name="T38" fmla="*/ 335 w 358"/>
                    <a:gd name="T39" fmla="*/ 35 h 95"/>
                    <a:gd name="T40" fmla="*/ 334 w 358"/>
                    <a:gd name="T41" fmla="*/ 35 h 95"/>
                    <a:gd name="T42" fmla="*/ 358 w 358"/>
                    <a:gd name="T43" fmla="*/ 19 h 95"/>
                    <a:gd name="T44" fmla="*/ 335 w 358"/>
                    <a:gd name="T45" fmla="*/ 15 h 95"/>
                    <a:gd name="T46" fmla="*/ 265 w 358"/>
                    <a:gd name="T47" fmla="*/ 15 h 95"/>
                    <a:gd name="T48" fmla="*/ 220 w 358"/>
                    <a:gd name="T49" fmla="*/ 28 h 95"/>
                    <a:gd name="T50" fmla="*/ 216 w 358"/>
                    <a:gd name="T51" fmla="*/ 31 h 95"/>
                    <a:gd name="T52" fmla="*/ 194 w 358"/>
                    <a:gd name="T53" fmla="*/ 55 h 95"/>
                    <a:gd name="T54" fmla="*/ 196 w 358"/>
                    <a:gd name="T55" fmla="*/ 54 h 95"/>
                    <a:gd name="T56" fmla="*/ 171 w 358"/>
                    <a:gd name="T57" fmla="*/ 78 h 95"/>
                    <a:gd name="T58" fmla="*/ 148 w 358"/>
                    <a:gd name="T59" fmla="*/ 77 h 95"/>
                    <a:gd name="T60" fmla="*/ 151 w 358"/>
                    <a:gd name="T61" fmla="*/ 86 h 95"/>
                    <a:gd name="T62" fmla="*/ 112 w 358"/>
                    <a:gd name="T63" fmla="*/ 65 h 95"/>
                    <a:gd name="T64" fmla="*/ 116 w 358"/>
                    <a:gd name="T65" fmla="*/ 68 h 95"/>
                    <a:gd name="T66" fmla="*/ 87 w 358"/>
                    <a:gd name="T67" fmla="*/ 46 h 95"/>
                    <a:gd name="T68" fmla="*/ 84 w 358"/>
                    <a:gd name="T69" fmla="*/ 17 h 95"/>
                    <a:gd name="T70" fmla="*/ 79 w 358"/>
                    <a:gd name="T71" fmla="*/ 12 h 95"/>
                    <a:gd name="T72" fmla="*/ 41 w 358"/>
                    <a:gd name="T73" fmla="*/ 0 h 95"/>
                    <a:gd name="T74" fmla="*/ 35 w 358"/>
                    <a:gd name="T75" fmla="*/ 0 h 95"/>
                    <a:gd name="T76" fmla="*/ 14 w 358"/>
                    <a:gd name="T77" fmla="*/ 8 h 95"/>
                    <a:gd name="T78" fmla="*/ 7 w 358"/>
                    <a:gd name="T79" fmla="*/ 14 h 95"/>
                    <a:gd name="T80" fmla="*/ 1 w 358"/>
                    <a:gd name="T81" fmla="*/ 28 h 95"/>
                    <a:gd name="T82" fmla="*/ 4 w 358"/>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95">
                      <a:moveTo>
                        <a:pt x="0" y="29"/>
                      </a:moveTo>
                      <a:lnTo>
                        <a:pt x="10" y="46"/>
                      </a:lnTo>
                      <a:lnTo>
                        <a:pt x="15" y="43"/>
                      </a:lnTo>
                      <a:lnTo>
                        <a:pt x="17" y="42"/>
                      </a:lnTo>
                      <a:lnTo>
                        <a:pt x="18" y="38"/>
                      </a:lnTo>
                      <a:lnTo>
                        <a:pt x="26" y="22"/>
                      </a:lnTo>
                      <a:lnTo>
                        <a:pt x="17" y="17"/>
                      </a:lnTo>
                      <a:lnTo>
                        <a:pt x="21" y="26"/>
                      </a:lnTo>
                      <a:lnTo>
                        <a:pt x="24" y="25"/>
                      </a:lnTo>
                      <a:lnTo>
                        <a:pt x="20" y="26"/>
                      </a:lnTo>
                      <a:lnTo>
                        <a:pt x="41" y="19"/>
                      </a:lnTo>
                      <a:lnTo>
                        <a:pt x="38" y="9"/>
                      </a:lnTo>
                      <a:lnTo>
                        <a:pt x="38" y="19"/>
                      </a:lnTo>
                      <a:lnTo>
                        <a:pt x="35" y="19"/>
                      </a:lnTo>
                      <a:lnTo>
                        <a:pt x="72" y="31"/>
                      </a:lnTo>
                      <a:lnTo>
                        <a:pt x="75" y="22"/>
                      </a:lnTo>
                      <a:lnTo>
                        <a:pt x="67" y="29"/>
                      </a:lnTo>
                      <a:lnTo>
                        <a:pt x="72" y="31"/>
                      </a:lnTo>
                      <a:lnTo>
                        <a:pt x="67" y="26"/>
                      </a:lnTo>
                      <a:lnTo>
                        <a:pt x="79" y="51"/>
                      </a:lnTo>
                      <a:lnTo>
                        <a:pt x="79" y="52"/>
                      </a:lnTo>
                      <a:lnTo>
                        <a:pt x="101" y="80"/>
                      </a:lnTo>
                      <a:lnTo>
                        <a:pt x="101" y="81"/>
                      </a:lnTo>
                      <a:lnTo>
                        <a:pt x="105" y="83"/>
                      </a:lnTo>
                      <a:lnTo>
                        <a:pt x="105" y="83"/>
                      </a:lnTo>
                      <a:lnTo>
                        <a:pt x="148" y="95"/>
                      </a:lnTo>
                      <a:lnTo>
                        <a:pt x="151" y="95"/>
                      </a:lnTo>
                      <a:lnTo>
                        <a:pt x="156" y="95"/>
                      </a:lnTo>
                      <a:lnTo>
                        <a:pt x="176" y="88"/>
                      </a:lnTo>
                      <a:lnTo>
                        <a:pt x="176" y="88"/>
                      </a:lnTo>
                      <a:lnTo>
                        <a:pt x="205" y="71"/>
                      </a:lnTo>
                      <a:lnTo>
                        <a:pt x="208" y="69"/>
                      </a:lnTo>
                      <a:lnTo>
                        <a:pt x="208" y="69"/>
                      </a:lnTo>
                      <a:lnTo>
                        <a:pt x="231" y="45"/>
                      </a:lnTo>
                      <a:lnTo>
                        <a:pt x="223" y="37"/>
                      </a:lnTo>
                      <a:lnTo>
                        <a:pt x="226" y="46"/>
                      </a:lnTo>
                      <a:lnTo>
                        <a:pt x="268" y="34"/>
                      </a:lnTo>
                      <a:lnTo>
                        <a:pt x="265" y="25"/>
                      </a:lnTo>
                      <a:lnTo>
                        <a:pt x="265" y="35"/>
                      </a:lnTo>
                      <a:lnTo>
                        <a:pt x="335" y="35"/>
                      </a:lnTo>
                      <a:lnTo>
                        <a:pt x="335" y="25"/>
                      </a:lnTo>
                      <a:lnTo>
                        <a:pt x="334" y="35"/>
                      </a:lnTo>
                      <a:lnTo>
                        <a:pt x="355" y="38"/>
                      </a:lnTo>
                      <a:lnTo>
                        <a:pt x="358" y="19"/>
                      </a:lnTo>
                      <a:lnTo>
                        <a:pt x="337" y="15"/>
                      </a:lnTo>
                      <a:lnTo>
                        <a:pt x="335" y="15"/>
                      </a:lnTo>
                      <a:lnTo>
                        <a:pt x="265" y="15"/>
                      </a:lnTo>
                      <a:lnTo>
                        <a:pt x="265" y="15"/>
                      </a:lnTo>
                      <a:lnTo>
                        <a:pt x="262" y="15"/>
                      </a:lnTo>
                      <a:lnTo>
                        <a:pt x="220" y="28"/>
                      </a:lnTo>
                      <a:lnTo>
                        <a:pt x="220" y="28"/>
                      </a:lnTo>
                      <a:lnTo>
                        <a:pt x="216" y="31"/>
                      </a:lnTo>
                      <a:lnTo>
                        <a:pt x="217" y="31"/>
                      </a:lnTo>
                      <a:lnTo>
                        <a:pt x="194" y="55"/>
                      </a:lnTo>
                      <a:lnTo>
                        <a:pt x="200" y="61"/>
                      </a:lnTo>
                      <a:lnTo>
                        <a:pt x="196" y="54"/>
                      </a:lnTo>
                      <a:lnTo>
                        <a:pt x="167" y="71"/>
                      </a:lnTo>
                      <a:lnTo>
                        <a:pt x="171" y="78"/>
                      </a:lnTo>
                      <a:lnTo>
                        <a:pt x="168" y="69"/>
                      </a:lnTo>
                      <a:lnTo>
                        <a:pt x="148" y="77"/>
                      </a:lnTo>
                      <a:lnTo>
                        <a:pt x="151" y="77"/>
                      </a:lnTo>
                      <a:lnTo>
                        <a:pt x="151" y="86"/>
                      </a:lnTo>
                      <a:lnTo>
                        <a:pt x="154" y="77"/>
                      </a:lnTo>
                      <a:lnTo>
                        <a:pt x="112" y="65"/>
                      </a:lnTo>
                      <a:lnTo>
                        <a:pt x="108" y="74"/>
                      </a:lnTo>
                      <a:lnTo>
                        <a:pt x="116" y="68"/>
                      </a:lnTo>
                      <a:lnTo>
                        <a:pt x="95" y="40"/>
                      </a:lnTo>
                      <a:lnTo>
                        <a:pt x="87" y="46"/>
                      </a:lnTo>
                      <a:lnTo>
                        <a:pt x="96" y="42"/>
                      </a:lnTo>
                      <a:lnTo>
                        <a:pt x="84" y="17"/>
                      </a:lnTo>
                      <a:lnTo>
                        <a:pt x="82" y="15"/>
                      </a:lnTo>
                      <a:lnTo>
                        <a:pt x="79" y="12"/>
                      </a:lnTo>
                      <a:lnTo>
                        <a:pt x="78" y="12"/>
                      </a:lnTo>
                      <a:lnTo>
                        <a:pt x="41" y="0"/>
                      </a:lnTo>
                      <a:lnTo>
                        <a:pt x="38" y="0"/>
                      </a:lnTo>
                      <a:lnTo>
                        <a:pt x="35" y="0"/>
                      </a:lnTo>
                      <a:lnTo>
                        <a:pt x="14" y="8"/>
                      </a:lnTo>
                      <a:lnTo>
                        <a:pt x="14" y="8"/>
                      </a:lnTo>
                      <a:lnTo>
                        <a:pt x="9" y="11"/>
                      </a:lnTo>
                      <a:lnTo>
                        <a:pt x="7" y="14"/>
                      </a:lnTo>
                      <a:lnTo>
                        <a:pt x="0" y="31"/>
                      </a:lnTo>
                      <a:lnTo>
                        <a:pt x="1" y="28"/>
                      </a:lnTo>
                      <a:lnTo>
                        <a:pt x="9" y="34"/>
                      </a:lnTo>
                      <a:lnTo>
                        <a:pt x="4" y="26"/>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0" name="Freeform 26"/>
                <p:cNvSpPr>
                  <a:spLocks/>
                </p:cNvSpPr>
                <p:nvPr/>
              </p:nvSpPr>
              <p:spPr bwMode="auto">
                <a:xfrm>
                  <a:off x="2458" y="3633"/>
                  <a:ext cx="180" cy="47"/>
                </a:xfrm>
                <a:custGeom>
                  <a:avLst/>
                  <a:gdLst>
                    <a:gd name="T0" fmla="*/ 14 w 362"/>
                    <a:gd name="T1" fmla="*/ 44 h 93"/>
                    <a:gd name="T2" fmla="*/ 19 w 362"/>
                    <a:gd name="T3" fmla="*/ 40 h 93"/>
                    <a:gd name="T4" fmla="*/ 28 w 362"/>
                    <a:gd name="T5" fmla="*/ 21 h 93"/>
                    <a:gd name="T6" fmla="*/ 23 w 362"/>
                    <a:gd name="T7" fmla="*/ 26 h 93"/>
                    <a:gd name="T8" fmla="*/ 22 w 362"/>
                    <a:gd name="T9" fmla="*/ 26 h 93"/>
                    <a:gd name="T10" fmla="*/ 40 w 362"/>
                    <a:gd name="T11" fmla="*/ 9 h 93"/>
                    <a:gd name="T12" fmla="*/ 37 w 362"/>
                    <a:gd name="T13" fmla="*/ 18 h 93"/>
                    <a:gd name="T14" fmla="*/ 77 w 362"/>
                    <a:gd name="T15" fmla="*/ 21 h 93"/>
                    <a:gd name="T16" fmla="*/ 74 w 362"/>
                    <a:gd name="T17" fmla="*/ 30 h 93"/>
                    <a:gd name="T18" fmla="*/ 83 w 362"/>
                    <a:gd name="T19" fmla="*/ 50 h 93"/>
                    <a:gd name="T20" fmla="*/ 103 w 362"/>
                    <a:gd name="T21" fmla="*/ 78 h 93"/>
                    <a:gd name="T22" fmla="*/ 107 w 362"/>
                    <a:gd name="T23" fmla="*/ 81 h 93"/>
                    <a:gd name="T24" fmla="*/ 150 w 362"/>
                    <a:gd name="T25" fmla="*/ 93 h 93"/>
                    <a:gd name="T26" fmla="*/ 158 w 362"/>
                    <a:gd name="T27" fmla="*/ 93 h 93"/>
                    <a:gd name="T28" fmla="*/ 178 w 362"/>
                    <a:gd name="T29" fmla="*/ 86 h 93"/>
                    <a:gd name="T30" fmla="*/ 210 w 362"/>
                    <a:gd name="T31" fmla="*/ 69 h 93"/>
                    <a:gd name="T32" fmla="*/ 233 w 362"/>
                    <a:gd name="T33" fmla="*/ 44 h 93"/>
                    <a:gd name="T34" fmla="*/ 228 w 362"/>
                    <a:gd name="T35" fmla="*/ 46 h 93"/>
                    <a:gd name="T36" fmla="*/ 267 w 362"/>
                    <a:gd name="T37" fmla="*/ 24 h 93"/>
                    <a:gd name="T38" fmla="*/ 337 w 362"/>
                    <a:gd name="T39" fmla="*/ 35 h 93"/>
                    <a:gd name="T40" fmla="*/ 334 w 362"/>
                    <a:gd name="T41" fmla="*/ 33 h 93"/>
                    <a:gd name="T42" fmla="*/ 362 w 362"/>
                    <a:gd name="T43" fmla="*/ 21 h 93"/>
                    <a:gd name="T44" fmla="*/ 337 w 362"/>
                    <a:gd name="T45" fmla="*/ 15 h 93"/>
                    <a:gd name="T46" fmla="*/ 267 w 362"/>
                    <a:gd name="T47" fmla="*/ 15 h 93"/>
                    <a:gd name="T48" fmla="*/ 222 w 362"/>
                    <a:gd name="T49" fmla="*/ 27 h 93"/>
                    <a:gd name="T50" fmla="*/ 218 w 362"/>
                    <a:gd name="T51" fmla="*/ 30 h 93"/>
                    <a:gd name="T52" fmla="*/ 196 w 362"/>
                    <a:gd name="T53" fmla="*/ 55 h 93"/>
                    <a:gd name="T54" fmla="*/ 198 w 362"/>
                    <a:gd name="T55" fmla="*/ 53 h 93"/>
                    <a:gd name="T56" fmla="*/ 173 w 362"/>
                    <a:gd name="T57" fmla="*/ 76 h 93"/>
                    <a:gd name="T58" fmla="*/ 150 w 362"/>
                    <a:gd name="T59" fmla="*/ 75 h 93"/>
                    <a:gd name="T60" fmla="*/ 153 w 362"/>
                    <a:gd name="T61" fmla="*/ 84 h 93"/>
                    <a:gd name="T62" fmla="*/ 114 w 362"/>
                    <a:gd name="T63" fmla="*/ 63 h 93"/>
                    <a:gd name="T64" fmla="*/ 118 w 362"/>
                    <a:gd name="T65" fmla="*/ 66 h 93"/>
                    <a:gd name="T66" fmla="*/ 91 w 362"/>
                    <a:gd name="T67" fmla="*/ 46 h 93"/>
                    <a:gd name="T68" fmla="*/ 86 w 362"/>
                    <a:gd name="T69" fmla="*/ 17 h 93"/>
                    <a:gd name="T70" fmla="*/ 81 w 362"/>
                    <a:gd name="T71" fmla="*/ 12 h 93"/>
                    <a:gd name="T72" fmla="*/ 43 w 362"/>
                    <a:gd name="T73" fmla="*/ 0 h 93"/>
                    <a:gd name="T74" fmla="*/ 37 w 362"/>
                    <a:gd name="T75" fmla="*/ 0 h 93"/>
                    <a:gd name="T76" fmla="*/ 16 w 362"/>
                    <a:gd name="T77" fmla="*/ 7 h 93"/>
                    <a:gd name="T78" fmla="*/ 11 w 362"/>
                    <a:gd name="T79" fmla="*/ 12 h 93"/>
                    <a:gd name="T80" fmla="*/ 11 w 362"/>
                    <a:gd name="T81" fmla="*/ 32 h 93"/>
                    <a:gd name="T82" fmla="*/ 0 w 362"/>
                    <a:gd name="T8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93">
                      <a:moveTo>
                        <a:pt x="0" y="30"/>
                      </a:moveTo>
                      <a:lnTo>
                        <a:pt x="14" y="44"/>
                      </a:lnTo>
                      <a:lnTo>
                        <a:pt x="19" y="40"/>
                      </a:lnTo>
                      <a:lnTo>
                        <a:pt x="19" y="40"/>
                      </a:lnTo>
                      <a:lnTo>
                        <a:pt x="20" y="37"/>
                      </a:lnTo>
                      <a:lnTo>
                        <a:pt x="28" y="21"/>
                      </a:lnTo>
                      <a:lnTo>
                        <a:pt x="19" y="17"/>
                      </a:lnTo>
                      <a:lnTo>
                        <a:pt x="23" y="26"/>
                      </a:lnTo>
                      <a:lnTo>
                        <a:pt x="26" y="24"/>
                      </a:lnTo>
                      <a:lnTo>
                        <a:pt x="22" y="26"/>
                      </a:lnTo>
                      <a:lnTo>
                        <a:pt x="43" y="18"/>
                      </a:lnTo>
                      <a:lnTo>
                        <a:pt x="40" y="9"/>
                      </a:lnTo>
                      <a:lnTo>
                        <a:pt x="40" y="18"/>
                      </a:lnTo>
                      <a:lnTo>
                        <a:pt x="37" y="18"/>
                      </a:lnTo>
                      <a:lnTo>
                        <a:pt x="74" y="30"/>
                      </a:lnTo>
                      <a:lnTo>
                        <a:pt x="77" y="21"/>
                      </a:lnTo>
                      <a:lnTo>
                        <a:pt x="69" y="29"/>
                      </a:lnTo>
                      <a:lnTo>
                        <a:pt x="74" y="30"/>
                      </a:lnTo>
                      <a:lnTo>
                        <a:pt x="69" y="26"/>
                      </a:lnTo>
                      <a:lnTo>
                        <a:pt x="83" y="50"/>
                      </a:lnTo>
                      <a:lnTo>
                        <a:pt x="83" y="52"/>
                      </a:lnTo>
                      <a:lnTo>
                        <a:pt x="103" y="78"/>
                      </a:lnTo>
                      <a:lnTo>
                        <a:pt x="103" y="79"/>
                      </a:lnTo>
                      <a:lnTo>
                        <a:pt x="107" y="81"/>
                      </a:lnTo>
                      <a:lnTo>
                        <a:pt x="107" y="81"/>
                      </a:lnTo>
                      <a:lnTo>
                        <a:pt x="150" y="93"/>
                      </a:lnTo>
                      <a:lnTo>
                        <a:pt x="153" y="93"/>
                      </a:lnTo>
                      <a:lnTo>
                        <a:pt x="158" y="93"/>
                      </a:lnTo>
                      <a:lnTo>
                        <a:pt x="178" y="86"/>
                      </a:lnTo>
                      <a:lnTo>
                        <a:pt x="178" y="86"/>
                      </a:lnTo>
                      <a:lnTo>
                        <a:pt x="207" y="70"/>
                      </a:lnTo>
                      <a:lnTo>
                        <a:pt x="210" y="69"/>
                      </a:lnTo>
                      <a:lnTo>
                        <a:pt x="210" y="69"/>
                      </a:lnTo>
                      <a:lnTo>
                        <a:pt x="233" y="44"/>
                      </a:lnTo>
                      <a:lnTo>
                        <a:pt x="225" y="37"/>
                      </a:lnTo>
                      <a:lnTo>
                        <a:pt x="228" y="46"/>
                      </a:lnTo>
                      <a:lnTo>
                        <a:pt x="270" y="33"/>
                      </a:lnTo>
                      <a:lnTo>
                        <a:pt x="267" y="24"/>
                      </a:lnTo>
                      <a:lnTo>
                        <a:pt x="267" y="35"/>
                      </a:lnTo>
                      <a:lnTo>
                        <a:pt x="337" y="35"/>
                      </a:lnTo>
                      <a:lnTo>
                        <a:pt x="337" y="24"/>
                      </a:lnTo>
                      <a:lnTo>
                        <a:pt x="334" y="33"/>
                      </a:lnTo>
                      <a:lnTo>
                        <a:pt x="356" y="40"/>
                      </a:lnTo>
                      <a:lnTo>
                        <a:pt x="362" y="21"/>
                      </a:lnTo>
                      <a:lnTo>
                        <a:pt x="340" y="15"/>
                      </a:lnTo>
                      <a:lnTo>
                        <a:pt x="337" y="15"/>
                      </a:lnTo>
                      <a:lnTo>
                        <a:pt x="267" y="15"/>
                      </a:lnTo>
                      <a:lnTo>
                        <a:pt x="267" y="15"/>
                      </a:lnTo>
                      <a:lnTo>
                        <a:pt x="264" y="15"/>
                      </a:lnTo>
                      <a:lnTo>
                        <a:pt x="222" y="27"/>
                      </a:lnTo>
                      <a:lnTo>
                        <a:pt x="222" y="27"/>
                      </a:lnTo>
                      <a:lnTo>
                        <a:pt x="218" y="30"/>
                      </a:lnTo>
                      <a:lnTo>
                        <a:pt x="219" y="30"/>
                      </a:lnTo>
                      <a:lnTo>
                        <a:pt x="196" y="55"/>
                      </a:lnTo>
                      <a:lnTo>
                        <a:pt x="202" y="61"/>
                      </a:lnTo>
                      <a:lnTo>
                        <a:pt x="198" y="53"/>
                      </a:lnTo>
                      <a:lnTo>
                        <a:pt x="169" y="69"/>
                      </a:lnTo>
                      <a:lnTo>
                        <a:pt x="173" y="76"/>
                      </a:lnTo>
                      <a:lnTo>
                        <a:pt x="170" y="67"/>
                      </a:lnTo>
                      <a:lnTo>
                        <a:pt x="150" y="75"/>
                      </a:lnTo>
                      <a:lnTo>
                        <a:pt x="153" y="75"/>
                      </a:lnTo>
                      <a:lnTo>
                        <a:pt x="153" y="84"/>
                      </a:lnTo>
                      <a:lnTo>
                        <a:pt x="156" y="75"/>
                      </a:lnTo>
                      <a:lnTo>
                        <a:pt x="114" y="63"/>
                      </a:lnTo>
                      <a:lnTo>
                        <a:pt x="110" y="72"/>
                      </a:lnTo>
                      <a:lnTo>
                        <a:pt x="118" y="66"/>
                      </a:lnTo>
                      <a:lnTo>
                        <a:pt x="98" y="40"/>
                      </a:lnTo>
                      <a:lnTo>
                        <a:pt x="91" y="46"/>
                      </a:lnTo>
                      <a:lnTo>
                        <a:pt x="100" y="41"/>
                      </a:lnTo>
                      <a:lnTo>
                        <a:pt x="86" y="17"/>
                      </a:lnTo>
                      <a:lnTo>
                        <a:pt x="84" y="15"/>
                      </a:lnTo>
                      <a:lnTo>
                        <a:pt x="81" y="12"/>
                      </a:lnTo>
                      <a:lnTo>
                        <a:pt x="80" y="12"/>
                      </a:lnTo>
                      <a:lnTo>
                        <a:pt x="43" y="0"/>
                      </a:lnTo>
                      <a:lnTo>
                        <a:pt x="40" y="0"/>
                      </a:lnTo>
                      <a:lnTo>
                        <a:pt x="37" y="0"/>
                      </a:lnTo>
                      <a:lnTo>
                        <a:pt x="16" y="7"/>
                      </a:lnTo>
                      <a:lnTo>
                        <a:pt x="16" y="7"/>
                      </a:lnTo>
                      <a:lnTo>
                        <a:pt x="11" y="10"/>
                      </a:lnTo>
                      <a:lnTo>
                        <a:pt x="11" y="12"/>
                      </a:lnTo>
                      <a:lnTo>
                        <a:pt x="3" y="27"/>
                      </a:lnTo>
                      <a:lnTo>
                        <a:pt x="11" y="32"/>
                      </a:lnTo>
                      <a:lnTo>
                        <a:pt x="5" y="26"/>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1" name="Freeform 27"/>
                <p:cNvSpPr>
                  <a:spLocks/>
                </p:cNvSpPr>
                <p:nvPr/>
              </p:nvSpPr>
              <p:spPr bwMode="auto">
                <a:xfrm>
                  <a:off x="2511" y="3633"/>
                  <a:ext cx="181" cy="47"/>
                </a:xfrm>
                <a:custGeom>
                  <a:avLst/>
                  <a:gdLst>
                    <a:gd name="T0" fmla="*/ 10 w 362"/>
                    <a:gd name="T1" fmla="*/ 46 h 93"/>
                    <a:gd name="T2" fmla="*/ 20 w 362"/>
                    <a:gd name="T3" fmla="*/ 40 h 93"/>
                    <a:gd name="T4" fmla="*/ 22 w 362"/>
                    <a:gd name="T5" fmla="*/ 37 h 93"/>
                    <a:gd name="T6" fmla="*/ 19 w 362"/>
                    <a:gd name="T7" fmla="*/ 17 h 93"/>
                    <a:gd name="T8" fmla="*/ 26 w 362"/>
                    <a:gd name="T9" fmla="*/ 24 h 93"/>
                    <a:gd name="T10" fmla="*/ 22 w 362"/>
                    <a:gd name="T11" fmla="*/ 26 h 93"/>
                    <a:gd name="T12" fmla="*/ 42 w 362"/>
                    <a:gd name="T13" fmla="*/ 9 h 93"/>
                    <a:gd name="T14" fmla="*/ 39 w 362"/>
                    <a:gd name="T15" fmla="*/ 18 h 93"/>
                    <a:gd name="T16" fmla="*/ 75 w 362"/>
                    <a:gd name="T17" fmla="*/ 21 h 93"/>
                    <a:gd name="T18" fmla="*/ 72 w 362"/>
                    <a:gd name="T19" fmla="*/ 30 h 93"/>
                    <a:gd name="T20" fmla="*/ 83 w 362"/>
                    <a:gd name="T21" fmla="*/ 52 h 93"/>
                    <a:gd name="T22" fmla="*/ 103 w 362"/>
                    <a:gd name="T23" fmla="*/ 78 h 93"/>
                    <a:gd name="T24" fmla="*/ 108 w 362"/>
                    <a:gd name="T25" fmla="*/ 81 h 93"/>
                    <a:gd name="T26" fmla="*/ 149 w 362"/>
                    <a:gd name="T27" fmla="*/ 93 h 93"/>
                    <a:gd name="T28" fmla="*/ 155 w 362"/>
                    <a:gd name="T29" fmla="*/ 93 h 93"/>
                    <a:gd name="T30" fmla="*/ 181 w 362"/>
                    <a:gd name="T31" fmla="*/ 86 h 93"/>
                    <a:gd name="T32" fmla="*/ 210 w 362"/>
                    <a:gd name="T33" fmla="*/ 69 h 93"/>
                    <a:gd name="T34" fmla="*/ 232 w 362"/>
                    <a:gd name="T35" fmla="*/ 43 h 93"/>
                    <a:gd name="T36" fmla="*/ 227 w 362"/>
                    <a:gd name="T37" fmla="*/ 46 h 93"/>
                    <a:gd name="T38" fmla="*/ 265 w 362"/>
                    <a:gd name="T39" fmla="*/ 24 h 93"/>
                    <a:gd name="T40" fmla="*/ 337 w 362"/>
                    <a:gd name="T41" fmla="*/ 35 h 93"/>
                    <a:gd name="T42" fmla="*/ 334 w 362"/>
                    <a:gd name="T43" fmla="*/ 33 h 93"/>
                    <a:gd name="T44" fmla="*/ 362 w 362"/>
                    <a:gd name="T45" fmla="*/ 21 h 93"/>
                    <a:gd name="T46" fmla="*/ 337 w 362"/>
                    <a:gd name="T47" fmla="*/ 15 h 93"/>
                    <a:gd name="T48" fmla="*/ 265 w 362"/>
                    <a:gd name="T49" fmla="*/ 15 h 93"/>
                    <a:gd name="T50" fmla="*/ 221 w 362"/>
                    <a:gd name="T51" fmla="*/ 27 h 93"/>
                    <a:gd name="T52" fmla="*/ 216 w 362"/>
                    <a:gd name="T53" fmla="*/ 30 h 93"/>
                    <a:gd name="T54" fmla="*/ 195 w 362"/>
                    <a:gd name="T55" fmla="*/ 55 h 93"/>
                    <a:gd name="T56" fmla="*/ 198 w 362"/>
                    <a:gd name="T57" fmla="*/ 53 h 93"/>
                    <a:gd name="T58" fmla="*/ 177 w 362"/>
                    <a:gd name="T59" fmla="*/ 76 h 93"/>
                    <a:gd name="T60" fmla="*/ 149 w 362"/>
                    <a:gd name="T61" fmla="*/ 75 h 93"/>
                    <a:gd name="T62" fmla="*/ 152 w 362"/>
                    <a:gd name="T63" fmla="*/ 84 h 93"/>
                    <a:gd name="T64" fmla="*/ 114 w 362"/>
                    <a:gd name="T65" fmla="*/ 63 h 93"/>
                    <a:gd name="T66" fmla="*/ 118 w 362"/>
                    <a:gd name="T67" fmla="*/ 66 h 93"/>
                    <a:gd name="T68" fmla="*/ 91 w 362"/>
                    <a:gd name="T69" fmla="*/ 46 h 93"/>
                    <a:gd name="T70" fmla="*/ 85 w 362"/>
                    <a:gd name="T71" fmla="*/ 17 h 93"/>
                    <a:gd name="T72" fmla="*/ 80 w 362"/>
                    <a:gd name="T73" fmla="*/ 12 h 93"/>
                    <a:gd name="T74" fmla="*/ 46 w 362"/>
                    <a:gd name="T75" fmla="*/ 0 h 93"/>
                    <a:gd name="T76" fmla="*/ 39 w 362"/>
                    <a:gd name="T77" fmla="*/ 0 h 93"/>
                    <a:gd name="T78" fmla="*/ 16 w 362"/>
                    <a:gd name="T79" fmla="*/ 7 h 93"/>
                    <a:gd name="T80" fmla="*/ 10 w 362"/>
                    <a:gd name="T81" fmla="*/ 14 h 93"/>
                    <a:gd name="T82" fmla="*/ 3 w 362"/>
                    <a:gd name="T83" fmla="*/ 29 h 93"/>
                    <a:gd name="T84" fmla="*/ 3 w 362"/>
                    <a:gd name="T85" fmla="*/ 29 h 93"/>
                    <a:gd name="T86" fmla="*/ 8 w 362"/>
                    <a:gd name="T87"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93">
                      <a:moveTo>
                        <a:pt x="0" y="29"/>
                      </a:moveTo>
                      <a:lnTo>
                        <a:pt x="10" y="46"/>
                      </a:lnTo>
                      <a:lnTo>
                        <a:pt x="17" y="41"/>
                      </a:lnTo>
                      <a:lnTo>
                        <a:pt x="20" y="40"/>
                      </a:lnTo>
                      <a:lnTo>
                        <a:pt x="22" y="35"/>
                      </a:lnTo>
                      <a:lnTo>
                        <a:pt x="22" y="37"/>
                      </a:lnTo>
                      <a:lnTo>
                        <a:pt x="28" y="21"/>
                      </a:lnTo>
                      <a:lnTo>
                        <a:pt x="19" y="17"/>
                      </a:lnTo>
                      <a:lnTo>
                        <a:pt x="23" y="26"/>
                      </a:lnTo>
                      <a:lnTo>
                        <a:pt x="26" y="24"/>
                      </a:lnTo>
                      <a:lnTo>
                        <a:pt x="28" y="20"/>
                      </a:lnTo>
                      <a:lnTo>
                        <a:pt x="22" y="26"/>
                      </a:lnTo>
                      <a:lnTo>
                        <a:pt x="45" y="18"/>
                      </a:lnTo>
                      <a:lnTo>
                        <a:pt x="42" y="9"/>
                      </a:lnTo>
                      <a:lnTo>
                        <a:pt x="42" y="18"/>
                      </a:lnTo>
                      <a:lnTo>
                        <a:pt x="39" y="18"/>
                      </a:lnTo>
                      <a:lnTo>
                        <a:pt x="72" y="30"/>
                      </a:lnTo>
                      <a:lnTo>
                        <a:pt x="75" y="21"/>
                      </a:lnTo>
                      <a:lnTo>
                        <a:pt x="68" y="29"/>
                      </a:lnTo>
                      <a:lnTo>
                        <a:pt x="72" y="30"/>
                      </a:lnTo>
                      <a:lnTo>
                        <a:pt x="68" y="27"/>
                      </a:lnTo>
                      <a:lnTo>
                        <a:pt x="83" y="52"/>
                      </a:lnTo>
                      <a:lnTo>
                        <a:pt x="83" y="52"/>
                      </a:lnTo>
                      <a:lnTo>
                        <a:pt x="103" y="78"/>
                      </a:lnTo>
                      <a:lnTo>
                        <a:pt x="103" y="79"/>
                      </a:lnTo>
                      <a:lnTo>
                        <a:pt x="108" y="81"/>
                      </a:lnTo>
                      <a:lnTo>
                        <a:pt x="108" y="81"/>
                      </a:lnTo>
                      <a:lnTo>
                        <a:pt x="149" y="93"/>
                      </a:lnTo>
                      <a:lnTo>
                        <a:pt x="152" y="93"/>
                      </a:lnTo>
                      <a:lnTo>
                        <a:pt x="155" y="93"/>
                      </a:lnTo>
                      <a:lnTo>
                        <a:pt x="180" y="86"/>
                      </a:lnTo>
                      <a:lnTo>
                        <a:pt x="181" y="86"/>
                      </a:lnTo>
                      <a:lnTo>
                        <a:pt x="207" y="70"/>
                      </a:lnTo>
                      <a:lnTo>
                        <a:pt x="210" y="69"/>
                      </a:lnTo>
                      <a:lnTo>
                        <a:pt x="210" y="67"/>
                      </a:lnTo>
                      <a:lnTo>
                        <a:pt x="232" y="43"/>
                      </a:lnTo>
                      <a:lnTo>
                        <a:pt x="224" y="37"/>
                      </a:lnTo>
                      <a:lnTo>
                        <a:pt x="227" y="46"/>
                      </a:lnTo>
                      <a:lnTo>
                        <a:pt x="268" y="33"/>
                      </a:lnTo>
                      <a:lnTo>
                        <a:pt x="265" y="24"/>
                      </a:lnTo>
                      <a:lnTo>
                        <a:pt x="265" y="35"/>
                      </a:lnTo>
                      <a:lnTo>
                        <a:pt x="337" y="35"/>
                      </a:lnTo>
                      <a:lnTo>
                        <a:pt x="337" y="24"/>
                      </a:lnTo>
                      <a:lnTo>
                        <a:pt x="334" y="33"/>
                      </a:lnTo>
                      <a:lnTo>
                        <a:pt x="356" y="40"/>
                      </a:lnTo>
                      <a:lnTo>
                        <a:pt x="362" y="21"/>
                      </a:lnTo>
                      <a:lnTo>
                        <a:pt x="340" y="15"/>
                      </a:lnTo>
                      <a:lnTo>
                        <a:pt x="337" y="15"/>
                      </a:lnTo>
                      <a:lnTo>
                        <a:pt x="265" y="15"/>
                      </a:lnTo>
                      <a:lnTo>
                        <a:pt x="265" y="15"/>
                      </a:lnTo>
                      <a:lnTo>
                        <a:pt x="262" y="15"/>
                      </a:lnTo>
                      <a:lnTo>
                        <a:pt x="221" y="27"/>
                      </a:lnTo>
                      <a:lnTo>
                        <a:pt x="221" y="27"/>
                      </a:lnTo>
                      <a:lnTo>
                        <a:pt x="216" y="30"/>
                      </a:lnTo>
                      <a:lnTo>
                        <a:pt x="216" y="30"/>
                      </a:lnTo>
                      <a:lnTo>
                        <a:pt x="195" y="55"/>
                      </a:lnTo>
                      <a:lnTo>
                        <a:pt x="203" y="61"/>
                      </a:lnTo>
                      <a:lnTo>
                        <a:pt x="198" y="53"/>
                      </a:lnTo>
                      <a:lnTo>
                        <a:pt x="172" y="69"/>
                      </a:lnTo>
                      <a:lnTo>
                        <a:pt x="177" y="76"/>
                      </a:lnTo>
                      <a:lnTo>
                        <a:pt x="173" y="67"/>
                      </a:lnTo>
                      <a:lnTo>
                        <a:pt x="149" y="75"/>
                      </a:lnTo>
                      <a:lnTo>
                        <a:pt x="152" y="75"/>
                      </a:lnTo>
                      <a:lnTo>
                        <a:pt x="152" y="84"/>
                      </a:lnTo>
                      <a:lnTo>
                        <a:pt x="155" y="75"/>
                      </a:lnTo>
                      <a:lnTo>
                        <a:pt x="114" y="63"/>
                      </a:lnTo>
                      <a:lnTo>
                        <a:pt x="111" y="72"/>
                      </a:lnTo>
                      <a:lnTo>
                        <a:pt x="118" y="66"/>
                      </a:lnTo>
                      <a:lnTo>
                        <a:pt x="98" y="40"/>
                      </a:lnTo>
                      <a:lnTo>
                        <a:pt x="91" y="46"/>
                      </a:lnTo>
                      <a:lnTo>
                        <a:pt x="100" y="41"/>
                      </a:lnTo>
                      <a:lnTo>
                        <a:pt x="85" y="17"/>
                      </a:lnTo>
                      <a:lnTo>
                        <a:pt x="83" y="15"/>
                      </a:lnTo>
                      <a:lnTo>
                        <a:pt x="80" y="12"/>
                      </a:lnTo>
                      <a:lnTo>
                        <a:pt x="80" y="12"/>
                      </a:lnTo>
                      <a:lnTo>
                        <a:pt x="46" y="0"/>
                      </a:lnTo>
                      <a:lnTo>
                        <a:pt x="42" y="0"/>
                      </a:lnTo>
                      <a:lnTo>
                        <a:pt x="39" y="0"/>
                      </a:lnTo>
                      <a:lnTo>
                        <a:pt x="16" y="7"/>
                      </a:lnTo>
                      <a:lnTo>
                        <a:pt x="16" y="7"/>
                      </a:lnTo>
                      <a:lnTo>
                        <a:pt x="11" y="10"/>
                      </a:lnTo>
                      <a:lnTo>
                        <a:pt x="10" y="14"/>
                      </a:lnTo>
                      <a:lnTo>
                        <a:pt x="10" y="14"/>
                      </a:lnTo>
                      <a:lnTo>
                        <a:pt x="3" y="29"/>
                      </a:lnTo>
                      <a:lnTo>
                        <a:pt x="5" y="26"/>
                      </a:lnTo>
                      <a:lnTo>
                        <a:pt x="3" y="29"/>
                      </a:lnTo>
                      <a:lnTo>
                        <a:pt x="13"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2" name="Freeform 28"/>
                <p:cNvSpPr>
                  <a:spLocks/>
                </p:cNvSpPr>
                <p:nvPr/>
              </p:nvSpPr>
              <p:spPr bwMode="auto">
                <a:xfrm>
                  <a:off x="2595" y="3627"/>
                  <a:ext cx="182" cy="46"/>
                </a:xfrm>
                <a:custGeom>
                  <a:avLst/>
                  <a:gdLst>
                    <a:gd name="T0" fmla="*/ 14 w 363"/>
                    <a:gd name="T1" fmla="*/ 45 h 94"/>
                    <a:gd name="T2" fmla="*/ 18 w 363"/>
                    <a:gd name="T3" fmla="*/ 40 h 94"/>
                    <a:gd name="T4" fmla="*/ 27 w 363"/>
                    <a:gd name="T5" fmla="*/ 22 h 94"/>
                    <a:gd name="T6" fmla="*/ 23 w 363"/>
                    <a:gd name="T7" fmla="*/ 27 h 94"/>
                    <a:gd name="T8" fmla="*/ 21 w 363"/>
                    <a:gd name="T9" fmla="*/ 27 h 94"/>
                    <a:gd name="T10" fmla="*/ 40 w 363"/>
                    <a:gd name="T11" fmla="*/ 10 h 94"/>
                    <a:gd name="T12" fmla="*/ 37 w 363"/>
                    <a:gd name="T13" fmla="*/ 19 h 94"/>
                    <a:gd name="T14" fmla="*/ 75 w 363"/>
                    <a:gd name="T15" fmla="*/ 22 h 94"/>
                    <a:gd name="T16" fmla="*/ 72 w 363"/>
                    <a:gd name="T17" fmla="*/ 31 h 94"/>
                    <a:gd name="T18" fmla="*/ 83 w 363"/>
                    <a:gd name="T19" fmla="*/ 51 h 94"/>
                    <a:gd name="T20" fmla="*/ 104 w 363"/>
                    <a:gd name="T21" fmla="*/ 79 h 94"/>
                    <a:gd name="T22" fmla="*/ 109 w 363"/>
                    <a:gd name="T23" fmla="*/ 82 h 94"/>
                    <a:gd name="T24" fmla="*/ 150 w 363"/>
                    <a:gd name="T25" fmla="*/ 94 h 94"/>
                    <a:gd name="T26" fmla="*/ 156 w 363"/>
                    <a:gd name="T27" fmla="*/ 94 h 94"/>
                    <a:gd name="T28" fmla="*/ 181 w 363"/>
                    <a:gd name="T29" fmla="*/ 86 h 94"/>
                    <a:gd name="T30" fmla="*/ 213 w 363"/>
                    <a:gd name="T31" fmla="*/ 69 h 94"/>
                    <a:gd name="T32" fmla="*/ 234 w 363"/>
                    <a:gd name="T33" fmla="*/ 43 h 94"/>
                    <a:gd name="T34" fmla="*/ 230 w 363"/>
                    <a:gd name="T35" fmla="*/ 46 h 94"/>
                    <a:gd name="T36" fmla="*/ 268 w 363"/>
                    <a:gd name="T37" fmla="*/ 25 h 94"/>
                    <a:gd name="T38" fmla="*/ 338 w 363"/>
                    <a:gd name="T39" fmla="*/ 36 h 94"/>
                    <a:gd name="T40" fmla="*/ 337 w 363"/>
                    <a:gd name="T41" fmla="*/ 36 h 94"/>
                    <a:gd name="T42" fmla="*/ 363 w 363"/>
                    <a:gd name="T43" fmla="*/ 20 h 94"/>
                    <a:gd name="T44" fmla="*/ 338 w 363"/>
                    <a:gd name="T45" fmla="*/ 16 h 94"/>
                    <a:gd name="T46" fmla="*/ 268 w 363"/>
                    <a:gd name="T47" fmla="*/ 16 h 94"/>
                    <a:gd name="T48" fmla="*/ 224 w 363"/>
                    <a:gd name="T49" fmla="*/ 28 h 94"/>
                    <a:gd name="T50" fmla="*/ 219 w 363"/>
                    <a:gd name="T51" fmla="*/ 31 h 94"/>
                    <a:gd name="T52" fmla="*/ 197 w 363"/>
                    <a:gd name="T53" fmla="*/ 56 h 94"/>
                    <a:gd name="T54" fmla="*/ 201 w 363"/>
                    <a:gd name="T55" fmla="*/ 54 h 94"/>
                    <a:gd name="T56" fmla="*/ 176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4 w 363"/>
                    <a:gd name="T69" fmla="*/ 17 h 94"/>
                    <a:gd name="T70" fmla="*/ 80 w 363"/>
                    <a:gd name="T71" fmla="*/ 13 h 94"/>
                    <a:gd name="T72" fmla="*/ 43 w 363"/>
                    <a:gd name="T73" fmla="*/ 0 h 94"/>
                    <a:gd name="T74" fmla="*/ 37 w 363"/>
                    <a:gd name="T75" fmla="*/ 0 h 94"/>
                    <a:gd name="T76" fmla="*/ 15 w 363"/>
                    <a:gd name="T77" fmla="*/ 8 h 94"/>
                    <a:gd name="T78" fmla="*/ 11 w 363"/>
                    <a:gd name="T79" fmla="*/ 13 h 94"/>
                    <a:gd name="T80" fmla="*/ 11 w 363"/>
                    <a:gd name="T81" fmla="*/ 33 h 94"/>
                    <a:gd name="T82" fmla="*/ 0 w 363"/>
                    <a:gd name="T83"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1"/>
                      </a:moveTo>
                      <a:lnTo>
                        <a:pt x="14" y="45"/>
                      </a:lnTo>
                      <a:lnTo>
                        <a:pt x="18" y="40"/>
                      </a:lnTo>
                      <a:lnTo>
                        <a:pt x="18" y="40"/>
                      </a:lnTo>
                      <a:lnTo>
                        <a:pt x="20" y="37"/>
                      </a:lnTo>
                      <a:lnTo>
                        <a:pt x="27" y="22"/>
                      </a:lnTo>
                      <a:lnTo>
                        <a:pt x="18" y="17"/>
                      </a:lnTo>
                      <a:lnTo>
                        <a:pt x="23" y="27"/>
                      </a:lnTo>
                      <a:lnTo>
                        <a:pt x="26" y="25"/>
                      </a:lnTo>
                      <a:lnTo>
                        <a:pt x="21" y="27"/>
                      </a:lnTo>
                      <a:lnTo>
                        <a:pt x="43" y="19"/>
                      </a:lnTo>
                      <a:lnTo>
                        <a:pt x="40" y="10"/>
                      </a:lnTo>
                      <a:lnTo>
                        <a:pt x="40" y="19"/>
                      </a:lnTo>
                      <a:lnTo>
                        <a:pt x="37" y="19"/>
                      </a:lnTo>
                      <a:lnTo>
                        <a:pt x="72" y="31"/>
                      </a:lnTo>
                      <a:lnTo>
                        <a:pt x="75" y="22"/>
                      </a:lnTo>
                      <a:lnTo>
                        <a:pt x="67" y="30"/>
                      </a:lnTo>
                      <a:lnTo>
                        <a:pt x="72" y="31"/>
                      </a:lnTo>
                      <a:lnTo>
                        <a:pt x="67" y="28"/>
                      </a:lnTo>
                      <a:lnTo>
                        <a:pt x="83" y="51"/>
                      </a:lnTo>
                      <a:lnTo>
                        <a:pt x="83" y="51"/>
                      </a:lnTo>
                      <a:lnTo>
                        <a:pt x="104" y="79"/>
                      </a:lnTo>
                      <a:lnTo>
                        <a:pt x="104" y="80"/>
                      </a:lnTo>
                      <a:lnTo>
                        <a:pt x="109" y="82"/>
                      </a:lnTo>
                      <a:lnTo>
                        <a:pt x="109" y="82"/>
                      </a:lnTo>
                      <a:lnTo>
                        <a:pt x="150" y="94"/>
                      </a:lnTo>
                      <a:lnTo>
                        <a:pt x="153" y="94"/>
                      </a:lnTo>
                      <a:lnTo>
                        <a:pt x="156" y="94"/>
                      </a:lnTo>
                      <a:lnTo>
                        <a:pt x="179" y="86"/>
                      </a:lnTo>
                      <a:lnTo>
                        <a:pt x="181" y="86"/>
                      </a:lnTo>
                      <a:lnTo>
                        <a:pt x="210" y="71"/>
                      </a:lnTo>
                      <a:lnTo>
                        <a:pt x="213" y="69"/>
                      </a:lnTo>
                      <a:lnTo>
                        <a:pt x="213" y="68"/>
                      </a:lnTo>
                      <a:lnTo>
                        <a:pt x="234" y="43"/>
                      </a:lnTo>
                      <a:lnTo>
                        <a:pt x="227" y="37"/>
                      </a:lnTo>
                      <a:lnTo>
                        <a:pt x="230" y="46"/>
                      </a:lnTo>
                      <a:lnTo>
                        <a:pt x="271" y="34"/>
                      </a:lnTo>
                      <a:lnTo>
                        <a:pt x="268" y="25"/>
                      </a:lnTo>
                      <a:lnTo>
                        <a:pt x="268" y="36"/>
                      </a:lnTo>
                      <a:lnTo>
                        <a:pt x="338" y="36"/>
                      </a:lnTo>
                      <a:lnTo>
                        <a:pt x="338" y="25"/>
                      </a:lnTo>
                      <a:lnTo>
                        <a:pt x="337" y="36"/>
                      </a:lnTo>
                      <a:lnTo>
                        <a:pt x="358" y="40"/>
                      </a:lnTo>
                      <a:lnTo>
                        <a:pt x="363" y="20"/>
                      </a:lnTo>
                      <a:lnTo>
                        <a:pt x="341" y="16"/>
                      </a:lnTo>
                      <a:lnTo>
                        <a:pt x="338" y="16"/>
                      </a:lnTo>
                      <a:lnTo>
                        <a:pt x="268" y="16"/>
                      </a:lnTo>
                      <a:lnTo>
                        <a:pt x="268" y="16"/>
                      </a:lnTo>
                      <a:lnTo>
                        <a:pt x="265" y="16"/>
                      </a:lnTo>
                      <a:lnTo>
                        <a:pt x="224" y="28"/>
                      </a:lnTo>
                      <a:lnTo>
                        <a:pt x="224" y="28"/>
                      </a:lnTo>
                      <a:lnTo>
                        <a:pt x="219" y="31"/>
                      </a:lnTo>
                      <a:lnTo>
                        <a:pt x="219" y="31"/>
                      </a:lnTo>
                      <a:lnTo>
                        <a:pt x="197" y="56"/>
                      </a:lnTo>
                      <a:lnTo>
                        <a:pt x="205" y="62"/>
                      </a:lnTo>
                      <a:lnTo>
                        <a:pt x="201" y="54"/>
                      </a:lnTo>
                      <a:lnTo>
                        <a:pt x="171" y="69"/>
                      </a:lnTo>
                      <a:lnTo>
                        <a:pt x="176" y="77"/>
                      </a:lnTo>
                      <a:lnTo>
                        <a:pt x="173" y="68"/>
                      </a:lnTo>
                      <a:lnTo>
                        <a:pt x="150" y="76"/>
                      </a:lnTo>
                      <a:lnTo>
                        <a:pt x="153" y="76"/>
                      </a:lnTo>
                      <a:lnTo>
                        <a:pt x="153" y="85"/>
                      </a:lnTo>
                      <a:lnTo>
                        <a:pt x="156" y="76"/>
                      </a:lnTo>
                      <a:lnTo>
                        <a:pt x="115" y="63"/>
                      </a:lnTo>
                      <a:lnTo>
                        <a:pt x="112" y="73"/>
                      </a:lnTo>
                      <a:lnTo>
                        <a:pt x="119" y="66"/>
                      </a:lnTo>
                      <a:lnTo>
                        <a:pt x="98" y="39"/>
                      </a:lnTo>
                      <a:lnTo>
                        <a:pt x="90" y="45"/>
                      </a:lnTo>
                      <a:lnTo>
                        <a:pt x="99" y="40"/>
                      </a:lnTo>
                      <a:lnTo>
                        <a:pt x="84" y="17"/>
                      </a:lnTo>
                      <a:lnTo>
                        <a:pt x="83" y="16"/>
                      </a:lnTo>
                      <a:lnTo>
                        <a:pt x="80" y="13"/>
                      </a:lnTo>
                      <a:lnTo>
                        <a:pt x="78" y="13"/>
                      </a:lnTo>
                      <a:lnTo>
                        <a:pt x="43" y="0"/>
                      </a:lnTo>
                      <a:lnTo>
                        <a:pt x="40" y="0"/>
                      </a:lnTo>
                      <a:lnTo>
                        <a:pt x="37" y="0"/>
                      </a:lnTo>
                      <a:lnTo>
                        <a:pt x="15" y="8"/>
                      </a:lnTo>
                      <a:lnTo>
                        <a:pt x="15" y="8"/>
                      </a:lnTo>
                      <a:lnTo>
                        <a:pt x="11" y="11"/>
                      </a:lnTo>
                      <a:lnTo>
                        <a:pt x="11" y="13"/>
                      </a:lnTo>
                      <a:lnTo>
                        <a:pt x="3" y="28"/>
                      </a:lnTo>
                      <a:lnTo>
                        <a:pt x="11" y="33"/>
                      </a:lnTo>
                      <a:lnTo>
                        <a:pt x="4"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3" name="Freeform 29"/>
                <p:cNvSpPr>
                  <a:spLocks/>
                </p:cNvSpPr>
                <p:nvPr/>
              </p:nvSpPr>
              <p:spPr bwMode="auto">
                <a:xfrm>
                  <a:off x="2684" y="3622"/>
                  <a:ext cx="181" cy="48"/>
                </a:xfrm>
                <a:custGeom>
                  <a:avLst/>
                  <a:gdLst>
                    <a:gd name="T0" fmla="*/ 9 w 361"/>
                    <a:gd name="T1" fmla="*/ 48 h 95"/>
                    <a:gd name="T2" fmla="*/ 19 w 361"/>
                    <a:gd name="T3" fmla="*/ 42 h 95"/>
                    <a:gd name="T4" fmla="*/ 29 w 361"/>
                    <a:gd name="T5" fmla="*/ 22 h 95"/>
                    <a:gd name="T6" fmla="*/ 24 w 361"/>
                    <a:gd name="T7" fmla="*/ 26 h 95"/>
                    <a:gd name="T8" fmla="*/ 23 w 361"/>
                    <a:gd name="T9" fmla="*/ 26 h 95"/>
                    <a:gd name="T10" fmla="*/ 41 w 361"/>
                    <a:gd name="T11" fmla="*/ 9 h 95"/>
                    <a:gd name="T12" fmla="*/ 38 w 361"/>
                    <a:gd name="T13" fmla="*/ 19 h 95"/>
                    <a:gd name="T14" fmla="*/ 76 w 361"/>
                    <a:gd name="T15" fmla="*/ 22 h 95"/>
                    <a:gd name="T16" fmla="*/ 73 w 361"/>
                    <a:gd name="T17" fmla="*/ 31 h 95"/>
                    <a:gd name="T18" fmla="*/ 82 w 361"/>
                    <a:gd name="T19" fmla="*/ 51 h 95"/>
                    <a:gd name="T20" fmla="*/ 102 w 361"/>
                    <a:gd name="T21" fmla="*/ 83 h 95"/>
                    <a:gd name="T22" fmla="*/ 108 w 361"/>
                    <a:gd name="T23" fmla="*/ 85 h 95"/>
                    <a:gd name="T24" fmla="*/ 153 w 361"/>
                    <a:gd name="T25" fmla="*/ 95 h 95"/>
                    <a:gd name="T26" fmla="*/ 177 w 361"/>
                    <a:gd name="T27" fmla="*/ 88 h 95"/>
                    <a:gd name="T28" fmla="*/ 208 w 361"/>
                    <a:gd name="T29" fmla="*/ 72 h 95"/>
                    <a:gd name="T30" fmla="*/ 211 w 361"/>
                    <a:gd name="T31" fmla="*/ 69 h 95"/>
                    <a:gd name="T32" fmla="*/ 223 w 361"/>
                    <a:gd name="T33" fmla="*/ 39 h 95"/>
                    <a:gd name="T34" fmla="*/ 271 w 361"/>
                    <a:gd name="T35" fmla="*/ 36 h 95"/>
                    <a:gd name="T36" fmla="*/ 268 w 361"/>
                    <a:gd name="T37" fmla="*/ 37 h 95"/>
                    <a:gd name="T38" fmla="*/ 338 w 361"/>
                    <a:gd name="T39" fmla="*/ 26 h 95"/>
                    <a:gd name="T40" fmla="*/ 358 w 361"/>
                    <a:gd name="T41" fmla="*/ 40 h 95"/>
                    <a:gd name="T42" fmla="*/ 340 w 361"/>
                    <a:gd name="T43" fmla="*/ 17 h 95"/>
                    <a:gd name="T44" fmla="*/ 268 w 361"/>
                    <a:gd name="T45" fmla="*/ 17 h 95"/>
                    <a:gd name="T46" fmla="*/ 266 w 361"/>
                    <a:gd name="T47" fmla="*/ 17 h 95"/>
                    <a:gd name="T48" fmla="*/ 220 w 361"/>
                    <a:gd name="T49" fmla="*/ 29 h 95"/>
                    <a:gd name="T50" fmla="*/ 216 w 361"/>
                    <a:gd name="T51" fmla="*/ 32 h 95"/>
                    <a:gd name="T52" fmla="*/ 203 w 361"/>
                    <a:gd name="T53" fmla="*/ 63 h 95"/>
                    <a:gd name="T54" fmla="*/ 170 w 361"/>
                    <a:gd name="T55" fmla="*/ 71 h 95"/>
                    <a:gd name="T56" fmla="*/ 171 w 361"/>
                    <a:gd name="T57" fmla="*/ 69 h 95"/>
                    <a:gd name="T58" fmla="*/ 153 w 361"/>
                    <a:gd name="T59" fmla="*/ 77 h 95"/>
                    <a:gd name="T60" fmla="*/ 156 w 361"/>
                    <a:gd name="T61" fmla="*/ 77 h 95"/>
                    <a:gd name="T62" fmla="*/ 117 w 361"/>
                    <a:gd name="T63" fmla="*/ 69 h 95"/>
                    <a:gd name="T64" fmla="*/ 110 w 361"/>
                    <a:gd name="T65" fmla="*/ 75 h 95"/>
                    <a:gd name="T66" fmla="*/ 99 w 361"/>
                    <a:gd name="T67" fmla="*/ 40 h 95"/>
                    <a:gd name="T68" fmla="*/ 84 w 361"/>
                    <a:gd name="T69" fmla="*/ 16 h 95"/>
                    <a:gd name="T70" fmla="*/ 79 w 361"/>
                    <a:gd name="T71" fmla="*/ 13 h 95"/>
                    <a:gd name="T72" fmla="*/ 41 w 361"/>
                    <a:gd name="T73" fmla="*/ 0 h 95"/>
                    <a:gd name="T74" fmla="*/ 16 w 361"/>
                    <a:gd name="T75" fmla="*/ 8 h 95"/>
                    <a:gd name="T76" fmla="*/ 12 w 361"/>
                    <a:gd name="T77" fmla="*/ 11 h 95"/>
                    <a:gd name="T78" fmla="*/ 3 w 361"/>
                    <a:gd name="T79" fmla="*/ 31 h 95"/>
                    <a:gd name="T80" fmla="*/ 12 w 361"/>
                    <a:gd name="T81" fmla="*/ 34 h 95"/>
                    <a:gd name="T82" fmla="*/ 0 w 361"/>
                    <a:gd name="T83"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1"/>
                      </a:moveTo>
                      <a:lnTo>
                        <a:pt x="9" y="48"/>
                      </a:lnTo>
                      <a:lnTo>
                        <a:pt x="16" y="43"/>
                      </a:lnTo>
                      <a:lnTo>
                        <a:pt x="19" y="42"/>
                      </a:lnTo>
                      <a:lnTo>
                        <a:pt x="21" y="39"/>
                      </a:lnTo>
                      <a:lnTo>
                        <a:pt x="29" y="22"/>
                      </a:lnTo>
                      <a:lnTo>
                        <a:pt x="19" y="17"/>
                      </a:lnTo>
                      <a:lnTo>
                        <a:pt x="24" y="26"/>
                      </a:lnTo>
                      <a:lnTo>
                        <a:pt x="27" y="25"/>
                      </a:lnTo>
                      <a:lnTo>
                        <a:pt x="23" y="26"/>
                      </a:lnTo>
                      <a:lnTo>
                        <a:pt x="44" y="19"/>
                      </a:lnTo>
                      <a:lnTo>
                        <a:pt x="41" y="9"/>
                      </a:lnTo>
                      <a:lnTo>
                        <a:pt x="41" y="19"/>
                      </a:lnTo>
                      <a:lnTo>
                        <a:pt x="38" y="19"/>
                      </a:lnTo>
                      <a:lnTo>
                        <a:pt x="73" y="31"/>
                      </a:lnTo>
                      <a:lnTo>
                        <a:pt x="76" y="22"/>
                      </a:lnTo>
                      <a:lnTo>
                        <a:pt x="68" y="29"/>
                      </a:lnTo>
                      <a:lnTo>
                        <a:pt x="73" y="31"/>
                      </a:lnTo>
                      <a:lnTo>
                        <a:pt x="68" y="28"/>
                      </a:lnTo>
                      <a:lnTo>
                        <a:pt x="82" y="51"/>
                      </a:lnTo>
                      <a:lnTo>
                        <a:pt x="102" y="82"/>
                      </a:lnTo>
                      <a:lnTo>
                        <a:pt x="102" y="83"/>
                      </a:lnTo>
                      <a:lnTo>
                        <a:pt x="107" y="85"/>
                      </a:lnTo>
                      <a:lnTo>
                        <a:pt x="108" y="85"/>
                      </a:lnTo>
                      <a:lnTo>
                        <a:pt x="151" y="95"/>
                      </a:lnTo>
                      <a:lnTo>
                        <a:pt x="153" y="95"/>
                      </a:lnTo>
                      <a:lnTo>
                        <a:pt x="156" y="95"/>
                      </a:lnTo>
                      <a:lnTo>
                        <a:pt x="177" y="88"/>
                      </a:lnTo>
                      <a:lnTo>
                        <a:pt x="179" y="88"/>
                      </a:lnTo>
                      <a:lnTo>
                        <a:pt x="208" y="72"/>
                      </a:lnTo>
                      <a:lnTo>
                        <a:pt x="211" y="71"/>
                      </a:lnTo>
                      <a:lnTo>
                        <a:pt x="211" y="69"/>
                      </a:lnTo>
                      <a:lnTo>
                        <a:pt x="231" y="45"/>
                      </a:lnTo>
                      <a:lnTo>
                        <a:pt x="223" y="39"/>
                      </a:lnTo>
                      <a:lnTo>
                        <a:pt x="226" y="48"/>
                      </a:lnTo>
                      <a:lnTo>
                        <a:pt x="271" y="36"/>
                      </a:lnTo>
                      <a:lnTo>
                        <a:pt x="268" y="26"/>
                      </a:lnTo>
                      <a:lnTo>
                        <a:pt x="268" y="37"/>
                      </a:lnTo>
                      <a:lnTo>
                        <a:pt x="338" y="37"/>
                      </a:lnTo>
                      <a:lnTo>
                        <a:pt x="338" y="26"/>
                      </a:lnTo>
                      <a:lnTo>
                        <a:pt x="337" y="37"/>
                      </a:lnTo>
                      <a:lnTo>
                        <a:pt x="358" y="40"/>
                      </a:lnTo>
                      <a:lnTo>
                        <a:pt x="361" y="20"/>
                      </a:lnTo>
                      <a:lnTo>
                        <a:pt x="340" y="17"/>
                      </a:lnTo>
                      <a:lnTo>
                        <a:pt x="338" y="17"/>
                      </a:lnTo>
                      <a:lnTo>
                        <a:pt x="268" y="17"/>
                      </a:lnTo>
                      <a:lnTo>
                        <a:pt x="268" y="17"/>
                      </a:lnTo>
                      <a:lnTo>
                        <a:pt x="266" y="17"/>
                      </a:lnTo>
                      <a:lnTo>
                        <a:pt x="222" y="29"/>
                      </a:lnTo>
                      <a:lnTo>
                        <a:pt x="220" y="29"/>
                      </a:lnTo>
                      <a:lnTo>
                        <a:pt x="216" y="32"/>
                      </a:lnTo>
                      <a:lnTo>
                        <a:pt x="216" y="32"/>
                      </a:lnTo>
                      <a:lnTo>
                        <a:pt x="196" y="57"/>
                      </a:lnTo>
                      <a:lnTo>
                        <a:pt x="203" y="63"/>
                      </a:lnTo>
                      <a:lnTo>
                        <a:pt x="199" y="55"/>
                      </a:lnTo>
                      <a:lnTo>
                        <a:pt x="170" y="71"/>
                      </a:lnTo>
                      <a:lnTo>
                        <a:pt x="174" y="78"/>
                      </a:lnTo>
                      <a:lnTo>
                        <a:pt x="171" y="69"/>
                      </a:lnTo>
                      <a:lnTo>
                        <a:pt x="150" y="77"/>
                      </a:lnTo>
                      <a:lnTo>
                        <a:pt x="153" y="77"/>
                      </a:lnTo>
                      <a:lnTo>
                        <a:pt x="153" y="86"/>
                      </a:lnTo>
                      <a:lnTo>
                        <a:pt x="156" y="77"/>
                      </a:lnTo>
                      <a:lnTo>
                        <a:pt x="113" y="66"/>
                      </a:lnTo>
                      <a:lnTo>
                        <a:pt x="117" y="69"/>
                      </a:lnTo>
                      <a:lnTo>
                        <a:pt x="114" y="66"/>
                      </a:lnTo>
                      <a:lnTo>
                        <a:pt x="110" y="75"/>
                      </a:lnTo>
                      <a:lnTo>
                        <a:pt x="119" y="71"/>
                      </a:lnTo>
                      <a:lnTo>
                        <a:pt x="99" y="40"/>
                      </a:lnTo>
                      <a:lnTo>
                        <a:pt x="85" y="17"/>
                      </a:lnTo>
                      <a:lnTo>
                        <a:pt x="84" y="16"/>
                      </a:lnTo>
                      <a:lnTo>
                        <a:pt x="81" y="13"/>
                      </a:lnTo>
                      <a:lnTo>
                        <a:pt x="79" y="13"/>
                      </a:lnTo>
                      <a:lnTo>
                        <a:pt x="44" y="0"/>
                      </a:lnTo>
                      <a:lnTo>
                        <a:pt x="41" y="0"/>
                      </a:lnTo>
                      <a:lnTo>
                        <a:pt x="38" y="0"/>
                      </a:lnTo>
                      <a:lnTo>
                        <a:pt x="16" y="8"/>
                      </a:lnTo>
                      <a:lnTo>
                        <a:pt x="16" y="8"/>
                      </a:lnTo>
                      <a:lnTo>
                        <a:pt x="12" y="11"/>
                      </a:lnTo>
                      <a:lnTo>
                        <a:pt x="10" y="14"/>
                      </a:lnTo>
                      <a:lnTo>
                        <a:pt x="3" y="31"/>
                      </a:lnTo>
                      <a:lnTo>
                        <a:pt x="4" y="28"/>
                      </a:lnTo>
                      <a:lnTo>
                        <a:pt x="12" y="34"/>
                      </a:lnTo>
                      <a:lnTo>
                        <a:pt x="7"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4" name="Freeform 30"/>
                <p:cNvSpPr>
                  <a:spLocks/>
                </p:cNvSpPr>
                <p:nvPr/>
              </p:nvSpPr>
              <p:spPr bwMode="auto">
                <a:xfrm>
                  <a:off x="2798" y="3633"/>
                  <a:ext cx="180" cy="47"/>
                </a:xfrm>
                <a:custGeom>
                  <a:avLst/>
                  <a:gdLst>
                    <a:gd name="T0" fmla="*/ 9 w 360"/>
                    <a:gd name="T1" fmla="*/ 46 h 93"/>
                    <a:gd name="T2" fmla="*/ 20 w 360"/>
                    <a:gd name="T3" fmla="*/ 40 h 93"/>
                    <a:gd name="T4" fmla="*/ 29 w 360"/>
                    <a:gd name="T5" fmla="*/ 21 h 93"/>
                    <a:gd name="T6" fmla="*/ 25 w 360"/>
                    <a:gd name="T7" fmla="*/ 26 h 93"/>
                    <a:gd name="T8" fmla="*/ 23 w 360"/>
                    <a:gd name="T9" fmla="*/ 26 h 93"/>
                    <a:gd name="T10" fmla="*/ 42 w 360"/>
                    <a:gd name="T11" fmla="*/ 9 h 93"/>
                    <a:gd name="T12" fmla="*/ 39 w 360"/>
                    <a:gd name="T13" fmla="*/ 18 h 93"/>
                    <a:gd name="T14" fmla="*/ 77 w 360"/>
                    <a:gd name="T15" fmla="*/ 21 h 93"/>
                    <a:gd name="T16" fmla="*/ 74 w 360"/>
                    <a:gd name="T17" fmla="*/ 30 h 93"/>
                    <a:gd name="T18" fmla="*/ 81 w 360"/>
                    <a:gd name="T19" fmla="*/ 50 h 93"/>
                    <a:gd name="T20" fmla="*/ 103 w 360"/>
                    <a:gd name="T21" fmla="*/ 78 h 93"/>
                    <a:gd name="T22" fmla="*/ 107 w 360"/>
                    <a:gd name="T23" fmla="*/ 81 h 93"/>
                    <a:gd name="T24" fmla="*/ 150 w 360"/>
                    <a:gd name="T25" fmla="*/ 93 h 93"/>
                    <a:gd name="T26" fmla="*/ 156 w 360"/>
                    <a:gd name="T27" fmla="*/ 93 h 93"/>
                    <a:gd name="T28" fmla="*/ 179 w 360"/>
                    <a:gd name="T29" fmla="*/ 86 h 93"/>
                    <a:gd name="T30" fmla="*/ 210 w 360"/>
                    <a:gd name="T31" fmla="*/ 69 h 93"/>
                    <a:gd name="T32" fmla="*/ 232 w 360"/>
                    <a:gd name="T33" fmla="*/ 43 h 93"/>
                    <a:gd name="T34" fmla="*/ 227 w 360"/>
                    <a:gd name="T35" fmla="*/ 46 h 93"/>
                    <a:gd name="T36" fmla="*/ 267 w 360"/>
                    <a:gd name="T37" fmla="*/ 24 h 93"/>
                    <a:gd name="T38" fmla="*/ 336 w 360"/>
                    <a:gd name="T39" fmla="*/ 35 h 93"/>
                    <a:gd name="T40" fmla="*/ 333 w 360"/>
                    <a:gd name="T41" fmla="*/ 33 h 93"/>
                    <a:gd name="T42" fmla="*/ 360 w 360"/>
                    <a:gd name="T43" fmla="*/ 21 h 93"/>
                    <a:gd name="T44" fmla="*/ 336 w 360"/>
                    <a:gd name="T45" fmla="*/ 15 h 93"/>
                    <a:gd name="T46" fmla="*/ 267 w 360"/>
                    <a:gd name="T47" fmla="*/ 15 h 93"/>
                    <a:gd name="T48" fmla="*/ 221 w 360"/>
                    <a:gd name="T49" fmla="*/ 27 h 93"/>
                    <a:gd name="T50" fmla="*/ 216 w 360"/>
                    <a:gd name="T51" fmla="*/ 30 h 93"/>
                    <a:gd name="T52" fmla="*/ 195 w 360"/>
                    <a:gd name="T53" fmla="*/ 55 h 93"/>
                    <a:gd name="T54" fmla="*/ 198 w 360"/>
                    <a:gd name="T55" fmla="*/ 53 h 93"/>
                    <a:gd name="T56" fmla="*/ 175 w 360"/>
                    <a:gd name="T57" fmla="*/ 76 h 93"/>
                    <a:gd name="T58" fmla="*/ 150 w 360"/>
                    <a:gd name="T59" fmla="*/ 75 h 93"/>
                    <a:gd name="T60" fmla="*/ 153 w 360"/>
                    <a:gd name="T61" fmla="*/ 84 h 93"/>
                    <a:gd name="T62" fmla="*/ 114 w 360"/>
                    <a:gd name="T63" fmla="*/ 63 h 93"/>
                    <a:gd name="T64" fmla="*/ 118 w 360"/>
                    <a:gd name="T65" fmla="*/ 66 h 93"/>
                    <a:gd name="T66" fmla="*/ 89 w 360"/>
                    <a:gd name="T67" fmla="*/ 46 h 93"/>
                    <a:gd name="T68" fmla="*/ 86 w 360"/>
                    <a:gd name="T69" fmla="*/ 17 h 93"/>
                    <a:gd name="T70" fmla="*/ 81 w 360"/>
                    <a:gd name="T71" fmla="*/ 12 h 93"/>
                    <a:gd name="T72" fmla="*/ 45 w 360"/>
                    <a:gd name="T73" fmla="*/ 0 h 93"/>
                    <a:gd name="T74" fmla="*/ 39 w 360"/>
                    <a:gd name="T75" fmla="*/ 0 h 93"/>
                    <a:gd name="T76" fmla="*/ 17 w 360"/>
                    <a:gd name="T77" fmla="*/ 7 h 93"/>
                    <a:gd name="T78" fmla="*/ 12 w 360"/>
                    <a:gd name="T79" fmla="*/ 12 h 93"/>
                    <a:gd name="T80" fmla="*/ 5 w 360"/>
                    <a:gd name="T81" fmla="*/ 26 h 93"/>
                    <a:gd name="T82" fmla="*/ 8 w 360"/>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 h="93">
                      <a:moveTo>
                        <a:pt x="0" y="29"/>
                      </a:moveTo>
                      <a:lnTo>
                        <a:pt x="9" y="46"/>
                      </a:lnTo>
                      <a:lnTo>
                        <a:pt x="17" y="41"/>
                      </a:lnTo>
                      <a:lnTo>
                        <a:pt x="20" y="40"/>
                      </a:lnTo>
                      <a:lnTo>
                        <a:pt x="22" y="37"/>
                      </a:lnTo>
                      <a:lnTo>
                        <a:pt x="29" y="21"/>
                      </a:lnTo>
                      <a:lnTo>
                        <a:pt x="20" y="17"/>
                      </a:lnTo>
                      <a:lnTo>
                        <a:pt x="25" y="26"/>
                      </a:lnTo>
                      <a:lnTo>
                        <a:pt x="28" y="24"/>
                      </a:lnTo>
                      <a:lnTo>
                        <a:pt x="23" y="26"/>
                      </a:lnTo>
                      <a:lnTo>
                        <a:pt x="45" y="18"/>
                      </a:lnTo>
                      <a:lnTo>
                        <a:pt x="42" y="9"/>
                      </a:lnTo>
                      <a:lnTo>
                        <a:pt x="42" y="18"/>
                      </a:lnTo>
                      <a:lnTo>
                        <a:pt x="39" y="18"/>
                      </a:lnTo>
                      <a:lnTo>
                        <a:pt x="74" y="30"/>
                      </a:lnTo>
                      <a:lnTo>
                        <a:pt x="77" y="21"/>
                      </a:lnTo>
                      <a:lnTo>
                        <a:pt x="69" y="29"/>
                      </a:lnTo>
                      <a:lnTo>
                        <a:pt x="74" y="30"/>
                      </a:lnTo>
                      <a:lnTo>
                        <a:pt x="69" y="26"/>
                      </a:lnTo>
                      <a:lnTo>
                        <a:pt x="81" y="50"/>
                      </a:lnTo>
                      <a:lnTo>
                        <a:pt x="81" y="52"/>
                      </a:lnTo>
                      <a:lnTo>
                        <a:pt x="103" y="78"/>
                      </a:lnTo>
                      <a:lnTo>
                        <a:pt x="103" y="79"/>
                      </a:lnTo>
                      <a:lnTo>
                        <a:pt x="107" y="81"/>
                      </a:lnTo>
                      <a:lnTo>
                        <a:pt x="107" y="81"/>
                      </a:lnTo>
                      <a:lnTo>
                        <a:pt x="150" y="93"/>
                      </a:lnTo>
                      <a:lnTo>
                        <a:pt x="153" y="93"/>
                      </a:lnTo>
                      <a:lnTo>
                        <a:pt x="156" y="93"/>
                      </a:lnTo>
                      <a:lnTo>
                        <a:pt x="178" y="86"/>
                      </a:lnTo>
                      <a:lnTo>
                        <a:pt x="179" y="86"/>
                      </a:lnTo>
                      <a:lnTo>
                        <a:pt x="207" y="70"/>
                      </a:lnTo>
                      <a:lnTo>
                        <a:pt x="210" y="69"/>
                      </a:lnTo>
                      <a:lnTo>
                        <a:pt x="210" y="67"/>
                      </a:lnTo>
                      <a:lnTo>
                        <a:pt x="232" y="43"/>
                      </a:lnTo>
                      <a:lnTo>
                        <a:pt x="224" y="37"/>
                      </a:lnTo>
                      <a:lnTo>
                        <a:pt x="227" y="46"/>
                      </a:lnTo>
                      <a:lnTo>
                        <a:pt x="270" y="33"/>
                      </a:lnTo>
                      <a:lnTo>
                        <a:pt x="267" y="24"/>
                      </a:lnTo>
                      <a:lnTo>
                        <a:pt x="267" y="35"/>
                      </a:lnTo>
                      <a:lnTo>
                        <a:pt x="336" y="35"/>
                      </a:lnTo>
                      <a:lnTo>
                        <a:pt x="336" y="24"/>
                      </a:lnTo>
                      <a:lnTo>
                        <a:pt x="333" y="33"/>
                      </a:lnTo>
                      <a:lnTo>
                        <a:pt x="354" y="40"/>
                      </a:lnTo>
                      <a:lnTo>
                        <a:pt x="360" y="21"/>
                      </a:lnTo>
                      <a:lnTo>
                        <a:pt x="339" y="15"/>
                      </a:lnTo>
                      <a:lnTo>
                        <a:pt x="336" y="15"/>
                      </a:lnTo>
                      <a:lnTo>
                        <a:pt x="267" y="15"/>
                      </a:lnTo>
                      <a:lnTo>
                        <a:pt x="267" y="15"/>
                      </a:lnTo>
                      <a:lnTo>
                        <a:pt x="264" y="15"/>
                      </a:lnTo>
                      <a:lnTo>
                        <a:pt x="221" y="27"/>
                      </a:lnTo>
                      <a:lnTo>
                        <a:pt x="221" y="27"/>
                      </a:lnTo>
                      <a:lnTo>
                        <a:pt x="216" y="30"/>
                      </a:lnTo>
                      <a:lnTo>
                        <a:pt x="216" y="30"/>
                      </a:lnTo>
                      <a:lnTo>
                        <a:pt x="195" y="55"/>
                      </a:lnTo>
                      <a:lnTo>
                        <a:pt x="202" y="61"/>
                      </a:lnTo>
                      <a:lnTo>
                        <a:pt x="198" y="53"/>
                      </a:lnTo>
                      <a:lnTo>
                        <a:pt x="170" y="69"/>
                      </a:lnTo>
                      <a:lnTo>
                        <a:pt x="175" y="76"/>
                      </a:lnTo>
                      <a:lnTo>
                        <a:pt x="172" y="67"/>
                      </a:lnTo>
                      <a:lnTo>
                        <a:pt x="150" y="75"/>
                      </a:lnTo>
                      <a:lnTo>
                        <a:pt x="153" y="75"/>
                      </a:lnTo>
                      <a:lnTo>
                        <a:pt x="153" y="84"/>
                      </a:lnTo>
                      <a:lnTo>
                        <a:pt x="156" y="75"/>
                      </a:lnTo>
                      <a:lnTo>
                        <a:pt x="114" y="63"/>
                      </a:lnTo>
                      <a:lnTo>
                        <a:pt x="111" y="72"/>
                      </a:lnTo>
                      <a:lnTo>
                        <a:pt x="118" y="66"/>
                      </a:lnTo>
                      <a:lnTo>
                        <a:pt x="97" y="40"/>
                      </a:lnTo>
                      <a:lnTo>
                        <a:pt x="89" y="46"/>
                      </a:lnTo>
                      <a:lnTo>
                        <a:pt x="98" y="41"/>
                      </a:lnTo>
                      <a:lnTo>
                        <a:pt x="86" y="17"/>
                      </a:lnTo>
                      <a:lnTo>
                        <a:pt x="84" y="15"/>
                      </a:lnTo>
                      <a:lnTo>
                        <a:pt x="81" y="12"/>
                      </a:lnTo>
                      <a:lnTo>
                        <a:pt x="80" y="12"/>
                      </a:lnTo>
                      <a:lnTo>
                        <a:pt x="45" y="0"/>
                      </a:lnTo>
                      <a:lnTo>
                        <a:pt x="42" y="0"/>
                      </a:lnTo>
                      <a:lnTo>
                        <a:pt x="39"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5" name="Freeform 31"/>
                <p:cNvSpPr>
                  <a:spLocks/>
                </p:cNvSpPr>
                <p:nvPr/>
              </p:nvSpPr>
              <p:spPr bwMode="auto">
                <a:xfrm>
                  <a:off x="2918" y="3627"/>
                  <a:ext cx="181" cy="46"/>
                </a:xfrm>
                <a:custGeom>
                  <a:avLst/>
                  <a:gdLst>
                    <a:gd name="T0" fmla="*/ 9 w 363"/>
                    <a:gd name="T1" fmla="*/ 46 h 94"/>
                    <a:gd name="T2" fmla="*/ 20 w 363"/>
                    <a:gd name="T3" fmla="*/ 40 h 94"/>
                    <a:gd name="T4" fmla="*/ 29 w 363"/>
                    <a:gd name="T5" fmla="*/ 22 h 94"/>
                    <a:gd name="T6" fmla="*/ 24 w 363"/>
                    <a:gd name="T7" fmla="*/ 27 h 94"/>
                    <a:gd name="T8" fmla="*/ 23 w 363"/>
                    <a:gd name="T9" fmla="*/ 27 h 94"/>
                    <a:gd name="T10" fmla="*/ 41 w 363"/>
                    <a:gd name="T11" fmla="*/ 10 h 94"/>
                    <a:gd name="T12" fmla="*/ 38 w 363"/>
                    <a:gd name="T13" fmla="*/ 19 h 94"/>
                    <a:gd name="T14" fmla="*/ 76 w 363"/>
                    <a:gd name="T15" fmla="*/ 22 h 94"/>
                    <a:gd name="T16" fmla="*/ 73 w 363"/>
                    <a:gd name="T17" fmla="*/ 31 h 94"/>
                    <a:gd name="T18" fmla="*/ 82 w 363"/>
                    <a:gd name="T19" fmla="*/ 51 h 94"/>
                    <a:gd name="T20" fmla="*/ 104 w 363"/>
                    <a:gd name="T21" fmla="*/ 79 h 94"/>
                    <a:gd name="T22" fmla="*/ 108 w 363"/>
                    <a:gd name="T23" fmla="*/ 82 h 94"/>
                    <a:gd name="T24" fmla="*/ 150 w 363"/>
                    <a:gd name="T25" fmla="*/ 94 h 94"/>
                    <a:gd name="T26" fmla="*/ 156 w 363"/>
                    <a:gd name="T27" fmla="*/ 94 h 94"/>
                    <a:gd name="T28" fmla="*/ 179 w 363"/>
                    <a:gd name="T29" fmla="*/ 86 h 94"/>
                    <a:gd name="T30" fmla="*/ 211 w 363"/>
                    <a:gd name="T31" fmla="*/ 69 h 94"/>
                    <a:gd name="T32" fmla="*/ 233 w 363"/>
                    <a:gd name="T33" fmla="*/ 43 h 94"/>
                    <a:gd name="T34" fmla="*/ 228 w 363"/>
                    <a:gd name="T35" fmla="*/ 46 h 94"/>
                    <a:gd name="T36" fmla="*/ 268 w 363"/>
                    <a:gd name="T37" fmla="*/ 25 h 94"/>
                    <a:gd name="T38" fmla="*/ 337 w 363"/>
                    <a:gd name="T39" fmla="*/ 36 h 94"/>
                    <a:gd name="T40" fmla="*/ 335 w 363"/>
                    <a:gd name="T41" fmla="*/ 36 h 94"/>
                    <a:gd name="T42" fmla="*/ 363 w 363"/>
                    <a:gd name="T43" fmla="*/ 20 h 94"/>
                    <a:gd name="T44" fmla="*/ 337 w 363"/>
                    <a:gd name="T45" fmla="*/ 16 h 94"/>
                    <a:gd name="T46" fmla="*/ 268 w 363"/>
                    <a:gd name="T47" fmla="*/ 16 h 94"/>
                    <a:gd name="T48" fmla="*/ 222 w 363"/>
                    <a:gd name="T49" fmla="*/ 28 h 94"/>
                    <a:gd name="T50" fmla="*/ 217 w 363"/>
                    <a:gd name="T51" fmla="*/ 31 h 94"/>
                    <a:gd name="T52" fmla="*/ 196 w 363"/>
                    <a:gd name="T53" fmla="*/ 56 h 94"/>
                    <a:gd name="T54" fmla="*/ 199 w 363"/>
                    <a:gd name="T55" fmla="*/ 54 h 94"/>
                    <a:gd name="T56" fmla="*/ 174 w 363"/>
                    <a:gd name="T57" fmla="*/ 77 h 94"/>
                    <a:gd name="T58" fmla="*/ 150 w 363"/>
                    <a:gd name="T59" fmla="*/ 76 h 94"/>
                    <a:gd name="T60" fmla="*/ 153 w 363"/>
                    <a:gd name="T61" fmla="*/ 85 h 94"/>
                    <a:gd name="T62" fmla="*/ 115 w 363"/>
                    <a:gd name="T63" fmla="*/ 63 h 94"/>
                    <a:gd name="T64" fmla="*/ 119 w 363"/>
                    <a:gd name="T65" fmla="*/ 66 h 94"/>
                    <a:gd name="T66" fmla="*/ 90 w 363"/>
                    <a:gd name="T67" fmla="*/ 45 h 94"/>
                    <a:gd name="T68" fmla="*/ 85 w 363"/>
                    <a:gd name="T69" fmla="*/ 17 h 94"/>
                    <a:gd name="T70" fmla="*/ 81 w 363"/>
                    <a:gd name="T71" fmla="*/ 13 h 94"/>
                    <a:gd name="T72" fmla="*/ 44 w 363"/>
                    <a:gd name="T73" fmla="*/ 0 h 94"/>
                    <a:gd name="T74" fmla="*/ 38 w 363"/>
                    <a:gd name="T75" fmla="*/ 0 h 94"/>
                    <a:gd name="T76" fmla="*/ 17 w 363"/>
                    <a:gd name="T77" fmla="*/ 8 h 94"/>
                    <a:gd name="T78" fmla="*/ 12 w 363"/>
                    <a:gd name="T79" fmla="*/ 13 h 94"/>
                    <a:gd name="T80" fmla="*/ 4 w 363"/>
                    <a:gd name="T81" fmla="*/ 27 h 94"/>
                    <a:gd name="T82" fmla="*/ 7 w 363"/>
                    <a:gd name="T83"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94">
                      <a:moveTo>
                        <a:pt x="0" y="30"/>
                      </a:moveTo>
                      <a:lnTo>
                        <a:pt x="9" y="46"/>
                      </a:lnTo>
                      <a:lnTo>
                        <a:pt x="17" y="42"/>
                      </a:lnTo>
                      <a:lnTo>
                        <a:pt x="20" y="40"/>
                      </a:lnTo>
                      <a:lnTo>
                        <a:pt x="21" y="37"/>
                      </a:lnTo>
                      <a:lnTo>
                        <a:pt x="29" y="22"/>
                      </a:lnTo>
                      <a:lnTo>
                        <a:pt x="20" y="17"/>
                      </a:lnTo>
                      <a:lnTo>
                        <a:pt x="24" y="27"/>
                      </a:lnTo>
                      <a:lnTo>
                        <a:pt x="27" y="25"/>
                      </a:lnTo>
                      <a:lnTo>
                        <a:pt x="23" y="27"/>
                      </a:lnTo>
                      <a:lnTo>
                        <a:pt x="44" y="19"/>
                      </a:lnTo>
                      <a:lnTo>
                        <a:pt x="41" y="10"/>
                      </a:lnTo>
                      <a:lnTo>
                        <a:pt x="41" y="19"/>
                      </a:lnTo>
                      <a:lnTo>
                        <a:pt x="38" y="19"/>
                      </a:lnTo>
                      <a:lnTo>
                        <a:pt x="73" y="31"/>
                      </a:lnTo>
                      <a:lnTo>
                        <a:pt x="76" y="22"/>
                      </a:lnTo>
                      <a:lnTo>
                        <a:pt x="69" y="30"/>
                      </a:lnTo>
                      <a:lnTo>
                        <a:pt x="73" y="31"/>
                      </a:lnTo>
                      <a:lnTo>
                        <a:pt x="69" y="28"/>
                      </a:lnTo>
                      <a:lnTo>
                        <a:pt x="82" y="51"/>
                      </a:lnTo>
                      <a:lnTo>
                        <a:pt x="82" y="51"/>
                      </a:lnTo>
                      <a:lnTo>
                        <a:pt x="104" y="79"/>
                      </a:lnTo>
                      <a:lnTo>
                        <a:pt x="104" y="80"/>
                      </a:lnTo>
                      <a:lnTo>
                        <a:pt x="108" y="82"/>
                      </a:lnTo>
                      <a:lnTo>
                        <a:pt x="108" y="82"/>
                      </a:lnTo>
                      <a:lnTo>
                        <a:pt x="150" y="94"/>
                      </a:lnTo>
                      <a:lnTo>
                        <a:pt x="153" y="94"/>
                      </a:lnTo>
                      <a:lnTo>
                        <a:pt x="156" y="94"/>
                      </a:lnTo>
                      <a:lnTo>
                        <a:pt x="177" y="86"/>
                      </a:lnTo>
                      <a:lnTo>
                        <a:pt x="179" y="86"/>
                      </a:lnTo>
                      <a:lnTo>
                        <a:pt x="208" y="71"/>
                      </a:lnTo>
                      <a:lnTo>
                        <a:pt x="211" y="69"/>
                      </a:lnTo>
                      <a:lnTo>
                        <a:pt x="211" y="68"/>
                      </a:lnTo>
                      <a:lnTo>
                        <a:pt x="233" y="43"/>
                      </a:lnTo>
                      <a:lnTo>
                        <a:pt x="225" y="37"/>
                      </a:lnTo>
                      <a:lnTo>
                        <a:pt x="228" y="46"/>
                      </a:lnTo>
                      <a:lnTo>
                        <a:pt x="271" y="34"/>
                      </a:lnTo>
                      <a:lnTo>
                        <a:pt x="268" y="25"/>
                      </a:lnTo>
                      <a:lnTo>
                        <a:pt x="268" y="36"/>
                      </a:lnTo>
                      <a:lnTo>
                        <a:pt x="337" y="36"/>
                      </a:lnTo>
                      <a:lnTo>
                        <a:pt x="337" y="25"/>
                      </a:lnTo>
                      <a:lnTo>
                        <a:pt x="335" y="36"/>
                      </a:lnTo>
                      <a:lnTo>
                        <a:pt x="358" y="40"/>
                      </a:lnTo>
                      <a:lnTo>
                        <a:pt x="363" y="20"/>
                      </a:lnTo>
                      <a:lnTo>
                        <a:pt x="340" y="16"/>
                      </a:lnTo>
                      <a:lnTo>
                        <a:pt x="337" y="16"/>
                      </a:lnTo>
                      <a:lnTo>
                        <a:pt x="268" y="16"/>
                      </a:lnTo>
                      <a:lnTo>
                        <a:pt x="268" y="16"/>
                      </a:lnTo>
                      <a:lnTo>
                        <a:pt x="265" y="16"/>
                      </a:lnTo>
                      <a:lnTo>
                        <a:pt x="222" y="28"/>
                      </a:lnTo>
                      <a:lnTo>
                        <a:pt x="222" y="28"/>
                      </a:lnTo>
                      <a:lnTo>
                        <a:pt x="217" y="31"/>
                      </a:lnTo>
                      <a:lnTo>
                        <a:pt x="217" y="31"/>
                      </a:lnTo>
                      <a:lnTo>
                        <a:pt x="196" y="56"/>
                      </a:lnTo>
                      <a:lnTo>
                        <a:pt x="203" y="62"/>
                      </a:lnTo>
                      <a:lnTo>
                        <a:pt x="199" y="54"/>
                      </a:lnTo>
                      <a:lnTo>
                        <a:pt x="170" y="69"/>
                      </a:lnTo>
                      <a:lnTo>
                        <a:pt x="174" y="77"/>
                      </a:lnTo>
                      <a:lnTo>
                        <a:pt x="171" y="68"/>
                      </a:lnTo>
                      <a:lnTo>
                        <a:pt x="150" y="76"/>
                      </a:lnTo>
                      <a:lnTo>
                        <a:pt x="153" y="76"/>
                      </a:lnTo>
                      <a:lnTo>
                        <a:pt x="153" y="85"/>
                      </a:lnTo>
                      <a:lnTo>
                        <a:pt x="156" y="76"/>
                      </a:lnTo>
                      <a:lnTo>
                        <a:pt x="115" y="63"/>
                      </a:lnTo>
                      <a:lnTo>
                        <a:pt x="112" y="73"/>
                      </a:lnTo>
                      <a:lnTo>
                        <a:pt x="119" y="66"/>
                      </a:lnTo>
                      <a:lnTo>
                        <a:pt x="98" y="39"/>
                      </a:lnTo>
                      <a:lnTo>
                        <a:pt x="90" y="45"/>
                      </a:lnTo>
                      <a:lnTo>
                        <a:pt x="99" y="40"/>
                      </a:lnTo>
                      <a:lnTo>
                        <a:pt x="85" y="17"/>
                      </a:lnTo>
                      <a:lnTo>
                        <a:pt x="84" y="16"/>
                      </a:lnTo>
                      <a:lnTo>
                        <a:pt x="81" y="13"/>
                      </a:lnTo>
                      <a:lnTo>
                        <a:pt x="79" y="13"/>
                      </a:lnTo>
                      <a:lnTo>
                        <a:pt x="44" y="0"/>
                      </a:lnTo>
                      <a:lnTo>
                        <a:pt x="41" y="0"/>
                      </a:lnTo>
                      <a:lnTo>
                        <a:pt x="38" y="0"/>
                      </a:lnTo>
                      <a:lnTo>
                        <a:pt x="17" y="8"/>
                      </a:lnTo>
                      <a:lnTo>
                        <a:pt x="17" y="8"/>
                      </a:lnTo>
                      <a:lnTo>
                        <a:pt x="12" y="11"/>
                      </a:lnTo>
                      <a:lnTo>
                        <a:pt x="12" y="13"/>
                      </a:lnTo>
                      <a:lnTo>
                        <a:pt x="4" y="28"/>
                      </a:lnTo>
                      <a:lnTo>
                        <a:pt x="4" y="27"/>
                      </a:lnTo>
                      <a:lnTo>
                        <a:pt x="12" y="33"/>
                      </a:lnTo>
                      <a:lnTo>
                        <a:pt x="7" y="25"/>
                      </a:lnTo>
                      <a:lnTo>
                        <a:pt x="0"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6" name="Freeform 32"/>
                <p:cNvSpPr>
                  <a:spLocks/>
                </p:cNvSpPr>
                <p:nvPr/>
              </p:nvSpPr>
              <p:spPr bwMode="auto">
                <a:xfrm>
                  <a:off x="3044" y="3628"/>
                  <a:ext cx="181" cy="48"/>
                </a:xfrm>
                <a:custGeom>
                  <a:avLst/>
                  <a:gdLst>
                    <a:gd name="T0" fmla="*/ 13 w 362"/>
                    <a:gd name="T1" fmla="*/ 47 h 95"/>
                    <a:gd name="T2" fmla="*/ 22 w 362"/>
                    <a:gd name="T3" fmla="*/ 41 h 95"/>
                    <a:gd name="T4" fmla="*/ 23 w 362"/>
                    <a:gd name="T5" fmla="*/ 38 h 95"/>
                    <a:gd name="T6" fmla="*/ 20 w 362"/>
                    <a:gd name="T7" fmla="*/ 16 h 95"/>
                    <a:gd name="T8" fmla="*/ 28 w 362"/>
                    <a:gd name="T9" fmla="*/ 24 h 95"/>
                    <a:gd name="T10" fmla="*/ 23 w 362"/>
                    <a:gd name="T11" fmla="*/ 26 h 95"/>
                    <a:gd name="T12" fmla="*/ 42 w 362"/>
                    <a:gd name="T13" fmla="*/ 9 h 95"/>
                    <a:gd name="T14" fmla="*/ 39 w 362"/>
                    <a:gd name="T15" fmla="*/ 18 h 95"/>
                    <a:gd name="T16" fmla="*/ 79 w 362"/>
                    <a:gd name="T17" fmla="*/ 21 h 95"/>
                    <a:gd name="T18" fmla="*/ 75 w 362"/>
                    <a:gd name="T19" fmla="*/ 30 h 95"/>
                    <a:gd name="T20" fmla="*/ 83 w 362"/>
                    <a:gd name="T21" fmla="*/ 49 h 95"/>
                    <a:gd name="T22" fmla="*/ 105 w 362"/>
                    <a:gd name="T23" fmla="*/ 79 h 95"/>
                    <a:gd name="T24" fmla="*/ 109 w 362"/>
                    <a:gd name="T25" fmla="*/ 82 h 95"/>
                    <a:gd name="T26" fmla="*/ 154 w 362"/>
                    <a:gd name="T27" fmla="*/ 95 h 95"/>
                    <a:gd name="T28" fmla="*/ 161 w 362"/>
                    <a:gd name="T29" fmla="*/ 95 h 95"/>
                    <a:gd name="T30" fmla="*/ 181 w 362"/>
                    <a:gd name="T31" fmla="*/ 87 h 95"/>
                    <a:gd name="T32" fmla="*/ 213 w 362"/>
                    <a:gd name="T33" fmla="*/ 70 h 95"/>
                    <a:gd name="T34" fmla="*/ 235 w 362"/>
                    <a:gd name="T35" fmla="*/ 47 h 95"/>
                    <a:gd name="T36" fmla="*/ 230 w 362"/>
                    <a:gd name="T37" fmla="*/ 49 h 95"/>
                    <a:gd name="T38" fmla="*/ 270 w 362"/>
                    <a:gd name="T39" fmla="*/ 26 h 95"/>
                    <a:gd name="T40" fmla="*/ 339 w 362"/>
                    <a:gd name="T41" fmla="*/ 36 h 95"/>
                    <a:gd name="T42" fmla="*/ 337 w 362"/>
                    <a:gd name="T43" fmla="*/ 36 h 95"/>
                    <a:gd name="T44" fmla="*/ 362 w 362"/>
                    <a:gd name="T45" fmla="*/ 19 h 95"/>
                    <a:gd name="T46" fmla="*/ 339 w 362"/>
                    <a:gd name="T47" fmla="*/ 16 h 95"/>
                    <a:gd name="T48" fmla="*/ 270 w 362"/>
                    <a:gd name="T49" fmla="*/ 16 h 95"/>
                    <a:gd name="T50" fmla="*/ 224 w 362"/>
                    <a:gd name="T51" fmla="*/ 30 h 95"/>
                    <a:gd name="T52" fmla="*/ 219 w 362"/>
                    <a:gd name="T53" fmla="*/ 33 h 95"/>
                    <a:gd name="T54" fmla="*/ 200 w 362"/>
                    <a:gd name="T55" fmla="*/ 56 h 95"/>
                    <a:gd name="T56" fmla="*/ 201 w 362"/>
                    <a:gd name="T57" fmla="*/ 55 h 95"/>
                    <a:gd name="T58" fmla="*/ 177 w 362"/>
                    <a:gd name="T59" fmla="*/ 78 h 95"/>
                    <a:gd name="T60" fmla="*/ 154 w 362"/>
                    <a:gd name="T61" fmla="*/ 76 h 95"/>
                    <a:gd name="T62" fmla="*/ 157 w 362"/>
                    <a:gd name="T63" fmla="*/ 85 h 95"/>
                    <a:gd name="T64" fmla="*/ 115 w 362"/>
                    <a:gd name="T65" fmla="*/ 64 h 95"/>
                    <a:gd name="T66" fmla="*/ 120 w 362"/>
                    <a:gd name="T67" fmla="*/ 67 h 95"/>
                    <a:gd name="T68" fmla="*/ 91 w 362"/>
                    <a:gd name="T69" fmla="*/ 44 h 95"/>
                    <a:gd name="T70" fmla="*/ 88 w 362"/>
                    <a:gd name="T71" fmla="*/ 16 h 95"/>
                    <a:gd name="T72" fmla="*/ 83 w 362"/>
                    <a:gd name="T73" fmla="*/ 12 h 95"/>
                    <a:gd name="T74" fmla="*/ 45 w 362"/>
                    <a:gd name="T75" fmla="*/ 0 h 95"/>
                    <a:gd name="T76" fmla="*/ 39 w 362"/>
                    <a:gd name="T77" fmla="*/ 0 h 95"/>
                    <a:gd name="T78" fmla="*/ 17 w 362"/>
                    <a:gd name="T79" fmla="*/ 7 h 95"/>
                    <a:gd name="T80" fmla="*/ 11 w 362"/>
                    <a:gd name="T81" fmla="*/ 13 h 95"/>
                    <a:gd name="T82" fmla="*/ 5 w 362"/>
                    <a:gd name="T83" fmla="*/ 30 h 95"/>
                    <a:gd name="T84" fmla="*/ 8 w 362"/>
                    <a:gd name="T85"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 h="95">
                      <a:moveTo>
                        <a:pt x="0" y="32"/>
                      </a:moveTo>
                      <a:lnTo>
                        <a:pt x="13" y="47"/>
                      </a:lnTo>
                      <a:lnTo>
                        <a:pt x="20" y="41"/>
                      </a:lnTo>
                      <a:lnTo>
                        <a:pt x="22" y="41"/>
                      </a:lnTo>
                      <a:lnTo>
                        <a:pt x="23" y="36"/>
                      </a:lnTo>
                      <a:lnTo>
                        <a:pt x="23" y="38"/>
                      </a:lnTo>
                      <a:lnTo>
                        <a:pt x="30" y="21"/>
                      </a:lnTo>
                      <a:lnTo>
                        <a:pt x="20" y="16"/>
                      </a:lnTo>
                      <a:lnTo>
                        <a:pt x="25" y="26"/>
                      </a:lnTo>
                      <a:lnTo>
                        <a:pt x="28" y="24"/>
                      </a:lnTo>
                      <a:lnTo>
                        <a:pt x="30" y="19"/>
                      </a:lnTo>
                      <a:lnTo>
                        <a:pt x="23" y="26"/>
                      </a:lnTo>
                      <a:lnTo>
                        <a:pt x="45" y="18"/>
                      </a:lnTo>
                      <a:lnTo>
                        <a:pt x="42" y="9"/>
                      </a:lnTo>
                      <a:lnTo>
                        <a:pt x="42" y="18"/>
                      </a:lnTo>
                      <a:lnTo>
                        <a:pt x="39" y="18"/>
                      </a:lnTo>
                      <a:lnTo>
                        <a:pt x="75" y="30"/>
                      </a:lnTo>
                      <a:lnTo>
                        <a:pt x="79" y="21"/>
                      </a:lnTo>
                      <a:lnTo>
                        <a:pt x="71" y="29"/>
                      </a:lnTo>
                      <a:lnTo>
                        <a:pt x="75" y="30"/>
                      </a:lnTo>
                      <a:lnTo>
                        <a:pt x="71" y="26"/>
                      </a:lnTo>
                      <a:lnTo>
                        <a:pt x="83" y="49"/>
                      </a:lnTo>
                      <a:lnTo>
                        <a:pt x="83" y="50"/>
                      </a:lnTo>
                      <a:lnTo>
                        <a:pt x="105" y="79"/>
                      </a:lnTo>
                      <a:lnTo>
                        <a:pt x="105" y="81"/>
                      </a:lnTo>
                      <a:lnTo>
                        <a:pt x="109" y="82"/>
                      </a:lnTo>
                      <a:lnTo>
                        <a:pt x="109" y="82"/>
                      </a:lnTo>
                      <a:lnTo>
                        <a:pt x="154" y="95"/>
                      </a:lnTo>
                      <a:lnTo>
                        <a:pt x="157" y="95"/>
                      </a:lnTo>
                      <a:lnTo>
                        <a:pt x="161" y="95"/>
                      </a:lnTo>
                      <a:lnTo>
                        <a:pt x="181" y="87"/>
                      </a:lnTo>
                      <a:lnTo>
                        <a:pt x="181" y="87"/>
                      </a:lnTo>
                      <a:lnTo>
                        <a:pt x="210" y="72"/>
                      </a:lnTo>
                      <a:lnTo>
                        <a:pt x="213" y="70"/>
                      </a:lnTo>
                      <a:lnTo>
                        <a:pt x="213" y="70"/>
                      </a:lnTo>
                      <a:lnTo>
                        <a:pt x="235" y="47"/>
                      </a:lnTo>
                      <a:lnTo>
                        <a:pt x="227" y="39"/>
                      </a:lnTo>
                      <a:lnTo>
                        <a:pt x="230" y="49"/>
                      </a:lnTo>
                      <a:lnTo>
                        <a:pt x="273" y="35"/>
                      </a:lnTo>
                      <a:lnTo>
                        <a:pt x="270" y="26"/>
                      </a:lnTo>
                      <a:lnTo>
                        <a:pt x="270" y="36"/>
                      </a:lnTo>
                      <a:lnTo>
                        <a:pt x="339" y="36"/>
                      </a:lnTo>
                      <a:lnTo>
                        <a:pt x="339" y="26"/>
                      </a:lnTo>
                      <a:lnTo>
                        <a:pt x="337" y="36"/>
                      </a:lnTo>
                      <a:lnTo>
                        <a:pt x="359" y="39"/>
                      </a:lnTo>
                      <a:lnTo>
                        <a:pt x="362" y="19"/>
                      </a:lnTo>
                      <a:lnTo>
                        <a:pt x="340" y="16"/>
                      </a:lnTo>
                      <a:lnTo>
                        <a:pt x="339" y="16"/>
                      </a:lnTo>
                      <a:lnTo>
                        <a:pt x="270" y="16"/>
                      </a:lnTo>
                      <a:lnTo>
                        <a:pt x="270" y="16"/>
                      </a:lnTo>
                      <a:lnTo>
                        <a:pt x="267" y="16"/>
                      </a:lnTo>
                      <a:lnTo>
                        <a:pt x="224" y="30"/>
                      </a:lnTo>
                      <a:lnTo>
                        <a:pt x="224" y="30"/>
                      </a:lnTo>
                      <a:lnTo>
                        <a:pt x="219" y="33"/>
                      </a:lnTo>
                      <a:lnTo>
                        <a:pt x="221" y="33"/>
                      </a:lnTo>
                      <a:lnTo>
                        <a:pt x="200" y="56"/>
                      </a:lnTo>
                      <a:lnTo>
                        <a:pt x="206" y="62"/>
                      </a:lnTo>
                      <a:lnTo>
                        <a:pt x="201" y="55"/>
                      </a:lnTo>
                      <a:lnTo>
                        <a:pt x="172" y="70"/>
                      </a:lnTo>
                      <a:lnTo>
                        <a:pt x="177" y="78"/>
                      </a:lnTo>
                      <a:lnTo>
                        <a:pt x="173" y="69"/>
                      </a:lnTo>
                      <a:lnTo>
                        <a:pt x="154" y="76"/>
                      </a:lnTo>
                      <a:lnTo>
                        <a:pt x="157" y="76"/>
                      </a:lnTo>
                      <a:lnTo>
                        <a:pt x="157" y="85"/>
                      </a:lnTo>
                      <a:lnTo>
                        <a:pt x="160" y="76"/>
                      </a:lnTo>
                      <a:lnTo>
                        <a:pt x="115" y="64"/>
                      </a:lnTo>
                      <a:lnTo>
                        <a:pt x="112" y="73"/>
                      </a:lnTo>
                      <a:lnTo>
                        <a:pt x="120" y="67"/>
                      </a:lnTo>
                      <a:lnTo>
                        <a:pt x="98" y="38"/>
                      </a:lnTo>
                      <a:lnTo>
                        <a:pt x="91" y="44"/>
                      </a:lnTo>
                      <a:lnTo>
                        <a:pt x="100" y="39"/>
                      </a:lnTo>
                      <a:lnTo>
                        <a:pt x="88" y="16"/>
                      </a:lnTo>
                      <a:lnTo>
                        <a:pt x="86" y="15"/>
                      </a:lnTo>
                      <a:lnTo>
                        <a:pt x="83" y="12"/>
                      </a:lnTo>
                      <a:lnTo>
                        <a:pt x="82" y="12"/>
                      </a:lnTo>
                      <a:lnTo>
                        <a:pt x="45" y="0"/>
                      </a:lnTo>
                      <a:lnTo>
                        <a:pt x="42" y="0"/>
                      </a:lnTo>
                      <a:lnTo>
                        <a:pt x="39" y="0"/>
                      </a:lnTo>
                      <a:lnTo>
                        <a:pt x="17" y="7"/>
                      </a:lnTo>
                      <a:lnTo>
                        <a:pt x="17" y="7"/>
                      </a:lnTo>
                      <a:lnTo>
                        <a:pt x="13" y="10"/>
                      </a:lnTo>
                      <a:lnTo>
                        <a:pt x="11" y="13"/>
                      </a:lnTo>
                      <a:lnTo>
                        <a:pt x="11"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7" name="Freeform 33"/>
                <p:cNvSpPr>
                  <a:spLocks/>
                </p:cNvSpPr>
                <p:nvPr/>
              </p:nvSpPr>
              <p:spPr bwMode="auto">
                <a:xfrm>
                  <a:off x="3130" y="3633"/>
                  <a:ext cx="181" cy="47"/>
                </a:xfrm>
                <a:custGeom>
                  <a:avLst/>
                  <a:gdLst>
                    <a:gd name="T0" fmla="*/ 9 w 361"/>
                    <a:gd name="T1" fmla="*/ 46 h 93"/>
                    <a:gd name="T2" fmla="*/ 20 w 361"/>
                    <a:gd name="T3" fmla="*/ 40 h 93"/>
                    <a:gd name="T4" fmla="*/ 29 w 361"/>
                    <a:gd name="T5" fmla="*/ 21 h 93"/>
                    <a:gd name="T6" fmla="*/ 24 w 361"/>
                    <a:gd name="T7" fmla="*/ 26 h 93"/>
                    <a:gd name="T8" fmla="*/ 23 w 361"/>
                    <a:gd name="T9" fmla="*/ 26 h 93"/>
                    <a:gd name="T10" fmla="*/ 41 w 361"/>
                    <a:gd name="T11" fmla="*/ 9 h 93"/>
                    <a:gd name="T12" fmla="*/ 38 w 361"/>
                    <a:gd name="T13" fmla="*/ 18 h 93"/>
                    <a:gd name="T14" fmla="*/ 77 w 361"/>
                    <a:gd name="T15" fmla="*/ 21 h 93"/>
                    <a:gd name="T16" fmla="*/ 73 w 361"/>
                    <a:gd name="T17" fmla="*/ 30 h 93"/>
                    <a:gd name="T18" fmla="*/ 81 w 361"/>
                    <a:gd name="T19" fmla="*/ 50 h 93"/>
                    <a:gd name="T20" fmla="*/ 103 w 361"/>
                    <a:gd name="T21" fmla="*/ 78 h 93"/>
                    <a:gd name="T22" fmla="*/ 107 w 361"/>
                    <a:gd name="T23" fmla="*/ 81 h 93"/>
                    <a:gd name="T24" fmla="*/ 152 w 361"/>
                    <a:gd name="T25" fmla="*/ 93 h 93"/>
                    <a:gd name="T26" fmla="*/ 159 w 361"/>
                    <a:gd name="T27" fmla="*/ 93 h 93"/>
                    <a:gd name="T28" fmla="*/ 179 w 361"/>
                    <a:gd name="T29" fmla="*/ 86 h 93"/>
                    <a:gd name="T30" fmla="*/ 211 w 361"/>
                    <a:gd name="T31" fmla="*/ 69 h 93"/>
                    <a:gd name="T32" fmla="*/ 233 w 361"/>
                    <a:gd name="T33" fmla="*/ 43 h 93"/>
                    <a:gd name="T34" fmla="*/ 228 w 361"/>
                    <a:gd name="T35" fmla="*/ 46 h 93"/>
                    <a:gd name="T36" fmla="*/ 268 w 361"/>
                    <a:gd name="T37" fmla="*/ 24 h 93"/>
                    <a:gd name="T38" fmla="*/ 337 w 361"/>
                    <a:gd name="T39" fmla="*/ 35 h 93"/>
                    <a:gd name="T40" fmla="*/ 334 w 361"/>
                    <a:gd name="T41" fmla="*/ 33 h 93"/>
                    <a:gd name="T42" fmla="*/ 361 w 361"/>
                    <a:gd name="T43" fmla="*/ 21 h 93"/>
                    <a:gd name="T44" fmla="*/ 337 w 361"/>
                    <a:gd name="T45" fmla="*/ 15 h 93"/>
                    <a:gd name="T46" fmla="*/ 268 w 361"/>
                    <a:gd name="T47" fmla="*/ 15 h 93"/>
                    <a:gd name="T48" fmla="*/ 222 w 361"/>
                    <a:gd name="T49" fmla="*/ 27 h 93"/>
                    <a:gd name="T50" fmla="*/ 217 w 361"/>
                    <a:gd name="T51" fmla="*/ 30 h 93"/>
                    <a:gd name="T52" fmla="*/ 196 w 361"/>
                    <a:gd name="T53" fmla="*/ 55 h 93"/>
                    <a:gd name="T54" fmla="*/ 199 w 361"/>
                    <a:gd name="T55" fmla="*/ 53 h 93"/>
                    <a:gd name="T56" fmla="*/ 175 w 361"/>
                    <a:gd name="T57" fmla="*/ 76 h 93"/>
                    <a:gd name="T58" fmla="*/ 152 w 361"/>
                    <a:gd name="T59" fmla="*/ 75 h 93"/>
                    <a:gd name="T60" fmla="*/ 155 w 361"/>
                    <a:gd name="T61" fmla="*/ 84 h 93"/>
                    <a:gd name="T62" fmla="*/ 113 w 361"/>
                    <a:gd name="T63" fmla="*/ 63 h 93"/>
                    <a:gd name="T64" fmla="*/ 118 w 361"/>
                    <a:gd name="T65" fmla="*/ 66 h 93"/>
                    <a:gd name="T66" fmla="*/ 89 w 361"/>
                    <a:gd name="T67" fmla="*/ 46 h 93"/>
                    <a:gd name="T68" fmla="*/ 86 w 361"/>
                    <a:gd name="T69" fmla="*/ 17 h 93"/>
                    <a:gd name="T70" fmla="*/ 81 w 361"/>
                    <a:gd name="T71" fmla="*/ 12 h 93"/>
                    <a:gd name="T72" fmla="*/ 44 w 361"/>
                    <a:gd name="T73" fmla="*/ 0 h 93"/>
                    <a:gd name="T74" fmla="*/ 38 w 361"/>
                    <a:gd name="T75" fmla="*/ 0 h 93"/>
                    <a:gd name="T76" fmla="*/ 17 w 361"/>
                    <a:gd name="T77" fmla="*/ 7 h 93"/>
                    <a:gd name="T78" fmla="*/ 12 w 361"/>
                    <a:gd name="T79" fmla="*/ 12 h 93"/>
                    <a:gd name="T80" fmla="*/ 5 w 361"/>
                    <a:gd name="T81" fmla="*/ 26 h 93"/>
                    <a:gd name="T82" fmla="*/ 8 w 361"/>
                    <a:gd name="T83"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3">
                      <a:moveTo>
                        <a:pt x="0" y="29"/>
                      </a:moveTo>
                      <a:lnTo>
                        <a:pt x="9" y="46"/>
                      </a:lnTo>
                      <a:lnTo>
                        <a:pt x="17" y="41"/>
                      </a:lnTo>
                      <a:lnTo>
                        <a:pt x="20" y="40"/>
                      </a:lnTo>
                      <a:lnTo>
                        <a:pt x="21" y="37"/>
                      </a:lnTo>
                      <a:lnTo>
                        <a:pt x="29" y="21"/>
                      </a:lnTo>
                      <a:lnTo>
                        <a:pt x="20" y="17"/>
                      </a:lnTo>
                      <a:lnTo>
                        <a:pt x="24" y="26"/>
                      </a:lnTo>
                      <a:lnTo>
                        <a:pt x="28" y="24"/>
                      </a:lnTo>
                      <a:lnTo>
                        <a:pt x="23" y="26"/>
                      </a:lnTo>
                      <a:lnTo>
                        <a:pt x="44" y="18"/>
                      </a:lnTo>
                      <a:lnTo>
                        <a:pt x="41" y="9"/>
                      </a:lnTo>
                      <a:lnTo>
                        <a:pt x="41" y="18"/>
                      </a:lnTo>
                      <a:lnTo>
                        <a:pt x="38" y="18"/>
                      </a:lnTo>
                      <a:lnTo>
                        <a:pt x="73" y="30"/>
                      </a:lnTo>
                      <a:lnTo>
                        <a:pt x="77" y="21"/>
                      </a:lnTo>
                      <a:lnTo>
                        <a:pt x="69" y="29"/>
                      </a:lnTo>
                      <a:lnTo>
                        <a:pt x="73" y="30"/>
                      </a:lnTo>
                      <a:lnTo>
                        <a:pt x="69" y="26"/>
                      </a:lnTo>
                      <a:lnTo>
                        <a:pt x="81" y="50"/>
                      </a:lnTo>
                      <a:lnTo>
                        <a:pt x="81" y="52"/>
                      </a:lnTo>
                      <a:lnTo>
                        <a:pt x="103" y="78"/>
                      </a:lnTo>
                      <a:lnTo>
                        <a:pt x="103" y="79"/>
                      </a:lnTo>
                      <a:lnTo>
                        <a:pt x="107" y="81"/>
                      </a:lnTo>
                      <a:lnTo>
                        <a:pt x="107" y="81"/>
                      </a:lnTo>
                      <a:lnTo>
                        <a:pt x="152" y="93"/>
                      </a:lnTo>
                      <a:lnTo>
                        <a:pt x="155" y="93"/>
                      </a:lnTo>
                      <a:lnTo>
                        <a:pt x="159" y="93"/>
                      </a:lnTo>
                      <a:lnTo>
                        <a:pt x="179" y="86"/>
                      </a:lnTo>
                      <a:lnTo>
                        <a:pt x="179" y="86"/>
                      </a:lnTo>
                      <a:lnTo>
                        <a:pt x="208" y="70"/>
                      </a:lnTo>
                      <a:lnTo>
                        <a:pt x="211" y="69"/>
                      </a:lnTo>
                      <a:lnTo>
                        <a:pt x="211" y="67"/>
                      </a:lnTo>
                      <a:lnTo>
                        <a:pt x="233" y="43"/>
                      </a:lnTo>
                      <a:lnTo>
                        <a:pt x="225" y="37"/>
                      </a:lnTo>
                      <a:lnTo>
                        <a:pt x="228" y="46"/>
                      </a:lnTo>
                      <a:lnTo>
                        <a:pt x="271" y="33"/>
                      </a:lnTo>
                      <a:lnTo>
                        <a:pt x="268" y="24"/>
                      </a:lnTo>
                      <a:lnTo>
                        <a:pt x="268" y="35"/>
                      </a:lnTo>
                      <a:lnTo>
                        <a:pt x="337" y="35"/>
                      </a:lnTo>
                      <a:lnTo>
                        <a:pt x="337" y="24"/>
                      </a:lnTo>
                      <a:lnTo>
                        <a:pt x="334" y="33"/>
                      </a:lnTo>
                      <a:lnTo>
                        <a:pt x="355" y="40"/>
                      </a:lnTo>
                      <a:lnTo>
                        <a:pt x="361" y="21"/>
                      </a:lnTo>
                      <a:lnTo>
                        <a:pt x="340" y="15"/>
                      </a:lnTo>
                      <a:lnTo>
                        <a:pt x="337" y="15"/>
                      </a:lnTo>
                      <a:lnTo>
                        <a:pt x="268" y="15"/>
                      </a:lnTo>
                      <a:lnTo>
                        <a:pt x="268" y="15"/>
                      </a:lnTo>
                      <a:lnTo>
                        <a:pt x="265" y="15"/>
                      </a:lnTo>
                      <a:lnTo>
                        <a:pt x="222" y="27"/>
                      </a:lnTo>
                      <a:lnTo>
                        <a:pt x="222" y="27"/>
                      </a:lnTo>
                      <a:lnTo>
                        <a:pt x="217" y="30"/>
                      </a:lnTo>
                      <a:lnTo>
                        <a:pt x="217" y="30"/>
                      </a:lnTo>
                      <a:lnTo>
                        <a:pt x="196" y="55"/>
                      </a:lnTo>
                      <a:lnTo>
                        <a:pt x="204" y="61"/>
                      </a:lnTo>
                      <a:lnTo>
                        <a:pt x="199" y="53"/>
                      </a:lnTo>
                      <a:lnTo>
                        <a:pt x="170" y="69"/>
                      </a:lnTo>
                      <a:lnTo>
                        <a:pt x="175" y="76"/>
                      </a:lnTo>
                      <a:lnTo>
                        <a:pt x="172" y="67"/>
                      </a:lnTo>
                      <a:lnTo>
                        <a:pt x="152" y="75"/>
                      </a:lnTo>
                      <a:lnTo>
                        <a:pt x="155" y="75"/>
                      </a:lnTo>
                      <a:lnTo>
                        <a:pt x="155" y="84"/>
                      </a:lnTo>
                      <a:lnTo>
                        <a:pt x="158" y="75"/>
                      </a:lnTo>
                      <a:lnTo>
                        <a:pt x="113" y="63"/>
                      </a:lnTo>
                      <a:lnTo>
                        <a:pt x="110" y="72"/>
                      </a:lnTo>
                      <a:lnTo>
                        <a:pt x="118" y="66"/>
                      </a:lnTo>
                      <a:lnTo>
                        <a:pt x="96" y="40"/>
                      </a:lnTo>
                      <a:lnTo>
                        <a:pt x="89" y="46"/>
                      </a:lnTo>
                      <a:lnTo>
                        <a:pt x="98" y="41"/>
                      </a:lnTo>
                      <a:lnTo>
                        <a:pt x="86" y="17"/>
                      </a:lnTo>
                      <a:lnTo>
                        <a:pt x="84" y="15"/>
                      </a:lnTo>
                      <a:lnTo>
                        <a:pt x="81" y="12"/>
                      </a:lnTo>
                      <a:lnTo>
                        <a:pt x="80" y="12"/>
                      </a:lnTo>
                      <a:lnTo>
                        <a:pt x="44" y="0"/>
                      </a:lnTo>
                      <a:lnTo>
                        <a:pt x="41" y="0"/>
                      </a:lnTo>
                      <a:lnTo>
                        <a:pt x="38" y="0"/>
                      </a:lnTo>
                      <a:lnTo>
                        <a:pt x="17" y="7"/>
                      </a:lnTo>
                      <a:lnTo>
                        <a:pt x="17" y="7"/>
                      </a:lnTo>
                      <a:lnTo>
                        <a:pt x="12" y="10"/>
                      </a:lnTo>
                      <a:lnTo>
                        <a:pt x="12" y="12"/>
                      </a:lnTo>
                      <a:lnTo>
                        <a:pt x="5" y="27"/>
                      </a:lnTo>
                      <a:lnTo>
                        <a:pt x="5" y="26"/>
                      </a:lnTo>
                      <a:lnTo>
                        <a:pt x="12" y="32"/>
                      </a:lnTo>
                      <a:lnTo>
                        <a:pt x="8" y="24"/>
                      </a:lnTo>
                      <a:lnTo>
                        <a:pt x="0"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8" name="Freeform 34"/>
                <p:cNvSpPr>
                  <a:spLocks/>
                </p:cNvSpPr>
                <p:nvPr/>
              </p:nvSpPr>
              <p:spPr bwMode="auto">
                <a:xfrm>
                  <a:off x="3145" y="3638"/>
                  <a:ext cx="179" cy="48"/>
                </a:xfrm>
                <a:custGeom>
                  <a:avLst/>
                  <a:gdLst>
                    <a:gd name="T0" fmla="*/ 9 w 360"/>
                    <a:gd name="T1" fmla="*/ 48 h 96"/>
                    <a:gd name="T2" fmla="*/ 20 w 360"/>
                    <a:gd name="T3" fmla="*/ 42 h 96"/>
                    <a:gd name="T4" fmla="*/ 22 w 360"/>
                    <a:gd name="T5" fmla="*/ 39 h 96"/>
                    <a:gd name="T6" fmla="*/ 18 w 360"/>
                    <a:gd name="T7" fmla="*/ 19 h 96"/>
                    <a:gd name="T8" fmla="*/ 28 w 360"/>
                    <a:gd name="T9" fmla="*/ 22 h 96"/>
                    <a:gd name="T10" fmla="*/ 44 w 360"/>
                    <a:gd name="T11" fmla="*/ 19 h 96"/>
                    <a:gd name="T12" fmla="*/ 40 w 360"/>
                    <a:gd name="T13" fmla="*/ 19 h 96"/>
                    <a:gd name="T14" fmla="*/ 37 w 360"/>
                    <a:gd name="T15" fmla="*/ 19 h 96"/>
                    <a:gd name="T16" fmla="*/ 77 w 360"/>
                    <a:gd name="T17" fmla="*/ 22 h 96"/>
                    <a:gd name="T18" fmla="*/ 74 w 360"/>
                    <a:gd name="T19" fmla="*/ 31 h 96"/>
                    <a:gd name="T20" fmla="*/ 81 w 360"/>
                    <a:gd name="T21" fmla="*/ 51 h 96"/>
                    <a:gd name="T22" fmla="*/ 101 w 360"/>
                    <a:gd name="T23" fmla="*/ 80 h 96"/>
                    <a:gd name="T24" fmla="*/ 106 w 360"/>
                    <a:gd name="T25" fmla="*/ 83 h 96"/>
                    <a:gd name="T26" fmla="*/ 150 w 360"/>
                    <a:gd name="T27" fmla="*/ 96 h 96"/>
                    <a:gd name="T28" fmla="*/ 156 w 360"/>
                    <a:gd name="T29" fmla="*/ 96 h 96"/>
                    <a:gd name="T30" fmla="*/ 179 w 360"/>
                    <a:gd name="T31" fmla="*/ 88 h 96"/>
                    <a:gd name="T32" fmla="*/ 210 w 360"/>
                    <a:gd name="T33" fmla="*/ 69 h 96"/>
                    <a:gd name="T34" fmla="*/ 231 w 360"/>
                    <a:gd name="T35" fmla="*/ 46 h 96"/>
                    <a:gd name="T36" fmla="*/ 227 w 360"/>
                    <a:gd name="T37" fmla="*/ 48 h 96"/>
                    <a:gd name="T38" fmla="*/ 267 w 360"/>
                    <a:gd name="T39" fmla="*/ 25 h 96"/>
                    <a:gd name="T40" fmla="*/ 335 w 360"/>
                    <a:gd name="T41" fmla="*/ 36 h 96"/>
                    <a:gd name="T42" fmla="*/ 332 w 360"/>
                    <a:gd name="T43" fmla="*/ 34 h 96"/>
                    <a:gd name="T44" fmla="*/ 360 w 360"/>
                    <a:gd name="T45" fmla="*/ 22 h 96"/>
                    <a:gd name="T46" fmla="*/ 335 w 360"/>
                    <a:gd name="T47" fmla="*/ 16 h 96"/>
                    <a:gd name="T48" fmla="*/ 267 w 360"/>
                    <a:gd name="T49" fmla="*/ 16 h 96"/>
                    <a:gd name="T50" fmla="*/ 221 w 360"/>
                    <a:gd name="T51" fmla="*/ 30 h 96"/>
                    <a:gd name="T52" fmla="*/ 216 w 360"/>
                    <a:gd name="T53" fmla="*/ 33 h 96"/>
                    <a:gd name="T54" fmla="*/ 196 w 360"/>
                    <a:gd name="T55" fmla="*/ 56 h 96"/>
                    <a:gd name="T56" fmla="*/ 198 w 360"/>
                    <a:gd name="T57" fmla="*/ 54 h 96"/>
                    <a:gd name="T58" fmla="*/ 175 w 360"/>
                    <a:gd name="T59" fmla="*/ 79 h 96"/>
                    <a:gd name="T60" fmla="*/ 150 w 360"/>
                    <a:gd name="T61" fmla="*/ 77 h 96"/>
                    <a:gd name="T62" fmla="*/ 153 w 360"/>
                    <a:gd name="T63" fmla="*/ 86 h 96"/>
                    <a:gd name="T64" fmla="*/ 112 w 360"/>
                    <a:gd name="T65" fmla="*/ 65 h 96"/>
                    <a:gd name="T66" fmla="*/ 116 w 360"/>
                    <a:gd name="T67" fmla="*/ 69 h 96"/>
                    <a:gd name="T68" fmla="*/ 89 w 360"/>
                    <a:gd name="T69" fmla="*/ 46 h 96"/>
                    <a:gd name="T70" fmla="*/ 86 w 360"/>
                    <a:gd name="T71" fmla="*/ 17 h 96"/>
                    <a:gd name="T72" fmla="*/ 81 w 360"/>
                    <a:gd name="T73" fmla="*/ 13 h 96"/>
                    <a:gd name="T74" fmla="*/ 43 w 360"/>
                    <a:gd name="T75" fmla="*/ 0 h 96"/>
                    <a:gd name="T76" fmla="*/ 37 w 360"/>
                    <a:gd name="T77" fmla="*/ 0 h 96"/>
                    <a:gd name="T78" fmla="*/ 15 w 360"/>
                    <a:gd name="T79" fmla="*/ 10 h 96"/>
                    <a:gd name="T80" fmla="*/ 9 w 360"/>
                    <a:gd name="T81" fmla="*/ 16 h 96"/>
                    <a:gd name="T82" fmla="*/ 3 w 360"/>
                    <a:gd name="T83" fmla="*/ 31 h 96"/>
                    <a:gd name="T84" fmla="*/ 3 w 360"/>
                    <a:gd name="T85" fmla="*/ 31 h 96"/>
                    <a:gd name="T86" fmla="*/ 8 w 360"/>
                    <a:gd name="T87"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6">
                      <a:moveTo>
                        <a:pt x="0" y="31"/>
                      </a:moveTo>
                      <a:lnTo>
                        <a:pt x="9" y="48"/>
                      </a:lnTo>
                      <a:lnTo>
                        <a:pt x="17" y="43"/>
                      </a:lnTo>
                      <a:lnTo>
                        <a:pt x="20" y="42"/>
                      </a:lnTo>
                      <a:lnTo>
                        <a:pt x="22" y="37"/>
                      </a:lnTo>
                      <a:lnTo>
                        <a:pt x="22" y="39"/>
                      </a:lnTo>
                      <a:lnTo>
                        <a:pt x="28" y="23"/>
                      </a:lnTo>
                      <a:lnTo>
                        <a:pt x="18" y="19"/>
                      </a:lnTo>
                      <a:lnTo>
                        <a:pt x="26" y="27"/>
                      </a:lnTo>
                      <a:lnTo>
                        <a:pt x="28" y="22"/>
                      </a:lnTo>
                      <a:lnTo>
                        <a:pt x="23" y="28"/>
                      </a:lnTo>
                      <a:lnTo>
                        <a:pt x="44" y="19"/>
                      </a:lnTo>
                      <a:lnTo>
                        <a:pt x="40" y="10"/>
                      </a:lnTo>
                      <a:lnTo>
                        <a:pt x="40" y="19"/>
                      </a:lnTo>
                      <a:lnTo>
                        <a:pt x="44" y="19"/>
                      </a:lnTo>
                      <a:lnTo>
                        <a:pt x="37" y="19"/>
                      </a:lnTo>
                      <a:lnTo>
                        <a:pt x="74" y="31"/>
                      </a:lnTo>
                      <a:lnTo>
                        <a:pt x="77" y="22"/>
                      </a:lnTo>
                      <a:lnTo>
                        <a:pt x="69" y="30"/>
                      </a:lnTo>
                      <a:lnTo>
                        <a:pt x="74" y="31"/>
                      </a:lnTo>
                      <a:lnTo>
                        <a:pt x="69" y="27"/>
                      </a:lnTo>
                      <a:lnTo>
                        <a:pt x="81" y="51"/>
                      </a:lnTo>
                      <a:lnTo>
                        <a:pt x="81" y="53"/>
                      </a:lnTo>
                      <a:lnTo>
                        <a:pt x="101" y="80"/>
                      </a:lnTo>
                      <a:lnTo>
                        <a:pt x="101" y="82"/>
                      </a:lnTo>
                      <a:lnTo>
                        <a:pt x="106" y="83"/>
                      </a:lnTo>
                      <a:lnTo>
                        <a:pt x="106" y="83"/>
                      </a:lnTo>
                      <a:lnTo>
                        <a:pt x="150" y="96"/>
                      </a:lnTo>
                      <a:lnTo>
                        <a:pt x="153" y="96"/>
                      </a:lnTo>
                      <a:lnTo>
                        <a:pt x="156" y="96"/>
                      </a:lnTo>
                      <a:lnTo>
                        <a:pt x="178" y="88"/>
                      </a:lnTo>
                      <a:lnTo>
                        <a:pt x="179" y="88"/>
                      </a:lnTo>
                      <a:lnTo>
                        <a:pt x="207" y="71"/>
                      </a:lnTo>
                      <a:lnTo>
                        <a:pt x="210" y="69"/>
                      </a:lnTo>
                      <a:lnTo>
                        <a:pt x="210" y="69"/>
                      </a:lnTo>
                      <a:lnTo>
                        <a:pt x="231" y="46"/>
                      </a:lnTo>
                      <a:lnTo>
                        <a:pt x="224" y="39"/>
                      </a:lnTo>
                      <a:lnTo>
                        <a:pt x="227" y="48"/>
                      </a:lnTo>
                      <a:lnTo>
                        <a:pt x="270" y="34"/>
                      </a:lnTo>
                      <a:lnTo>
                        <a:pt x="267" y="25"/>
                      </a:lnTo>
                      <a:lnTo>
                        <a:pt x="267" y="36"/>
                      </a:lnTo>
                      <a:lnTo>
                        <a:pt x="335" y="36"/>
                      </a:lnTo>
                      <a:lnTo>
                        <a:pt x="335" y="25"/>
                      </a:lnTo>
                      <a:lnTo>
                        <a:pt x="332" y="34"/>
                      </a:lnTo>
                      <a:lnTo>
                        <a:pt x="354" y="40"/>
                      </a:lnTo>
                      <a:lnTo>
                        <a:pt x="360" y="22"/>
                      </a:lnTo>
                      <a:lnTo>
                        <a:pt x="339" y="16"/>
                      </a:lnTo>
                      <a:lnTo>
                        <a:pt x="335" y="16"/>
                      </a:lnTo>
                      <a:lnTo>
                        <a:pt x="267" y="16"/>
                      </a:lnTo>
                      <a:lnTo>
                        <a:pt x="267" y="16"/>
                      </a:lnTo>
                      <a:lnTo>
                        <a:pt x="263" y="16"/>
                      </a:lnTo>
                      <a:lnTo>
                        <a:pt x="221" y="30"/>
                      </a:lnTo>
                      <a:lnTo>
                        <a:pt x="221" y="30"/>
                      </a:lnTo>
                      <a:lnTo>
                        <a:pt x="216" y="33"/>
                      </a:lnTo>
                      <a:lnTo>
                        <a:pt x="218" y="33"/>
                      </a:lnTo>
                      <a:lnTo>
                        <a:pt x="196" y="56"/>
                      </a:lnTo>
                      <a:lnTo>
                        <a:pt x="202" y="62"/>
                      </a:lnTo>
                      <a:lnTo>
                        <a:pt x="198" y="54"/>
                      </a:lnTo>
                      <a:lnTo>
                        <a:pt x="170" y="71"/>
                      </a:lnTo>
                      <a:lnTo>
                        <a:pt x="175" y="79"/>
                      </a:lnTo>
                      <a:lnTo>
                        <a:pt x="172" y="69"/>
                      </a:lnTo>
                      <a:lnTo>
                        <a:pt x="150" y="77"/>
                      </a:lnTo>
                      <a:lnTo>
                        <a:pt x="153" y="77"/>
                      </a:lnTo>
                      <a:lnTo>
                        <a:pt x="153" y="86"/>
                      </a:lnTo>
                      <a:lnTo>
                        <a:pt x="156" y="77"/>
                      </a:lnTo>
                      <a:lnTo>
                        <a:pt x="112" y="65"/>
                      </a:lnTo>
                      <a:lnTo>
                        <a:pt x="109" y="74"/>
                      </a:lnTo>
                      <a:lnTo>
                        <a:pt x="116" y="69"/>
                      </a:lnTo>
                      <a:lnTo>
                        <a:pt x="97" y="42"/>
                      </a:lnTo>
                      <a:lnTo>
                        <a:pt x="89" y="46"/>
                      </a:lnTo>
                      <a:lnTo>
                        <a:pt x="98" y="42"/>
                      </a:lnTo>
                      <a:lnTo>
                        <a:pt x="86" y="17"/>
                      </a:lnTo>
                      <a:lnTo>
                        <a:pt x="84" y="16"/>
                      </a:lnTo>
                      <a:lnTo>
                        <a:pt x="81" y="13"/>
                      </a:lnTo>
                      <a:lnTo>
                        <a:pt x="80" y="13"/>
                      </a:lnTo>
                      <a:lnTo>
                        <a:pt x="43" y="0"/>
                      </a:lnTo>
                      <a:lnTo>
                        <a:pt x="40" y="0"/>
                      </a:lnTo>
                      <a:lnTo>
                        <a:pt x="37" y="0"/>
                      </a:lnTo>
                      <a:lnTo>
                        <a:pt x="37" y="0"/>
                      </a:lnTo>
                      <a:lnTo>
                        <a:pt x="15" y="10"/>
                      </a:lnTo>
                      <a:lnTo>
                        <a:pt x="11" y="13"/>
                      </a:lnTo>
                      <a:lnTo>
                        <a:pt x="9" y="16"/>
                      </a:lnTo>
                      <a:lnTo>
                        <a:pt x="9" y="16"/>
                      </a:lnTo>
                      <a:lnTo>
                        <a:pt x="3" y="31"/>
                      </a:lnTo>
                      <a:lnTo>
                        <a:pt x="5" y="28"/>
                      </a:lnTo>
                      <a:lnTo>
                        <a:pt x="3" y="31"/>
                      </a:lnTo>
                      <a:lnTo>
                        <a:pt x="12" y="34"/>
                      </a:lnTo>
                      <a:lnTo>
                        <a:pt x="8" y="27"/>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79" name="Freeform 35"/>
                <p:cNvSpPr>
                  <a:spLocks/>
                </p:cNvSpPr>
                <p:nvPr/>
              </p:nvSpPr>
              <p:spPr bwMode="auto">
                <a:xfrm>
                  <a:off x="3275" y="3631"/>
                  <a:ext cx="180" cy="47"/>
                </a:xfrm>
                <a:custGeom>
                  <a:avLst/>
                  <a:gdLst>
                    <a:gd name="T0" fmla="*/ 9 w 360"/>
                    <a:gd name="T1" fmla="*/ 46 h 95"/>
                    <a:gd name="T2" fmla="*/ 18 w 360"/>
                    <a:gd name="T3" fmla="*/ 42 h 95"/>
                    <a:gd name="T4" fmla="*/ 20 w 360"/>
                    <a:gd name="T5" fmla="*/ 38 h 95"/>
                    <a:gd name="T6" fmla="*/ 17 w 360"/>
                    <a:gd name="T7" fmla="*/ 17 h 95"/>
                    <a:gd name="T8" fmla="*/ 24 w 360"/>
                    <a:gd name="T9" fmla="*/ 25 h 95"/>
                    <a:gd name="T10" fmla="*/ 20 w 360"/>
                    <a:gd name="T11" fmla="*/ 26 h 95"/>
                    <a:gd name="T12" fmla="*/ 38 w 360"/>
                    <a:gd name="T13" fmla="*/ 9 h 95"/>
                    <a:gd name="T14" fmla="*/ 35 w 360"/>
                    <a:gd name="T15" fmla="*/ 19 h 95"/>
                    <a:gd name="T16" fmla="*/ 75 w 360"/>
                    <a:gd name="T17" fmla="*/ 22 h 95"/>
                    <a:gd name="T18" fmla="*/ 72 w 360"/>
                    <a:gd name="T19" fmla="*/ 31 h 95"/>
                    <a:gd name="T20" fmla="*/ 83 w 360"/>
                    <a:gd name="T21" fmla="*/ 52 h 95"/>
                    <a:gd name="T22" fmla="*/ 103 w 360"/>
                    <a:gd name="T23" fmla="*/ 80 h 95"/>
                    <a:gd name="T24" fmla="*/ 107 w 360"/>
                    <a:gd name="T25" fmla="*/ 83 h 95"/>
                    <a:gd name="T26" fmla="*/ 149 w 360"/>
                    <a:gd name="T27" fmla="*/ 95 h 95"/>
                    <a:gd name="T28" fmla="*/ 155 w 360"/>
                    <a:gd name="T29" fmla="*/ 95 h 95"/>
                    <a:gd name="T30" fmla="*/ 179 w 360"/>
                    <a:gd name="T31" fmla="*/ 88 h 95"/>
                    <a:gd name="T32" fmla="*/ 210 w 360"/>
                    <a:gd name="T33" fmla="*/ 69 h 95"/>
                    <a:gd name="T34" fmla="*/ 231 w 360"/>
                    <a:gd name="T35" fmla="*/ 43 h 95"/>
                    <a:gd name="T36" fmla="*/ 227 w 360"/>
                    <a:gd name="T37" fmla="*/ 46 h 95"/>
                    <a:gd name="T38" fmla="*/ 265 w 360"/>
                    <a:gd name="T39" fmla="*/ 25 h 95"/>
                    <a:gd name="T40" fmla="*/ 337 w 360"/>
                    <a:gd name="T41" fmla="*/ 35 h 95"/>
                    <a:gd name="T42" fmla="*/ 335 w 360"/>
                    <a:gd name="T43" fmla="*/ 35 h 95"/>
                    <a:gd name="T44" fmla="*/ 360 w 360"/>
                    <a:gd name="T45" fmla="*/ 19 h 95"/>
                    <a:gd name="T46" fmla="*/ 337 w 360"/>
                    <a:gd name="T47" fmla="*/ 15 h 95"/>
                    <a:gd name="T48" fmla="*/ 265 w 360"/>
                    <a:gd name="T49" fmla="*/ 15 h 95"/>
                    <a:gd name="T50" fmla="*/ 221 w 360"/>
                    <a:gd name="T51" fmla="*/ 28 h 95"/>
                    <a:gd name="T52" fmla="*/ 216 w 360"/>
                    <a:gd name="T53" fmla="*/ 31 h 95"/>
                    <a:gd name="T54" fmla="*/ 194 w 360"/>
                    <a:gd name="T55" fmla="*/ 55 h 95"/>
                    <a:gd name="T56" fmla="*/ 198 w 360"/>
                    <a:gd name="T57" fmla="*/ 54 h 95"/>
                    <a:gd name="T58" fmla="*/ 175 w 360"/>
                    <a:gd name="T59" fmla="*/ 78 h 95"/>
                    <a:gd name="T60" fmla="*/ 149 w 360"/>
                    <a:gd name="T61" fmla="*/ 77 h 95"/>
                    <a:gd name="T62" fmla="*/ 152 w 360"/>
                    <a:gd name="T63" fmla="*/ 86 h 95"/>
                    <a:gd name="T64" fmla="*/ 113 w 360"/>
                    <a:gd name="T65" fmla="*/ 65 h 95"/>
                    <a:gd name="T66" fmla="*/ 118 w 360"/>
                    <a:gd name="T67" fmla="*/ 69 h 95"/>
                    <a:gd name="T68" fmla="*/ 90 w 360"/>
                    <a:gd name="T69" fmla="*/ 46 h 95"/>
                    <a:gd name="T70" fmla="*/ 84 w 360"/>
                    <a:gd name="T71" fmla="*/ 17 h 95"/>
                    <a:gd name="T72" fmla="*/ 80 w 360"/>
                    <a:gd name="T73" fmla="*/ 12 h 95"/>
                    <a:gd name="T74" fmla="*/ 41 w 360"/>
                    <a:gd name="T75" fmla="*/ 0 h 95"/>
                    <a:gd name="T76" fmla="*/ 35 w 360"/>
                    <a:gd name="T77" fmla="*/ 0 h 95"/>
                    <a:gd name="T78" fmla="*/ 14 w 360"/>
                    <a:gd name="T79" fmla="*/ 8 h 95"/>
                    <a:gd name="T80" fmla="*/ 8 w 360"/>
                    <a:gd name="T81" fmla="*/ 14 h 95"/>
                    <a:gd name="T82" fmla="*/ 1 w 360"/>
                    <a:gd name="T83" fmla="*/ 31 h 95"/>
                    <a:gd name="T84" fmla="*/ 1 w 360"/>
                    <a:gd name="T85" fmla="*/ 31 h 95"/>
                    <a:gd name="T86" fmla="*/ 6 w 360"/>
                    <a:gd name="T87"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95">
                      <a:moveTo>
                        <a:pt x="0" y="28"/>
                      </a:moveTo>
                      <a:lnTo>
                        <a:pt x="9" y="46"/>
                      </a:lnTo>
                      <a:lnTo>
                        <a:pt x="15" y="43"/>
                      </a:lnTo>
                      <a:lnTo>
                        <a:pt x="18" y="42"/>
                      </a:lnTo>
                      <a:lnTo>
                        <a:pt x="20" y="37"/>
                      </a:lnTo>
                      <a:lnTo>
                        <a:pt x="20" y="38"/>
                      </a:lnTo>
                      <a:lnTo>
                        <a:pt x="26" y="22"/>
                      </a:lnTo>
                      <a:lnTo>
                        <a:pt x="17" y="17"/>
                      </a:lnTo>
                      <a:lnTo>
                        <a:pt x="21" y="26"/>
                      </a:lnTo>
                      <a:lnTo>
                        <a:pt x="24" y="25"/>
                      </a:lnTo>
                      <a:lnTo>
                        <a:pt x="26" y="20"/>
                      </a:lnTo>
                      <a:lnTo>
                        <a:pt x="20" y="26"/>
                      </a:lnTo>
                      <a:lnTo>
                        <a:pt x="41" y="19"/>
                      </a:lnTo>
                      <a:lnTo>
                        <a:pt x="38" y="9"/>
                      </a:lnTo>
                      <a:lnTo>
                        <a:pt x="38" y="19"/>
                      </a:lnTo>
                      <a:lnTo>
                        <a:pt x="35" y="19"/>
                      </a:lnTo>
                      <a:lnTo>
                        <a:pt x="72" y="31"/>
                      </a:lnTo>
                      <a:lnTo>
                        <a:pt x="75" y="22"/>
                      </a:lnTo>
                      <a:lnTo>
                        <a:pt x="67" y="29"/>
                      </a:lnTo>
                      <a:lnTo>
                        <a:pt x="72" y="31"/>
                      </a:lnTo>
                      <a:lnTo>
                        <a:pt x="67" y="28"/>
                      </a:lnTo>
                      <a:lnTo>
                        <a:pt x="83" y="52"/>
                      </a:lnTo>
                      <a:lnTo>
                        <a:pt x="83" y="52"/>
                      </a:lnTo>
                      <a:lnTo>
                        <a:pt x="103" y="80"/>
                      </a:lnTo>
                      <a:lnTo>
                        <a:pt x="103" y="81"/>
                      </a:lnTo>
                      <a:lnTo>
                        <a:pt x="107" y="83"/>
                      </a:lnTo>
                      <a:lnTo>
                        <a:pt x="107" y="83"/>
                      </a:lnTo>
                      <a:lnTo>
                        <a:pt x="149" y="95"/>
                      </a:lnTo>
                      <a:lnTo>
                        <a:pt x="152" y="95"/>
                      </a:lnTo>
                      <a:lnTo>
                        <a:pt x="155" y="95"/>
                      </a:lnTo>
                      <a:lnTo>
                        <a:pt x="178" y="88"/>
                      </a:lnTo>
                      <a:lnTo>
                        <a:pt x="179" y="88"/>
                      </a:lnTo>
                      <a:lnTo>
                        <a:pt x="207" y="71"/>
                      </a:lnTo>
                      <a:lnTo>
                        <a:pt x="210" y="69"/>
                      </a:lnTo>
                      <a:lnTo>
                        <a:pt x="210" y="68"/>
                      </a:lnTo>
                      <a:lnTo>
                        <a:pt x="231" y="43"/>
                      </a:lnTo>
                      <a:lnTo>
                        <a:pt x="224" y="37"/>
                      </a:lnTo>
                      <a:lnTo>
                        <a:pt x="227" y="46"/>
                      </a:lnTo>
                      <a:lnTo>
                        <a:pt x="268" y="34"/>
                      </a:lnTo>
                      <a:lnTo>
                        <a:pt x="265" y="25"/>
                      </a:lnTo>
                      <a:lnTo>
                        <a:pt x="265" y="35"/>
                      </a:lnTo>
                      <a:lnTo>
                        <a:pt x="337" y="35"/>
                      </a:lnTo>
                      <a:lnTo>
                        <a:pt x="337" y="25"/>
                      </a:lnTo>
                      <a:lnTo>
                        <a:pt x="335" y="35"/>
                      </a:lnTo>
                      <a:lnTo>
                        <a:pt x="357" y="38"/>
                      </a:lnTo>
                      <a:lnTo>
                        <a:pt x="360" y="19"/>
                      </a:lnTo>
                      <a:lnTo>
                        <a:pt x="338" y="15"/>
                      </a:lnTo>
                      <a:lnTo>
                        <a:pt x="337" y="15"/>
                      </a:lnTo>
                      <a:lnTo>
                        <a:pt x="265" y="15"/>
                      </a:lnTo>
                      <a:lnTo>
                        <a:pt x="265" y="15"/>
                      </a:lnTo>
                      <a:lnTo>
                        <a:pt x="262" y="15"/>
                      </a:lnTo>
                      <a:lnTo>
                        <a:pt x="221" y="28"/>
                      </a:lnTo>
                      <a:lnTo>
                        <a:pt x="221" y="28"/>
                      </a:lnTo>
                      <a:lnTo>
                        <a:pt x="216" y="31"/>
                      </a:lnTo>
                      <a:lnTo>
                        <a:pt x="216" y="31"/>
                      </a:lnTo>
                      <a:lnTo>
                        <a:pt x="194" y="55"/>
                      </a:lnTo>
                      <a:lnTo>
                        <a:pt x="202" y="61"/>
                      </a:lnTo>
                      <a:lnTo>
                        <a:pt x="198" y="54"/>
                      </a:lnTo>
                      <a:lnTo>
                        <a:pt x="170" y="71"/>
                      </a:lnTo>
                      <a:lnTo>
                        <a:pt x="175" y="78"/>
                      </a:lnTo>
                      <a:lnTo>
                        <a:pt x="172" y="69"/>
                      </a:lnTo>
                      <a:lnTo>
                        <a:pt x="149" y="77"/>
                      </a:lnTo>
                      <a:lnTo>
                        <a:pt x="152" y="77"/>
                      </a:lnTo>
                      <a:lnTo>
                        <a:pt x="152" y="86"/>
                      </a:lnTo>
                      <a:lnTo>
                        <a:pt x="155" y="77"/>
                      </a:lnTo>
                      <a:lnTo>
                        <a:pt x="113" y="65"/>
                      </a:lnTo>
                      <a:lnTo>
                        <a:pt x="110" y="74"/>
                      </a:lnTo>
                      <a:lnTo>
                        <a:pt x="118" y="69"/>
                      </a:lnTo>
                      <a:lnTo>
                        <a:pt x="98" y="42"/>
                      </a:lnTo>
                      <a:lnTo>
                        <a:pt x="90" y="46"/>
                      </a:lnTo>
                      <a:lnTo>
                        <a:pt x="100" y="42"/>
                      </a:lnTo>
                      <a:lnTo>
                        <a:pt x="84" y="17"/>
                      </a:lnTo>
                      <a:lnTo>
                        <a:pt x="83" y="15"/>
                      </a:lnTo>
                      <a:lnTo>
                        <a:pt x="80" y="12"/>
                      </a:lnTo>
                      <a:lnTo>
                        <a:pt x="78" y="12"/>
                      </a:lnTo>
                      <a:lnTo>
                        <a:pt x="41" y="0"/>
                      </a:lnTo>
                      <a:lnTo>
                        <a:pt x="38" y="0"/>
                      </a:lnTo>
                      <a:lnTo>
                        <a:pt x="35" y="0"/>
                      </a:lnTo>
                      <a:lnTo>
                        <a:pt x="14" y="8"/>
                      </a:lnTo>
                      <a:lnTo>
                        <a:pt x="14" y="8"/>
                      </a:lnTo>
                      <a:lnTo>
                        <a:pt x="9" y="11"/>
                      </a:lnTo>
                      <a:lnTo>
                        <a:pt x="8" y="14"/>
                      </a:lnTo>
                      <a:lnTo>
                        <a:pt x="8" y="14"/>
                      </a:lnTo>
                      <a:lnTo>
                        <a:pt x="1" y="31"/>
                      </a:lnTo>
                      <a:lnTo>
                        <a:pt x="3" y="28"/>
                      </a:lnTo>
                      <a:lnTo>
                        <a:pt x="1" y="31"/>
                      </a:lnTo>
                      <a:lnTo>
                        <a:pt x="11" y="34"/>
                      </a:lnTo>
                      <a:lnTo>
                        <a:pt x="6" y="25"/>
                      </a:lnTo>
                      <a:lnTo>
                        <a:pt x="0" y="2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0" name="Freeform 36"/>
                <p:cNvSpPr>
                  <a:spLocks/>
                </p:cNvSpPr>
                <p:nvPr/>
              </p:nvSpPr>
              <p:spPr bwMode="auto">
                <a:xfrm>
                  <a:off x="3403" y="3637"/>
                  <a:ext cx="180" cy="47"/>
                </a:xfrm>
                <a:custGeom>
                  <a:avLst/>
                  <a:gdLst>
                    <a:gd name="T0" fmla="*/ 11 w 360"/>
                    <a:gd name="T1" fmla="*/ 46 h 95"/>
                    <a:gd name="T2" fmla="*/ 19 w 360"/>
                    <a:gd name="T3" fmla="*/ 42 h 95"/>
                    <a:gd name="T4" fmla="*/ 28 w 360"/>
                    <a:gd name="T5" fmla="*/ 22 h 95"/>
                    <a:gd name="T6" fmla="*/ 23 w 360"/>
                    <a:gd name="T7" fmla="*/ 26 h 95"/>
                    <a:gd name="T8" fmla="*/ 22 w 360"/>
                    <a:gd name="T9" fmla="*/ 26 h 95"/>
                    <a:gd name="T10" fmla="*/ 40 w 360"/>
                    <a:gd name="T11" fmla="*/ 10 h 95"/>
                    <a:gd name="T12" fmla="*/ 37 w 360"/>
                    <a:gd name="T13" fmla="*/ 19 h 95"/>
                    <a:gd name="T14" fmla="*/ 77 w 360"/>
                    <a:gd name="T15" fmla="*/ 23 h 95"/>
                    <a:gd name="T16" fmla="*/ 74 w 360"/>
                    <a:gd name="T17" fmla="*/ 33 h 95"/>
                    <a:gd name="T18" fmla="*/ 81 w 360"/>
                    <a:gd name="T19" fmla="*/ 51 h 95"/>
                    <a:gd name="T20" fmla="*/ 104 w 360"/>
                    <a:gd name="T21" fmla="*/ 80 h 95"/>
                    <a:gd name="T22" fmla="*/ 109 w 360"/>
                    <a:gd name="T23" fmla="*/ 83 h 95"/>
                    <a:gd name="T24" fmla="*/ 150 w 360"/>
                    <a:gd name="T25" fmla="*/ 95 h 95"/>
                    <a:gd name="T26" fmla="*/ 156 w 360"/>
                    <a:gd name="T27" fmla="*/ 95 h 95"/>
                    <a:gd name="T28" fmla="*/ 179 w 360"/>
                    <a:gd name="T29" fmla="*/ 88 h 95"/>
                    <a:gd name="T30" fmla="*/ 210 w 360"/>
                    <a:gd name="T31" fmla="*/ 69 h 95"/>
                    <a:gd name="T32" fmla="*/ 225 w 360"/>
                    <a:gd name="T33" fmla="*/ 39 h 95"/>
                    <a:gd name="T34" fmla="*/ 270 w 360"/>
                    <a:gd name="T35" fmla="*/ 34 h 95"/>
                    <a:gd name="T36" fmla="*/ 267 w 360"/>
                    <a:gd name="T37" fmla="*/ 36 h 95"/>
                    <a:gd name="T38" fmla="*/ 337 w 360"/>
                    <a:gd name="T39" fmla="*/ 25 h 95"/>
                    <a:gd name="T40" fmla="*/ 357 w 360"/>
                    <a:gd name="T41" fmla="*/ 39 h 95"/>
                    <a:gd name="T42" fmla="*/ 339 w 360"/>
                    <a:gd name="T43" fmla="*/ 16 h 95"/>
                    <a:gd name="T44" fmla="*/ 267 w 360"/>
                    <a:gd name="T45" fmla="*/ 16 h 95"/>
                    <a:gd name="T46" fmla="*/ 264 w 360"/>
                    <a:gd name="T47" fmla="*/ 16 h 95"/>
                    <a:gd name="T48" fmla="*/ 222 w 360"/>
                    <a:gd name="T49" fmla="*/ 30 h 95"/>
                    <a:gd name="T50" fmla="*/ 196 w 360"/>
                    <a:gd name="T51" fmla="*/ 56 h 95"/>
                    <a:gd name="T52" fmla="*/ 198 w 360"/>
                    <a:gd name="T53" fmla="*/ 54 h 95"/>
                    <a:gd name="T54" fmla="*/ 175 w 360"/>
                    <a:gd name="T55" fmla="*/ 79 h 95"/>
                    <a:gd name="T56" fmla="*/ 150 w 360"/>
                    <a:gd name="T57" fmla="*/ 77 h 95"/>
                    <a:gd name="T58" fmla="*/ 153 w 360"/>
                    <a:gd name="T59" fmla="*/ 86 h 95"/>
                    <a:gd name="T60" fmla="*/ 115 w 360"/>
                    <a:gd name="T61" fmla="*/ 65 h 95"/>
                    <a:gd name="T62" fmla="*/ 120 w 360"/>
                    <a:gd name="T63" fmla="*/ 68 h 95"/>
                    <a:gd name="T64" fmla="*/ 89 w 360"/>
                    <a:gd name="T65" fmla="*/ 46 h 95"/>
                    <a:gd name="T66" fmla="*/ 86 w 360"/>
                    <a:gd name="T67" fmla="*/ 19 h 95"/>
                    <a:gd name="T68" fmla="*/ 81 w 360"/>
                    <a:gd name="T69" fmla="*/ 14 h 95"/>
                    <a:gd name="T70" fmla="*/ 45 w 360"/>
                    <a:gd name="T71" fmla="*/ 0 h 95"/>
                    <a:gd name="T72" fmla="*/ 37 w 360"/>
                    <a:gd name="T73" fmla="*/ 0 h 95"/>
                    <a:gd name="T74" fmla="*/ 16 w 360"/>
                    <a:gd name="T75" fmla="*/ 8 h 95"/>
                    <a:gd name="T76" fmla="*/ 9 w 360"/>
                    <a:gd name="T77" fmla="*/ 14 h 95"/>
                    <a:gd name="T78" fmla="*/ 11 w 360"/>
                    <a:gd name="T79" fmla="*/ 34 h 95"/>
                    <a:gd name="T80" fmla="*/ 0 w 360"/>
                    <a:gd name="T81"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95">
                      <a:moveTo>
                        <a:pt x="0" y="31"/>
                      </a:moveTo>
                      <a:lnTo>
                        <a:pt x="11" y="46"/>
                      </a:lnTo>
                      <a:lnTo>
                        <a:pt x="17" y="42"/>
                      </a:lnTo>
                      <a:lnTo>
                        <a:pt x="19" y="42"/>
                      </a:lnTo>
                      <a:lnTo>
                        <a:pt x="20" y="39"/>
                      </a:lnTo>
                      <a:lnTo>
                        <a:pt x="28" y="22"/>
                      </a:lnTo>
                      <a:lnTo>
                        <a:pt x="19" y="17"/>
                      </a:lnTo>
                      <a:lnTo>
                        <a:pt x="23" y="26"/>
                      </a:lnTo>
                      <a:lnTo>
                        <a:pt x="26" y="25"/>
                      </a:lnTo>
                      <a:lnTo>
                        <a:pt x="22" y="26"/>
                      </a:lnTo>
                      <a:lnTo>
                        <a:pt x="43" y="19"/>
                      </a:lnTo>
                      <a:lnTo>
                        <a:pt x="40" y="10"/>
                      </a:lnTo>
                      <a:lnTo>
                        <a:pt x="40" y="19"/>
                      </a:lnTo>
                      <a:lnTo>
                        <a:pt x="37" y="19"/>
                      </a:lnTo>
                      <a:lnTo>
                        <a:pt x="74" y="33"/>
                      </a:lnTo>
                      <a:lnTo>
                        <a:pt x="77" y="23"/>
                      </a:lnTo>
                      <a:lnTo>
                        <a:pt x="69" y="31"/>
                      </a:lnTo>
                      <a:lnTo>
                        <a:pt x="74" y="33"/>
                      </a:lnTo>
                      <a:lnTo>
                        <a:pt x="69" y="28"/>
                      </a:lnTo>
                      <a:lnTo>
                        <a:pt x="81" y="51"/>
                      </a:lnTo>
                      <a:lnTo>
                        <a:pt x="81" y="53"/>
                      </a:lnTo>
                      <a:lnTo>
                        <a:pt x="104" y="80"/>
                      </a:lnTo>
                      <a:lnTo>
                        <a:pt x="104" y="82"/>
                      </a:lnTo>
                      <a:lnTo>
                        <a:pt x="109" y="83"/>
                      </a:lnTo>
                      <a:lnTo>
                        <a:pt x="109" y="83"/>
                      </a:lnTo>
                      <a:lnTo>
                        <a:pt x="150" y="95"/>
                      </a:lnTo>
                      <a:lnTo>
                        <a:pt x="153" y="95"/>
                      </a:lnTo>
                      <a:lnTo>
                        <a:pt x="156" y="95"/>
                      </a:lnTo>
                      <a:lnTo>
                        <a:pt x="178" y="88"/>
                      </a:lnTo>
                      <a:lnTo>
                        <a:pt x="179" y="88"/>
                      </a:lnTo>
                      <a:lnTo>
                        <a:pt x="207" y="71"/>
                      </a:lnTo>
                      <a:lnTo>
                        <a:pt x="210" y="69"/>
                      </a:lnTo>
                      <a:lnTo>
                        <a:pt x="233" y="46"/>
                      </a:lnTo>
                      <a:lnTo>
                        <a:pt x="225" y="39"/>
                      </a:lnTo>
                      <a:lnTo>
                        <a:pt x="228" y="48"/>
                      </a:lnTo>
                      <a:lnTo>
                        <a:pt x="270" y="34"/>
                      </a:lnTo>
                      <a:lnTo>
                        <a:pt x="267" y="25"/>
                      </a:lnTo>
                      <a:lnTo>
                        <a:pt x="267" y="36"/>
                      </a:lnTo>
                      <a:lnTo>
                        <a:pt x="337" y="36"/>
                      </a:lnTo>
                      <a:lnTo>
                        <a:pt x="337" y="25"/>
                      </a:lnTo>
                      <a:lnTo>
                        <a:pt x="336" y="36"/>
                      </a:lnTo>
                      <a:lnTo>
                        <a:pt x="357" y="39"/>
                      </a:lnTo>
                      <a:lnTo>
                        <a:pt x="360" y="19"/>
                      </a:lnTo>
                      <a:lnTo>
                        <a:pt x="339" y="16"/>
                      </a:lnTo>
                      <a:lnTo>
                        <a:pt x="337" y="16"/>
                      </a:lnTo>
                      <a:lnTo>
                        <a:pt x="267" y="16"/>
                      </a:lnTo>
                      <a:lnTo>
                        <a:pt x="267" y="16"/>
                      </a:lnTo>
                      <a:lnTo>
                        <a:pt x="264" y="16"/>
                      </a:lnTo>
                      <a:lnTo>
                        <a:pt x="222" y="30"/>
                      </a:lnTo>
                      <a:lnTo>
                        <a:pt x="222" y="30"/>
                      </a:lnTo>
                      <a:lnTo>
                        <a:pt x="219" y="33"/>
                      </a:lnTo>
                      <a:lnTo>
                        <a:pt x="196" y="56"/>
                      </a:lnTo>
                      <a:lnTo>
                        <a:pt x="202" y="62"/>
                      </a:lnTo>
                      <a:lnTo>
                        <a:pt x="198" y="54"/>
                      </a:lnTo>
                      <a:lnTo>
                        <a:pt x="170" y="71"/>
                      </a:lnTo>
                      <a:lnTo>
                        <a:pt x="175" y="79"/>
                      </a:lnTo>
                      <a:lnTo>
                        <a:pt x="172" y="69"/>
                      </a:lnTo>
                      <a:lnTo>
                        <a:pt x="150" y="77"/>
                      </a:lnTo>
                      <a:lnTo>
                        <a:pt x="153" y="77"/>
                      </a:lnTo>
                      <a:lnTo>
                        <a:pt x="153" y="86"/>
                      </a:lnTo>
                      <a:lnTo>
                        <a:pt x="156" y="77"/>
                      </a:lnTo>
                      <a:lnTo>
                        <a:pt x="115" y="65"/>
                      </a:lnTo>
                      <a:lnTo>
                        <a:pt x="112" y="74"/>
                      </a:lnTo>
                      <a:lnTo>
                        <a:pt x="120" y="68"/>
                      </a:lnTo>
                      <a:lnTo>
                        <a:pt x="97" y="40"/>
                      </a:lnTo>
                      <a:lnTo>
                        <a:pt x="89" y="46"/>
                      </a:lnTo>
                      <a:lnTo>
                        <a:pt x="98" y="42"/>
                      </a:lnTo>
                      <a:lnTo>
                        <a:pt x="86" y="19"/>
                      </a:lnTo>
                      <a:lnTo>
                        <a:pt x="84" y="17"/>
                      </a:lnTo>
                      <a:lnTo>
                        <a:pt x="81" y="14"/>
                      </a:lnTo>
                      <a:lnTo>
                        <a:pt x="81" y="14"/>
                      </a:lnTo>
                      <a:lnTo>
                        <a:pt x="45" y="0"/>
                      </a:lnTo>
                      <a:lnTo>
                        <a:pt x="40" y="0"/>
                      </a:lnTo>
                      <a:lnTo>
                        <a:pt x="37" y="0"/>
                      </a:lnTo>
                      <a:lnTo>
                        <a:pt x="16" y="8"/>
                      </a:lnTo>
                      <a:lnTo>
                        <a:pt x="16" y="8"/>
                      </a:lnTo>
                      <a:lnTo>
                        <a:pt x="11" y="11"/>
                      </a:lnTo>
                      <a:lnTo>
                        <a:pt x="9" y="14"/>
                      </a:lnTo>
                      <a:lnTo>
                        <a:pt x="2" y="31"/>
                      </a:lnTo>
                      <a:lnTo>
                        <a:pt x="11" y="34"/>
                      </a:lnTo>
                      <a:lnTo>
                        <a:pt x="6"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1" name="Freeform 37"/>
                <p:cNvSpPr>
                  <a:spLocks/>
                </p:cNvSpPr>
                <p:nvPr/>
              </p:nvSpPr>
              <p:spPr bwMode="auto">
                <a:xfrm>
                  <a:off x="3504" y="3628"/>
                  <a:ext cx="181" cy="48"/>
                </a:xfrm>
                <a:custGeom>
                  <a:avLst/>
                  <a:gdLst>
                    <a:gd name="T0" fmla="*/ 12 w 361"/>
                    <a:gd name="T1" fmla="*/ 47 h 95"/>
                    <a:gd name="T2" fmla="*/ 21 w 361"/>
                    <a:gd name="T3" fmla="*/ 41 h 95"/>
                    <a:gd name="T4" fmla="*/ 31 w 361"/>
                    <a:gd name="T5" fmla="*/ 21 h 95"/>
                    <a:gd name="T6" fmla="*/ 26 w 361"/>
                    <a:gd name="T7" fmla="*/ 26 h 95"/>
                    <a:gd name="T8" fmla="*/ 24 w 361"/>
                    <a:gd name="T9" fmla="*/ 26 h 95"/>
                    <a:gd name="T10" fmla="*/ 43 w 361"/>
                    <a:gd name="T11" fmla="*/ 9 h 95"/>
                    <a:gd name="T12" fmla="*/ 40 w 361"/>
                    <a:gd name="T13" fmla="*/ 18 h 95"/>
                    <a:gd name="T14" fmla="*/ 78 w 361"/>
                    <a:gd name="T15" fmla="*/ 21 h 95"/>
                    <a:gd name="T16" fmla="*/ 75 w 361"/>
                    <a:gd name="T17" fmla="*/ 30 h 95"/>
                    <a:gd name="T18" fmla="*/ 84 w 361"/>
                    <a:gd name="T19" fmla="*/ 50 h 95"/>
                    <a:gd name="T20" fmla="*/ 104 w 361"/>
                    <a:gd name="T21" fmla="*/ 79 h 95"/>
                    <a:gd name="T22" fmla="*/ 109 w 361"/>
                    <a:gd name="T23" fmla="*/ 82 h 95"/>
                    <a:gd name="T24" fmla="*/ 152 w 361"/>
                    <a:gd name="T25" fmla="*/ 95 h 95"/>
                    <a:gd name="T26" fmla="*/ 158 w 361"/>
                    <a:gd name="T27" fmla="*/ 95 h 95"/>
                    <a:gd name="T28" fmla="*/ 182 w 361"/>
                    <a:gd name="T29" fmla="*/ 87 h 95"/>
                    <a:gd name="T30" fmla="*/ 211 w 361"/>
                    <a:gd name="T31" fmla="*/ 70 h 95"/>
                    <a:gd name="T32" fmla="*/ 233 w 361"/>
                    <a:gd name="T33" fmla="*/ 47 h 95"/>
                    <a:gd name="T34" fmla="*/ 228 w 361"/>
                    <a:gd name="T35" fmla="*/ 49 h 95"/>
                    <a:gd name="T36" fmla="*/ 269 w 361"/>
                    <a:gd name="T37" fmla="*/ 26 h 95"/>
                    <a:gd name="T38" fmla="*/ 338 w 361"/>
                    <a:gd name="T39" fmla="*/ 36 h 95"/>
                    <a:gd name="T40" fmla="*/ 337 w 361"/>
                    <a:gd name="T41" fmla="*/ 36 h 95"/>
                    <a:gd name="T42" fmla="*/ 361 w 361"/>
                    <a:gd name="T43" fmla="*/ 19 h 95"/>
                    <a:gd name="T44" fmla="*/ 338 w 361"/>
                    <a:gd name="T45" fmla="*/ 16 h 95"/>
                    <a:gd name="T46" fmla="*/ 269 w 361"/>
                    <a:gd name="T47" fmla="*/ 16 h 95"/>
                    <a:gd name="T48" fmla="*/ 222 w 361"/>
                    <a:gd name="T49" fmla="*/ 30 h 95"/>
                    <a:gd name="T50" fmla="*/ 217 w 361"/>
                    <a:gd name="T51" fmla="*/ 33 h 95"/>
                    <a:gd name="T52" fmla="*/ 197 w 361"/>
                    <a:gd name="T53" fmla="*/ 56 h 95"/>
                    <a:gd name="T54" fmla="*/ 199 w 361"/>
                    <a:gd name="T55" fmla="*/ 55 h 95"/>
                    <a:gd name="T56" fmla="*/ 178 w 361"/>
                    <a:gd name="T57" fmla="*/ 78 h 95"/>
                    <a:gd name="T58" fmla="*/ 152 w 361"/>
                    <a:gd name="T59" fmla="*/ 76 h 95"/>
                    <a:gd name="T60" fmla="*/ 155 w 361"/>
                    <a:gd name="T61" fmla="*/ 85 h 95"/>
                    <a:gd name="T62" fmla="*/ 115 w 361"/>
                    <a:gd name="T63" fmla="*/ 64 h 95"/>
                    <a:gd name="T64" fmla="*/ 119 w 361"/>
                    <a:gd name="T65" fmla="*/ 69 h 95"/>
                    <a:gd name="T66" fmla="*/ 92 w 361"/>
                    <a:gd name="T67" fmla="*/ 44 h 95"/>
                    <a:gd name="T68" fmla="*/ 87 w 361"/>
                    <a:gd name="T69" fmla="*/ 16 h 95"/>
                    <a:gd name="T70" fmla="*/ 83 w 361"/>
                    <a:gd name="T71" fmla="*/ 12 h 95"/>
                    <a:gd name="T72" fmla="*/ 46 w 361"/>
                    <a:gd name="T73" fmla="*/ 0 h 95"/>
                    <a:gd name="T74" fmla="*/ 40 w 361"/>
                    <a:gd name="T75" fmla="*/ 0 h 95"/>
                    <a:gd name="T76" fmla="*/ 18 w 361"/>
                    <a:gd name="T77" fmla="*/ 7 h 95"/>
                    <a:gd name="T78" fmla="*/ 12 w 361"/>
                    <a:gd name="T79" fmla="*/ 13 h 95"/>
                    <a:gd name="T80" fmla="*/ 14 w 361"/>
                    <a:gd name="T81" fmla="*/ 33 h 95"/>
                    <a:gd name="T82" fmla="*/ 0 w 361"/>
                    <a:gd name="T83"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95">
                      <a:moveTo>
                        <a:pt x="0" y="32"/>
                      </a:moveTo>
                      <a:lnTo>
                        <a:pt x="12" y="47"/>
                      </a:lnTo>
                      <a:lnTo>
                        <a:pt x="20" y="41"/>
                      </a:lnTo>
                      <a:lnTo>
                        <a:pt x="21" y="41"/>
                      </a:lnTo>
                      <a:lnTo>
                        <a:pt x="23" y="38"/>
                      </a:lnTo>
                      <a:lnTo>
                        <a:pt x="31" y="21"/>
                      </a:lnTo>
                      <a:lnTo>
                        <a:pt x="21" y="16"/>
                      </a:lnTo>
                      <a:lnTo>
                        <a:pt x="26" y="26"/>
                      </a:lnTo>
                      <a:lnTo>
                        <a:pt x="29" y="24"/>
                      </a:lnTo>
                      <a:lnTo>
                        <a:pt x="24" y="26"/>
                      </a:lnTo>
                      <a:lnTo>
                        <a:pt x="46" y="18"/>
                      </a:lnTo>
                      <a:lnTo>
                        <a:pt x="43" y="9"/>
                      </a:lnTo>
                      <a:lnTo>
                        <a:pt x="43" y="18"/>
                      </a:lnTo>
                      <a:lnTo>
                        <a:pt x="40" y="18"/>
                      </a:lnTo>
                      <a:lnTo>
                        <a:pt x="75" y="30"/>
                      </a:lnTo>
                      <a:lnTo>
                        <a:pt x="78" y="21"/>
                      </a:lnTo>
                      <a:lnTo>
                        <a:pt x="70" y="29"/>
                      </a:lnTo>
                      <a:lnTo>
                        <a:pt x="75" y="30"/>
                      </a:lnTo>
                      <a:lnTo>
                        <a:pt x="70" y="27"/>
                      </a:lnTo>
                      <a:lnTo>
                        <a:pt x="84" y="50"/>
                      </a:lnTo>
                      <a:lnTo>
                        <a:pt x="84" y="50"/>
                      </a:lnTo>
                      <a:lnTo>
                        <a:pt x="104" y="79"/>
                      </a:lnTo>
                      <a:lnTo>
                        <a:pt x="104" y="81"/>
                      </a:lnTo>
                      <a:lnTo>
                        <a:pt x="109" y="82"/>
                      </a:lnTo>
                      <a:lnTo>
                        <a:pt x="109" y="82"/>
                      </a:lnTo>
                      <a:lnTo>
                        <a:pt x="152" y="95"/>
                      </a:lnTo>
                      <a:lnTo>
                        <a:pt x="155" y="95"/>
                      </a:lnTo>
                      <a:lnTo>
                        <a:pt x="158" y="95"/>
                      </a:lnTo>
                      <a:lnTo>
                        <a:pt x="181" y="87"/>
                      </a:lnTo>
                      <a:lnTo>
                        <a:pt x="182" y="87"/>
                      </a:lnTo>
                      <a:lnTo>
                        <a:pt x="208" y="72"/>
                      </a:lnTo>
                      <a:lnTo>
                        <a:pt x="211" y="70"/>
                      </a:lnTo>
                      <a:lnTo>
                        <a:pt x="211" y="70"/>
                      </a:lnTo>
                      <a:lnTo>
                        <a:pt x="233" y="47"/>
                      </a:lnTo>
                      <a:lnTo>
                        <a:pt x="225" y="39"/>
                      </a:lnTo>
                      <a:lnTo>
                        <a:pt x="228" y="49"/>
                      </a:lnTo>
                      <a:lnTo>
                        <a:pt x="273" y="35"/>
                      </a:lnTo>
                      <a:lnTo>
                        <a:pt x="269" y="26"/>
                      </a:lnTo>
                      <a:lnTo>
                        <a:pt x="269" y="36"/>
                      </a:lnTo>
                      <a:lnTo>
                        <a:pt x="338" y="36"/>
                      </a:lnTo>
                      <a:lnTo>
                        <a:pt x="338" y="26"/>
                      </a:lnTo>
                      <a:lnTo>
                        <a:pt x="337" y="36"/>
                      </a:lnTo>
                      <a:lnTo>
                        <a:pt x="358" y="39"/>
                      </a:lnTo>
                      <a:lnTo>
                        <a:pt x="361" y="19"/>
                      </a:lnTo>
                      <a:lnTo>
                        <a:pt x="340" y="16"/>
                      </a:lnTo>
                      <a:lnTo>
                        <a:pt x="338" y="16"/>
                      </a:lnTo>
                      <a:lnTo>
                        <a:pt x="269" y="16"/>
                      </a:lnTo>
                      <a:lnTo>
                        <a:pt x="269" y="16"/>
                      </a:lnTo>
                      <a:lnTo>
                        <a:pt x="266" y="16"/>
                      </a:lnTo>
                      <a:lnTo>
                        <a:pt x="222" y="30"/>
                      </a:lnTo>
                      <a:lnTo>
                        <a:pt x="222" y="30"/>
                      </a:lnTo>
                      <a:lnTo>
                        <a:pt x="217" y="33"/>
                      </a:lnTo>
                      <a:lnTo>
                        <a:pt x="219" y="33"/>
                      </a:lnTo>
                      <a:lnTo>
                        <a:pt x="197" y="56"/>
                      </a:lnTo>
                      <a:lnTo>
                        <a:pt x="204" y="62"/>
                      </a:lnTo>
                      <a:lnTo>
                        <a:pt x="199" y="55"/>
                      </a:lnTo>
                      <a:lnTo>
                        <a:pt x="173" y="70"/>
                      </a:lnTo>
                      <a:lnTo>
                        <a:pt x="178" y="78"/>
                      </a:lnTo>
                      <a:lnTo>
                        <a:pt x="175" y="69"/>
                      </a:lnTo>
                      <a:lnTo>
                        <a:pt x="152" y="76"/>
                      </a:lnTo>
                      <a:lnTo>
                        <a:pt x="155" y="76"/>
                      </a:lnTo>
                      <a:lnTo>
                        <a:pt x="155" y="85"/>
                      </a:lnTo>
                      <a:lnTo>
                        <a:pt x="158" y="76"/>
                      </a:lnTo>
                      <a:lnTo>
                        <a:pt x="115" y="64"/>
                      </a:lnTo>
                      <a:lnTo>
                        <a:pt x="112" y="73"/>
                      </a:lnTo>
                      <a:lnTo>
                        <a:pt x="119" y="69"/>
                      </a:lnTo>
                      <a:lnTo>
                        <a:pt x="99" y="39"/>
                      </a:lnTo>
                      <a:lnTo>
                        <a:pt x="92" y="44"/>
                      </a:lnTo>
                      <a:lnTo>
                        <a:pt x="101" y="39"/>
                      </a:lnTo>
                      <a:lnTo>
                        <a:pt x="87" y="16"/>
                      </a:lnTo>
                      <a:lnTo>
                        <a:pt x="86" y="15"/>
                      </a:lnTo>
                      <a:lnTo>
                        <a:pt x="83" y="12"/>
                      </a:lnTo>
                      <a:lnTo>
                        <a:pt x="81" y="12"/>
                      </a:lnTo>
                      <a:lnTo>
                        <a:pt x="46" y="0"/>
                      </a:lnTo>
                      <a:lnTo>
                        <a:pt x="43" y="0"/>
                      </a:lnTo>
                      <a:lnTo>
                        <a:pt x="40" y="0"/>
                      </a:lnTo>
                      <a:lnTo>
                        <a:pt x="18" y="7"/>
                      </a:lnTo>
                      <a:lnTo>
                        <a:pt x="18" y="7"/>
                      </a:lnTo>
                      <a:lnTo>
                        <a:pt x="14" y="10"/>
                      </a:lnTo>
                      <a:lnTo>
                        <a:pt x="12" y="13"/>
                      </a:lnTo>
                      <a:lnTo>
                        <a:pt x="5" y="30"/>
                      </a:lnTo>
                      <a:lnTo>
                        <a:pt x="14" y="33"/>
                      </a:lnTo>
                      <a:lnTo>
                        <a:pt x="8" y="26"/>
                      </a:lnTo>
                      <a:lnTo>
                        <a:pt x="0"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2" name="Freeform 38"/>
                <p:cNvSpPr>
                  <a:spLocks/>
                </p:cNvSpPr>
                <p:nvPr/>
              </p:nvSpPr>
              <p:spPr bwMode="auto">
                <a:xfrm>
                  <a:off x="2147" y="3637"/>
                  <a:ext cx="179" cy="47"/>
                </a:xfrm>
                <a:custGeom>
                  <a:avLst/>
                  <a:gdLst>
                    <a:gd name="T0" fmla="*/ 10 w 359"/>
                    <a:gd name="T1" fmla="*/ 48 h 95"/>
                    <a:gd name="T2" fmla="*/ 20 w 359"/>
                    <a:gd name="T3" fmla="*/ 42 h 95"/>
                    <a:gd name="T4" fmla="*/ 29 w 359"/>
                    <a:gd name="T5" fmla="*/ 22 h 95"/>
                    <a:gd name="T6" fmla="*/ 25 w 359"/>
                    <a:gd name="T7" fmla="*/ 26 h 95"/>
                    <a:gd name="T8" fmla="*/ 23 w 359"/>
                    <a:gd name="T9" fmla="*/ 26 h 95"/>
                    <a:gd name="T10" fmla="*/ 42 w 359"/>
                    <a:gd name="T11" fmla="*/ 10 h 95"/>
                    <a:gd name="T12" fmla="*/ 39 w 359"/>
                    <a:gd name="T13" fmla="*/ 19 h 95"/>
                    <a:gd name="T14" fmla="*/ 77 w 359"/>
                    <a:gd name="T15" fmla="*/ 23 h 95"/>
                    <a:gd name="T16" fmla="*/ 74 w 359"/>
                    <a:gd name="T17" fmla="*/ 33 h 95"/>
                    <a:gd name="T18" fmla="*/ 82 w 359"/>
                    <a:gd name="T19" fmla="*/ 51 h 95"/>
                    <a:gd name="T20" fmla="*/ 101 w 359"/>
                    <a:gd name="T21" fmla="*/ 80 h 95"/>
                    <a:gd name="T22" fmla="*/ 106 w 359"/>
                    <a:gd name="T23" fmla="*/ 83 h 95"/>
                    <a:gd name="T24" fmla="*/ 150 w 359"/>
                    <a:gd name="T25" fmla="*/ 95 h 95"/>
                    <a:gd name="T26" fmla="*/ 157 w 359"/>
                    <a:gd name="T27" fmla="*/ 95 h 95"/>
                    <a:gd name="T28" fmla="*/ 180 w 359"/>
                    <a:gd name="T29" fmla="*/ 88 h 95"/>
                    <a:gd name="T30" fmla="*/ 210 w 359"/>
                    <a:gd name="T31" fmla="*/ 69 h 95"/>
                    <a:gd name="T32" fmla="*/ 232 w 359"/>
                    <a:gd name="T33" fmla="*/ 46 h 95"/>
                    <a:gd name="T34" fmla="*/ 227 w 359"/>
                    <a:gd name="T35" fmla="*/ 48 h 95"/>
                    <a:gd name="T36" fmla="*/ 267 w 359"/>
                    <a:gd name="T37" fmla="*/ 25 h 95"/>
                    <a:gd name="T38" fmla="*/ 336 w 359"/>
                    <a:gd name="T39" fmla="*/ 36 h 95"/>
                    <a:gd name="T40" fmla="*/ 334 w 359"/>
                    <a:gd name="T41" fmla="*/ 36 h 95"/>
                    <a:gd name="T42" fmla="*/ 359 w 359"/>
                    <a:gd name="T43" fmla="*/ 19 h 95"/>
                    <a:gd name="T44" fmla="*/ 336 w 359"/>
                    <a:gd name="T45" fmla="*/ 16 h 95"/>
                    <a:gd name="T46" fmla="*/ 267 w 359"/>
                    <a:gd name="T47" fmla="*/ 16 h 95"/>
                    <a:gd name="T48" fmla="*/ 221 w 359"/>
                    <a:gd name="T49" fmla="*/ 30 h 95"/>
                    <a:gd name="T50" fmla="*/ 216 w 359"/>
                    <a:gd name="T51" fmla="*/ 33 h 95"/>
                    <a:gd name="T52" fmla="*/ 196 w 359"/>
                    <a:gd name="T53" fmla="*/ 56 h 95"/>
                    <a:gd name="T54" fmla="*/ 198 w 359"/>
                    <a:gd name="T55" fmla="*/ 54 h 95"/>
                    <a:gd name="T56" fmla="*/ 175 w 359"/>
                    <a:gd name="T57" fmla="*/ 79 h 95"/>
                    <a:gd name="T58" fmla="*/ 150 w 359"/>
                    <a:gd name="T59" fmla="*/ 77 h 95"/>
                    <a:gd name="T60" fmla="*/ 154 w 359"/>
                    <a:gd name="T61" fmla="*/ 86 h 95"/>
                    <a:gd name="T62" fmla="*/ 112 w 359"/>
                    <a:gd name="T63" fmla="*/ 65 h 95"/>
                    <a:gd name="T64" fmla="*/ 117 w 359"/>
                    <a:gd name="T65" fmla="*/ 69 h 95"/>
                    <a:gd name="T66" fmla="*/ 89 w 359"/>
                    <a:gd name="T67" fmla="*/ 46 h 95"/>
                    <a:gd name="T68" fmla="*/ 86 w 359"/>
                    <a:gd name="T69" fmla="*/ 19 h 95"/>
                    <a:gd name="T70" fmla="*/ 82 w 359"/>
                    <a:gd name="T71" fmla="*/ 14 h 95"/>
                    <a:gd name="T72" fmla="*/ 46 w 359"/>
                    <a:gd name="T73" fmla="*/ 0 h 95"/>
                    <a:gd name="T74" fmla="*/ 39 w 359"/>
                    <a:gd name="T75" fmla="*/ 0 h 95"/>
                    <a:gd name="T76" fmla="*/ 17 w 359"/>
                    <a:gd name="T77" fmla="*/ 8 h 95"/>
                    <a:gd name="T78" fmla="*/ 11 w 359"/>
                    <a:gd name="T79" fmla="*/ 14 h 95"/>
                    <a:gd name="T80" fmla="*/ 5 w 359"/>
                    <a:gd name="T81" fmla="*/ 28 h 95"/>
                    <a:gd name="T82" fmla="*/ 8 w 359"/>
                    <a:gd name="T83"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 h="95">
                      <a:moveTo>
                        <a:pt x="0" y="31"/>
                      </a:moveTo>
                      <a:lnTo>
                        <a:pt x="10" y="48"/>
                      </a:lnTo>
                      <a:lnTo>
                        <a:pt x="17" y="43"/>
                      </a:lnTo>
                      <a:lnTo>
                        <a:pt x="20" y="42"/>
                      </a:lnTo>
                      <a:lnTo>
                        <a:pt x="22" y="39"/>
                      </a:lnTo>
                      <a:lnTo>
                        <a:pt x="29" y="22"/>
                      </a:lnTo>
                      <a:lnTo>
                        <a:pt x="20" y="17"/>
                      </a:lnTo>
                      <a:lnTo>
                        <a:pt x="25" y="26"/>
                      </a:lnTo>
                      <a:lnTo>
                        <a:pt x="28" y="25"/>
                      </a:lnTo>
                      <a:lnTo>
                        <a:pt x="23" y="26"/>
                      </a:lnTo>
                      <a:lnTo>
                        <a:pt x="45" y="19"/>
                      </a:lnTo>
                      <a:lnTo>
                        <a:pt x="42" y="10"/>
                      </a:lnTo>
                      <a:lnTo>
                        <a:pt x="42" y="19"/>
                      </a:lnTo>
                      <a:lnTo>
                        <a:pt x="39" y="19"/>
                      </a:lnTo>
                      <a:lnTo>
                        <a:pt x="74" y="33"/>
                      </a:lnTo>
                      <a:lnTo>
                        <a:pt x="77" y="23"/>
                      </a:lnTo>
                      <a:lnTo>
                        <a:pt x="69" y="31"/>
                      </a:lnTo>
                      <a:lnTo>
                        <a:pt x="74" y="33"/>
                      </a:lnTo>
                      <a:lnTo>
                        <a:pt x="69" y="28"/>
                      </a:lnTo>
                      <a:lnTo>
                        <a:pt x="82" y="51"/>
                      </a:lnTo>
                      <a:lnTo>
                        <a:pt x="82" y="53"/>
                      </a:lnTo>
                      <a:lnTo>
                        <a:pt x="101" y="80"/>
                      </a:lnTo>
                      <a:lnTo>
                        <a:pt x="101" y="82"/>
                      </a:lnTo>
                      <a:lnTo>
                        <a:pt x="106" y="83"/>
                      </a:lnTo>
                      <a:lnTo>
                        <a:pt x="106" y="83"/>
                      </a:lnTo>
                      <a:lnTo>
                        <a:pt x="150" y="95"/>
                      </a:lnTo>
                      <a:lnTo>
                        <a:pt x="154" y="95"/>
                      </a:lnTo>
                      <a:lnTo>
                        <a:pt x="157" y="95"/>
                      </a:lnTo>
                      <a:lnTo>
                        <a:pt x="178" y="88"/>
                      </a:lnTo>
                      <a:lnTo>
                        <a:pt x="180" y="88"/>
                      </a:lnTo>
                      <a:lnTo>
                        <a:pt x="207" y="71"/>
                      </a:lnTo>
                      <a:lnTo>
                        <a:pt x="210" y="69"/>
                      </a:lnTo>
                      <a:lnTo>
                        <a:pt x="210" y="69"/>
                      </a:lnTo>
                      <a:lnTo>
                        <a:pt x="232" y="46"/>
                      </a:lnTo>
                      <a:lnTo>
                        <a:pt x="224" y="39"/>
                      </a:lnTo>
                      <a:lnTo>
                        <a:pt x="227" y="48"/>
                      </a:lnTo>
                      <a:lnTo>
                        <a:pt x="270" y="34"/>
                      </a:lnTo>
                      <a:lnTo>
                        <a:pt x="267" y="25"/>
                      </a:lnTo>
                      <a:lnTo>
                        <a:pt x="267" y="36"/>
                      </a:lnTo>
                      <a:lnTo>
                        <a:pt x="336" y="36"/>
                      </a:lnTo>
                      <a:lnTo>
                        <a:pt x="336" y="25"/>
                      </a:lnTo>
                      <a:lnTo>
                        <a:pt x="334" y="36"/>
                      </a:lnTo>
                      <a:lnTo>
                        <a:pt x="356" y="39"/>
                      </a:lnTo>
                      <a:lnTo>
                        <a:pt x="359" y="19"/>
                      </a:lnTo>
                      <a:lnTo>
                        <a:pt x="337" y="16"/>
                      </a:lnTo>
                      <a:lnTo>
                        <a:pt x="336" y="16"/>
                      </a:lnTo>
                      <a:lnTo>
                        <a:pt x="267" y="16"/>
                      </a:lnTo>
                      <a:lnTo>
                        <a:pt x="267" y="16"/>
                      </a:lnTo>
                      <a:lnTo>
                        <a:pt x="264" y="16"/>
                      </a:lnTo>
                      <a:lnTo>
                        <a:pt x="221" y="30"/>
                      </a:lnTo>
                      <a:lnTo>
                        <a:pt x="221" y="30"/>
                      </a:lnTo>
                      <a:lnTo>
                        <a:pt x="216" y="33"/>
                      </a:lnTo>
                      <a:lnTo>
                        <a:pt x="218" y="33"/>
                      </a:lnTo>
                      <a:lnTo>
                        <a:pt x="196" y="56"/>
                      </a:lnTo>
                      <a:lnTo>
                        <a:pt x="203" y="62"/>
                      </a:lnTo>
                      <a:lnTo>
                        <a:pt x="198" y="54"/>
                      </a:lnTo>
                      <a:lnTo>
                        <a:pt x="170" y="71"/>
                      </a:lnTo>
                      <a:lnTo>
                        <a:pt x="175" y="79"/>
                      </a:lnTo>
                      <a:lnTo>
                        <a:pt x="172" y="69"/>
                      </a:lnTo>
                      <a:lnTo>
                        <a:pt x="150" y="77"/>
                      </a:lnTo>
                      <a:lnTo>
                        <a:pt x="154" y="77"/>
                      </a:lnTo>
                      <a:lnTo>
                        <a:pt x="154" y="86"/>
                      </a:lnTo>
                      <a:lnTo>
                        <a:pt x="157" y="77"/>
                      </a:lnTo>
                      <a:lnTo>
                        <a:pt x="112" y="65"/>
                      </a:lnTo>
                      <a:lnTo>
                        <a:pt x="109" y="74"/>
                      </a:lnTo>
                      <a:lnTo>
                        <a:pt x="117" y="69"/>
                      </a:lnTo>
                      <a:lnTo>
                        <a:pt x="97" y="42"/>
                      </a:lnTo>
                      <a:lnTo>
                        <a:pt x="89" y="46"/>
                      </a:lnTo>
                      <a:lnTo>
                        <a:pt x="98" y="42"/>
                      </a:lnTo>
                      <a:lnTo>
                        <a:pt x="86" y="19"/>
                      </a:lnTo>
                      <a:lnTo>
                        <a:pt x="85" y="17"/>
                      </a:lnTo>
                      <a:lnTo>
                        <a:pt x="82" y="14"/>
                      </a:lnTo>
                      <a:lnTo>
                        <a:pt x="82" y="14"/>
                      </a:lnTo>
                      <a:lnTo>
                        <a:pt x="46" y="0"/>
                      </a:lnTo>
                      <a:lnTo>
                        <a:pt x="42" y="0"/>
                      </a:lnTo>
                      <a:lnTo>
                        <a:pt x="39" y="0"/>
                      </a:lnTo>
                      <a:lnTo>
                        <a:pt x="17" y="8"/>
                      </a:lnTo>
                      <a:lnTo>
                        <a:pt x="17" y="8"/>
                      </a:lnTo>
                      <a:lnTo>
                        <a:pt x="13" y="11"/>
                      </a:lnTo>
                      <a:lnTo>
                        <a:pt x="11" y="14"/>
                      </a:lnTo>
                      <a:lnTo>
                        <a:pt x="3" y="31"/>
                      </a:lnTo>
                      <a:lnTo>
                        <a:pt x="5" y="28"/>
                      </a:lnTo>
                      <a:lnTo>
                        <a:pt x="13" y="34"/>
                      </a:lnTo>
                      <a:lnTo>
                        <a:pt x="8" y="26"/>
                      </a:lnTo>
                      <a:lnTo>
                        <a:pt x="0"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383" name="Group 39"/>
              <p:cNvGrpSpPr>
                <a:grpSpLocks/>
              </p:cNvGrpSpPr>
              <p:nvPr/>
            </p:nvGrpSpPr>
            <p:grpSpPr bwMode="auto">
              <a:xfrm>
                <a:off x="2125" y="3672"/>
                <a:ext cx="1620" cy="172"/>
                <a:chOff x="2125" y="3672"/>
                <a:chExt cx="1620" cy="172"/>
              </a:xfrm>
            </p:grpSpPr>
            <p:sp>
              <p:nvSpPr>
                <p:cNvPr id="57384" name="Freeform 40"/>
                <p:cNvSpPr>
                  <a:spLocks/>
                </p:cNvSpPr>
                <p:nvPr/>
              </p:nvSpPr>
              <p:spPr bwMode="auto">
                <a:xfrm>
                  <a:off x="2235" y="3689"/>
                  <a:ext cx="194" cy="60"/>
                </a:xfrm>
                <a:custGeom>
                  <a:avLst/>
                  <a:gdLst>
                    <a:gd name="T0" fmla="*/ 29 w 389"/>
                    <a:gd name="T1" fmla="*/ 46 h 121"/>
                    <a:gd name="T2" fmla="*/ 13 w 389"/>
                    <a:gd name="T3" fmla="*/ 38 h 121"/>
                    <a:gd name="T4" fmla="*/ 27 w 389"/>
                    <a:gd name="T5" fmla="*/ 44 h 121"/>
                    <a:gd name="T6" fmla="*/ 21 w 389"/>
                    <a:gd name="T7" fmla="*/ 21 h 121"/>
                    <a:gd name="T8" fmla="*/ 39 w 389"/>
                    <a:gd name="T9" fmla="*/ 24 h 121"/>
                    <a:gd name="T10" fmla="*/ 29 w 389"/>
                    <a:gd name="T11" fmla="*/ 27 h 121"/>
                    <a:gd name="T12" fmla="*/ 29 w 389"/>
                    <a:gd name="T13" fmla="*/ 29 h 121"/>
                    <a:gd name="T14" fmla="*/ 50 w 389"/>
                    <a:gd name="T15" fmla="*/ 13 h 121"/>
                    <a:gd name="T16" fmla="*/ 71 w 389"/>
                    <a:gd name="T17" fmla="*/ 40 h 121"/>
                    <a:gd name="T18" fmla="*/ 67 w 389"/>
                    <a:gd name="T19" fmla="*/ 35 h 121"/>
                    <a:gd name="T20" fmla="*/ 87 w 389"/>
                    <a:gd name="T21" fmla="*/ 38 h 121"/>
                    <a:gd name="T22" fmla="*/ 87 w 389"/>
                    <a:gd name="T23" fmla="*/ 67 h 121"/>
                    <a:gd name="T24" fmla="*/ 87 w 389"/>
                    <a:gd name="T25" fmla="*/ 66 h 121"/>
                    <a:gd name="T26" fmla="*/ 102 w 389"/>
                    <a:gd name="T27" fmla="*/ 101 h 121"/>
                    <a:gd name="T28" fmla="*/ 122 w 389"/>
                    <a:gd name="T29" fmla="*/ 112 h 121"/>
                    <a:gd name="T30" fmla="*/ 145 w 389"/>
                    <a:gd name="T31" fmla="*/ 119 h 121"/>
                    <a:gd name="T32" fmla="*/ 151 w 389"/>
                    <a:gd name="T33" fmla="*/ 121 h 121"/>
                    <a:gd name="T34" fmla="*/ 174 w 389"/>
                    <a:gd name="T35" fmla="*/ 116 h 121"/>
                    <a:gd name="T36" fmla="*/ 197 w 389"/>
                    <a:gd name="T37" fmla="*/ 112 h 121"/>
                    <a:gd name="T38" fmla="*/ 229 w 389"/>
                    <a:gd name="T39" fmla="*/ 87 h 121"/>
                    <a:gd name="T40" fmla="*/ 260 w 389"/>
                    <a:gd name="T41" fmla="*/ 56 h 121"/>
                    <a:gd name="T42" fmla="*/ 257 w 389"/>
                    <a:gd name="T43" fmla="*/ 58 h 121"/>
                    <a:gd name="T44" fmla="*/ 284 w 389"/>
                    <a:gd name="T45" fmla="*/ 26 h 121"/>
                    <a:gd name="T46" fmla="*/ 333 w 389"/>
                    <a:gd name="T47" fmla="*/ 41 h 121"/>
                    <a:gd name="T48" fmla="*/ 330 w 389"/>
                    <a:gd name="T49" fmla="*/ 40 h 121"/>
                    <a:gd name="T50" fmla="*/ 370 w 389"/>
                    <a:gd name="T51" fmla="*/ 33 h 121"/>
                    <a:gd name="T52" fmla="*/ 378 w 389"/>
                    <a:gd name="T53" fmla="*/ 52 h 121"/>
                    <a:gd name="T54" fmla="*/ 376 w 389"/>
                    <a:gd name="T55" fmla="*/ 20 h 121"/>
                    <a:gd name="T56" fmla="*/ 336 w 389"/>
                    <a:gd name="T57" fmla="*/ 12 h 121"/>
                    <a:gd name="T58" fmla="*/ 284 w 389"/>
                    <a:gd name="T59" fmla="*/ 12 h 121"/>
                    <a:gd name="T60" fmla="*/ 278 w 389"/>
                    <a:gd name="T61" fmla="*/ 12 h 121"/>
                    <a:gd name="T62" fmla="*/ 243 w 389"/>
                    <a:gd name="T63" fmla="*/ 33 h 121"/>
                    <a:gd name="T64" fmla="*/ 211 w 389"/>
                    <a:gd name="T65" fmla="*/ 66 h 121"/>
                    <a:gd name="T66" fmla="*/ 212 w 389"/>
                    <a:gd name="T67" fmla="*/ 64 h 121"/>
                    <a:gd name="T68" fmla="*/ 191 w 389"/>
                    <a:gd name="T69" fmla="*/ 98 h 121"/>
                    <a:gd name="T70" fmla="*/ 168 w 389"/>
                    <a:gd name="T71" fmla="*/ 89 h 121"/>
                    <a:gd name="T72" fmla="*/ 170 w 389"/>
                    <a:gd name="T73" fmla="*/ 89 h 121"/>
                    <a:gd name="T74" fmla="*/ 150 w 389"/>
                    <a:gd name="T75" fmla="*/ 105 h 121"/>
                    <a:gd name="T76" fmla="*/ 133 w 389"/>
                    <a:gd name="T77" fmla="*/ 84 h 121"/>
                    <a:gd name="T78" fmla="*/ 134 w 389"/>
                    <a:gd name="T79" fmla="*/ 85 h 121"/>
                    <a:gd name="T80" fmla="*/ 124 w 389"/>
                    <a:gd name="T81" fmla="*/ 79 h 121"/>
                    <a:gd name="T82" fmla="*/ 127 w 389"/>
                    <a:gd name="T83" fmla="*/ 84 h 121"/>
                    <a:gd name="T84" fmla="*/ 111 w 389"/>
                    <a:gd name="T85" fmla="*/ 53 h 121"/>
                    <a:gd name="T86" fmla="*/ 99 w 389"/>
                    <a:gd name="T87" fmla="*/ 30 h 121"/>
                    <a:gd name="T88" fmla="*/ 88 w 389"/>
                    <a:gd name="T89" fmla="*/ 15 h 121"/>
                    <a:gd name="T90" fmla="*/ 56 w 389"/>
                    <a:gd name="T91" fmla="*/ 1 h 121"/>
                    <a:gd name="T92" fmla="*/ 50 w 389"/>
                    <a:gd name="T93" fmla="*/ 0 h 121"/>
                    <a:gd name="T94" fmla="*/ 29 w 389"/>
                    <a:gd name="T95" fmla="*/ 0 h 121"/>
                    <a:gd name="T96" fmla="*/ 19 w 389"/>
                    <a:gd name="T97" fmla="*/ 4 h 121"/>
                    <a:gd name="T98" fmla="*/ 10 w 389"/>
                    <a:gd name="T99" fmla="*/ 10 h 121"/>
                    <a:gd name="T100" fmla="*/ 1 w 389"/>
                    <a:gd name="T101" fmla="*/ 32 h 121"/>
                    <a:gd name="T102" fmla="*/ 0 w 389"/>
                    <a:gd name="T103" fmla="*/ 38 h 121"/>
                    <a:gd name="T104" fmla="*/ 0 w 389"/>
                    <a:gd name="T105"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121">
                      <a:moveTo>
                        <a:pt x="0" y="46"/>
                      </a:moveTo>
                      <a:lnTo>
                        <a:pt x="29" y="46"/>
                      </a:lnTo>
                      <a:lnTo>
                        <a:pt x="29" y="38"/>
                      </a:lnTo>
                      <a:lnTo>
                        <a:pt x="13" y="38"/>
                      </a:lnTo>
                      <a:lnTo>
                        <a:pt x="27" y="44"/>
                      </a:lnTo>
                      <a:lnTo>
                        <a:pt x="27" y="44"/>
                      </a:lnTo>
                      <a:lnTo>
                        <a:pt x="35" y="27"/>
                      </a:lnTo>
                      <a:lnTo>
                        <a:pt x="21" y="21"/>
                      </a:lnTo>
                      <a:lnTo>
                        <a:pt x="32" y="32"/>
                      </a:lnTo>
                      <a:lnTo>
                        <a:pt x="39" y="24"/>
                      </a:lnTo>
                      <a:lnTo>
                        <a:pt x="29" y="13"/>
                      </a:lnTo>
                      <a:lnTo>
                        <a:pt x="29" y="27"/>
                      </a:lnTo>
                      <a:lnTo>
                        <a:pt x="35" y="27"/>
                      </a:lnTo>
                      <a:lnTo>
                        <a:pt x="29" y="29"/>
                      </a:lnTo>
                      <a:lnTo>
                        <a:pt x="50" y="29"/>
                      </a:lnTo>
                      <a:lnTo>
                        <a:pt x="50" y="13"/>
                      </a:lnTo>
                      <a:lnTo>
                        <a:pt x="44" y="27"/>
                      </a:lnTo>
                      <a:lnTo>
                        <a:pt x="71" y="40"/>
                      </a:lnTo>
                      <a:lnTo>
                        <a:pt x="78" y="26"/>
                      </a:lnTo>
                      <a:lnTo>
                        <a:pt x="67" y="35"/>
                      </a:lnTo>
                      <a:lnTo>
                        <a:pt x="76" y="47"/>
                      </a:lnTo>
                      <a:lnTo>
                        <a:pt x="87" y="38"/>
                      </a:lnTo>
                      <a:lnTo>
                        <a:pt x="75" y="46"/>
                      </a:lnTo>
                      <a:lnTo>
                        <a:pt x="87" y="67"/>
                      </a:lnTo>
                      <a:lnTo>
                        <a:pt x="99" y="59"/>
                      </a:lnTo>
                      <a:lnTo>
                        <a:pt x="87" y="66"/>
                      </a:lnTo>
                      <a:lnTo>
                        <a:pt x="101" y="96"/>
                      </a:lnTo>
                      <a:lnTo>
                        <a:pt x="102" y="101"/>
                      </a:lnTo>
                      <a:lnTo>
                        <a:pt x="107" y="104"/>
                      </a:lnTo>
                      <a:lnTo>
                        <a:pt x="122" y="112"/>
                      </a:lnTo>
                      <a:lnTo>
                        <a:pt x="124" y="112"/>
                      </a:lnTo>
                      <a:lnTo>
                        <a:pt x="145" y="119"/>
                      </a:lnTo>
                      <a:lnTo>
                        <a:pt x="150" y="119"/>
                      </a:lnTo>
                      <a:lnTo>
                        <a:pt x="151" y="121"/>
                      </a:lnTo>
                      <a:lnTo>
                        <a:pt x="173" y="118"/>
                      </a:lnTo>
                      <a:lnTo>
                        <a:pt x="174" y="116"/>
                      </a:lnTo>
                      <a:lnTo>
                        <a:pt x="194" y="112"/>
                      </a:lnTo>
                      <a:lnTo>
                        <a:pt x="197" y="112"/>
                      </a:lnTo>
                      <a:lnTo>
                        <a:pt x="200" y="110"/>
                      </a:lnTo>
                      <a:lnTo>
                        <a:pt x="229" y="87"/>
                      </a:lnTo>
                      <a:lnTo>
                        <a:pt x="231" y="85"/>
                      </a:lnTo>
                      <a:lnTo>
                        <a:pt x="260" y="56"/>
                      </a:lnTo>
                      <a:lnTo>
                        <a:pt x="249" y="46"/>
                      </a:lnTo>
                      <a:lnTo>
                        <a:pt x="257" y="58"/>
                      </a:lnTo>
                      <a:lnTo>
                        <a:pt x="292" y="38"/>
                      </a:lnTo>
                      <a:lnTo>
                        <a:pt x="284" y="26"/>
                      </a:lnTo>
                      <a:lnTo>
                        <a:pt x="284" y="41"/>
                      </a:lnTo>
                      <a:lnTo>
                        <a:pt x="333" y="41"/>
                      </a:lnTo>
                      <a:lnTo>
                        <a:pt x="333" y="26"/>
                      </a:lnTo>
                      <a:lnTo>
                        <a:pt x="330" y="40"/>
                      </a:lnTo>
                      <a:lnTo>
                        <a:pt x="367" y="47"/>
                      </a:lnTo>
                      <a:lnTo>
                        <a:pt x="370" y="33"/>
                      </a:lnTo>
                      <a:lnTo>
                        <a:pt x="366" y="47"/>
                      </a:lnTo>
                      <a:lnTo>
                        <a:pt x="378" y="52"/>
                      </a:lnTo>
                      <a:lnTo>
                        <a:pt x="389" y="24"/>
                      </a:lnTo>
                      <a:lnTo>
                        <a:pt x="376" y="20"/>
                      </a:lnTo>
                      <a:lnTo>
                        <a:pt x="373" y="20"/>
                      </a:lnTo>
                      <a:lnTo>
                        <a:pt x="336" y="12"/>
                      </a:lnTo>
                      <a:lnTo>
                        <a:pt x="333" y="12"/>
                      </a:lnTo>
                      <a:lnTo>
                        <a:pt x="284" y="12"/>
                      </a:lnTo>
                      <a:lnTo>
                        <a:pt x="284" y="12"/>
                      </a:lnTo>
                      <a:lnTo>
                        <a:pt x="278" y="12"/>
                      </a:lnTo>
                      <a:lnTo>
                        <a:pt x="278" y="13"/>
                      </a:lnTo>
                      <a:lnTo>
                        <a:pt x="243" y="33"/>
                      </a:lnTo>
                      <a:lnTo>
                        <a:pt x="240" y="36"/>
                      </a:lnTo>
                      <a:lnTo>
                        <a:pt x="211" y="66"/>
                      </a:lnTo>
                      <a:lnTo>
                        <a:pt x="220" y="75"/>
                      </a:lnTo>
                      <a:lnTo>
                        <a:pt x="212" y="64"/>
                      </a:lnTo>
                      <a:lnTo>
                        <a:pt x="183" y="87"/>
                      </a:lnTo>
                      <a:lnTo>
                        <a:pt x="191" y="98"/>
                      </a:lnTo>
                      <a:lnTo>
                        <a:pt x="188" y="84"/>
                      </a:lnTo>
                      <a:lnTo>
                        <a:pt x="168" y="89"/>
                      </a:lnTo>
                      <a:lnTo>
                        <a:pt x="171" y="102"/>
                      </a:lnTo>
                      <a:lnTo>
                        <a:pt x="170" y="89"/>
                      </a:lnTo>
                      <a:lnTo>
                        <a:pt x="148" y="92"/>
                      </a:lnTo>
                      <a:lnTo>
                        <a:pt x="150" y="105"/>
                      </a:lnTo>
                      <a:lnTo>
                        <a:pt x="154" y="92"/>
                      </a:lnTo>
                      <a:lnTo>
                        <a:pt x="133" y="84"/>
                      </a:lnTo>
                      <a:lnTo>
                        <a:pt x="128" y="98"/>
                      </a:lnTo>
                      <a:lnTo>
                        <a:pt x="134" y="85"/>
                      </a:lnTo>
                      <a:lnTo>
                        <a:pt x="119" y="78"/>
                      </a:lnTo>
                      <a:lnTo>
                        <a:pt x="124" y="79"/>
                      </a:lnTo>
                      <a:lnTo>
                        <a:pt x="113" y="90"/>
                      </a:lnTo>
                      <a:lnTo>
                        <a:pt x="127" y="84"/>
                      </a:lnTo>
                      <a:lnTo>
                        <a:pt x="113" y="53"/>
                      </a:lnTo>
                      <a:lnTo>
                        <a:pt x="111" y="53"/>
                      </a:lnTo>
                      <a:lnTo>
                        <a:pt x="99" y="32"/>
                      </a:lnTo>
                      <a:lnTo>
                        <a:pt x="99" y="30"/>
                      </a:lnTo>
                      <a:lnTo>
                        <a:pt x="90" y="18"/>
                      </a:lnTo>
                      <a:lnTo>
                        <a:pt x="88" y="15"/>
                      </a:lnTo>
                      <a:lnTo>
                        <a:pt x="84" y="13"/>
                      </a:lnTo>
                      <a:lnTo>
                        <a:pt x="56" y="1"/>
                      </a:lnTo>
                      <a:lnTo>
                        <a:pt x="56" y="0"/>
                      </a:lnTo>
                      <a:lnTo>
                        <a:pt x="50" y="0"/>
                      </a:lnTo>
                      <a:lnTo>
                        <a:pt x="29" y="0"/>
                      </a:lnTo>
                      <a:lnTo>
                        <a:pt x="29" y="0"/>
                      </a:lnTo>
                      <a:lnTo>
                        <a:pt x="22" y="0"/>
                      </a:lnTo>
                      <a:lnTo>
                        <a:pt x="19" y="4"/>
                      </a:lnTo>
                      <a:lnTo>
                        <a:pt x="12" y="12"/>
                      </a:lnTo>
                      <a:lnTo>
                        <a:pt x="10" y="10"/>
                      </a:lnTo>
                      <a:lnTo>
                        <a:pt x="9" y="15"/>
                      </a:lnTo>
                      <a:lnTo>
                        <a:pt x="1"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5" name="Freeform 41"/>
                <p:cNvSpPr>
                  <a:spLocks/>
                </p:cNvSpPr>
                <p:nvPr/>
              </p:nvSpPr>
              <p:spPr bwMode="auto">
                <a:xfrm>
                  <a:off x="2338" y="3689"/>
                  <a:ext cx="193" cy="60"/>
                </a:xfrm>
                <a:custGeom>
                  <a:avLst/>
                  <a:gdLst>
                    <a:gd name="T0" fmla="*/ 29 w 386"/>
                    <a:gd name="T1" fmla="*/ 46 h 121"/>
                    <a:gd name="T2" fmla="*/ 14 w 386"/>
                    <a:gd name="T3" fmla="*/ 38 h 121"/>
                    <a:gd name="T4" fmla="*/ 28 w 386"/>
                    <a:gd name="T5" fmla="*/ 44 h 121"/>
                    <a:gd name="T6" fmla="*/ 22 w 386"/>
                    <a:gd name="T7" fmla="*/ 21 h 121"/>
                    <a:gd name="T8" fmla="*/ 40 w 386"/>
                    <a:gd name="T9" fmla="*/ 24 h 121"/>
                    <a:gd name="T10" fmla="*/ 29 w 386"/>
                    <a:gd name="T11" fmla="*/ 27 h 121"/>
                    <a:gd name="T12" fmla="*/ 29 w 386"/>
                    <a:gd name="T13" fmla="*/ 29 h 121"/>
                    <a:gd name="T14" fmla="*/ 51 w 386"/>
                    <a:gd name="T15" fmla="*/ 13 h 121"/>
                    <a:gd name="T16" fmla="*/ 72 w 386"/>
                    <a:gd name="T17" fmla="*/ 40 h 121"/>
                    <a:gd name="T18" fmla="*/ 68 w 386"/>
                    <a:gd name="T19" fmla="*/ 36 h 121"/>
                    <a:gd name="T20" fmla="*/ 72 w 386"/>
                    <a:gd name="T21" fmla="*/ 46 h 121"/>
                    <a:gd name="T22" fmla="*/ 89 w 386"/>
                    <a:gd name="T23" fmla="*/ 69 h 121"/>
                    <a:gd name="T24" fmla="*/ 88 w 386"/>
                    <a:gd name="T25" fmla="*/ 66 h 121"/>
                    <a:gd name="T26" fmla="*/ 98 w 386"/>
                    <a:gd name="T27" fmla="*/ 96 h 121"/>
                    <a:gd name="T28" fmla="*/ 106 w 386"/>
                    <a:gd name="T29" fmla="*/ 104 h 121"/>
                    <a:gd name="T30" fmla="*/ 123 w 386"/>
                    <a:gd name="T31" fmla="*/ 112 h 121"/>
                    <a:gd name="T32" fmla="*/ 147 w 386"/>
                    <a:gd name="T33" fmla="*/ 119 h 121"/>
                    <a:gd name="T34" fmla="*/ 170 w 386"/>
                    <a:gd name="T35" fmla="*/ 118 h 121"/>
                    <a:gd name="T36" fmla="*/ 195 w 386"/>
                    <a:gd name="T37" fmla="*/ 112 h 121"/>
                    <a:gd name="T38" fmla="*/ 201 w 386"/>
                    <a:gd name="T39" fmla="*/ 108 h 121"/>
                    <a:gd name="T40" fmla="*/ 230 w 386"/>
                    <a:gd name="T41" fmla="*/ 85 h 121"/>
                    <a:gd name="T42" fmla="*/ 248 w 386"/>
                    <a:gd name="T43" fmla="*/ 46 h 121"/>
                    <a:gd name="T44" fmla="*/ 290 w 386"/>
                    <a:gd name="T45" fmla="*/ 38 h 121"/>
                    <a:gd name="T46" fmla="*/ 282 w 386"/>
                    <a:gd name="T47" fmla="*/ 41 h 121"/>
                    <a:gd name="T48" fmla="*/ 333 w 386"/>
                    <a:gd name="T49" fmla="*/ 26 h 121"/>
                    <a:gd name="T50" fmla="*/ 363 w 386"/>
                    <a:gd name="T51" fmla="*/ 47 h 121"/>
                    <a:gd name="T52" fmla="*/ 363 w 386"/>
                    <a:gd name="T53" fmla="*/ 47 h 121"/>
                    <a:gd name="T54" fmla="*/ 386 w 386"/>
                    <a:gd name="T55" fmla="*/ 24 h 121"/>
                    <a:gd name="T56" fmla="*/ 369 w 386"/>
                    <a:gd name="T57" fmla="*/ 20 h 121"/>
                    <a:gd name="T58" fmla="*/ 333 w 386"/>
                    <a:gd name="T59" fmla="*/ 12 h 121"/>
                    <a:gd name="T60" fmla="*/ 282 w 386"/>
                    <a:gd name="T61" fmla="*/ 12 h 121"/>
                    <a:gd name="T62" fmla="*/ 276 w 386"/>
                    <a:gd name="T63" fmla="*/ 13 h 121"/>
                    <a:gd name="T64" fmla="*/ 239 w 386"/>
                    <a:gd name="T65" fmla="*/ 36 h 121"/>
                    <a:gd name="T66" fmla="*/ 219 w 386"/>
                    <a:gd name="T67" fmla="*/ 75 h 121"/>
                    <a:gd name="T68" fmla="*/ 183 w 386"/>
                    <a:gd name="T69" fmla="*/ 87 h 121"/>
                    <a:gd name="T70" fmla="*/ 192 w 386"/>
                    <a:gd name="T71" fmla="*/ 98 h 121"/>
                    <a:gd name="T72" fmla="*/ 166 w 386"/>
                    <a:gd name="T73" fmla="*/ 89 h 121"/>
                    <a:gd name="T74" fmla="*/ 167 w 386"/>
                    <a:gd name="T75" fmla="*/ 89 h 121"/>
                    <a:gd name="T76" fmla="*/ 147 w 386"/>
                    <a:gd name="T77" fmla="*/ 105 h 121"/>
                    <a:gd name="T78" fmla="*/ 134 w 386"/>
                    <a:gd name="T79" fmla="*/ 84 h 121"/>
                    <a:gd name="T80" fmla="*/ 134 w 386"/>
                    <a:gd name="T81" fmla="*/ 85 h 121"/>
                    <a:gd name="T82" fmla="*/ 126 w 386"/>
                    <a:gd name="T83" fmla="*/ 84 h 121"/>
                    <a:gd name="T84" fmla="*/ 112 w 386"/>
                    <a:gd name="T85" fmla="*/ 90 h 121"/>
                    <a:gd name="T86" fmla="*/ 114 w 386"/>
                    <a:gd name="T87" fmla="*/ 55 h 121"/>
                    <a:gd name="T88" fmla="*/ 112 w 386"/>
                    <a:gd name="T89" fmla="*/ 52 h 121"/>
                    <a:gd name="T90" fmla="*/ 85 w 386"/>
                    <a:gd name="T91" fmla="*/ 38 h 121"/>
                    <a:gd name="T92" fmla="*/ 92 w 386"/>
                    <a:gd name="T93" fmla="*/ 20 h 121"/>
                    <a:gd name="T94" fmla="*/ 85 w 386"/>
                    <a:gd name="T95" fmla="*/ 13 h 121"/>
                    <a:gd name="T96" fmla="*/ 57 w 386"/>
                    <a:gd name="T97" fmla="*/ 0 h 121"/>
                    <a:gd name="T98" fmla="*/ 29 w 386"/>
                    <a:gd name="T99" fmla="*/ 0 h 121"/>
                    <a:gd name="T100" fmla="*/ 23 w 386"/>
                    <a:gd name="T101" fmla="*/ 0 h 121"/>
                    <a:gd name="T102" fmla="*/ 13 w 386"/>
                    <a:gd name="T103" fmla="*/ 12 h 121"/>
                    <a:gd name="T104" fmla="*/ 9 w 386"/>
                    <a:gd name="T105" fmla="*/ 15 h 121"/>
                    <a:gd name="T106" fmla="*/ 0 w 386"/>
                    <a:gd name="T107" fmla="*/ 32 h 121"/>
                    <a:gd name="T108" fmla="*/ 0 w 386"/>
                    <a:gd name="T109"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 h="121">
                      <a:moveTo>
                        <a:pt x="0" y="46"/>
                      </a:moveTo>
                      <a:lnTo>
                        <a:pt x="29" y="46"/>
                      </a:lnTo>
                      <a:lnTo>
                        <a:pt x="29" y="38"/>
                      </a:lnTo>
                      <a:lnTo>
                        <a:pt x="14" y="38"/>
                      </a:lnTo>
                      <a:lnTo>
                        <a:pt x="28" y="44"/>
                      </a:lnTo>
                      <a:lnTo>
                        <a:pt x="28" y="44"/>
                      </a:lnTo>
                      <a:lnTo>
                        <a:pt x="36" y="27"/>
                      </a:lnTo>
                      <a:lnTo>
                        <a:pt x="22" y="21"/>
                      </a:lnTo>
                      <a:lnTo>
                        <a:pt x="32" y="32"/>
                      </a:lnTo>
                      <a:lnTo>
                        <a:pt x="40" y="24"/>
                      </a:lnTo>
                      <a:lnTo>
                        <a:pt x="29" y="13"/>
                      </a:lnTo>
                      <a:lnTo>
                        <a:pt x="29" y="27"/>
                      </a:lnTo>
                      <a:lnTo>
                        <a:pt x="36" y="27"/>
                      </a:lnTo>
                      <a:lnTo>
                        <a:pt x="29" y="29"/>
                      </a:lnTo>
                      <a:lnTo>
                        <a:pt x="51" y="29"/>
                      </a:lnTo>
                      <a:lnTo>
                        <a:pt x="51" y="13"/>
                      </a:lnTo>
                      <a:lnTo>
                        <a:pt x="45" y="27"/>
                      </a:lnTo>
                      <a:lnTo>
                        <a:pt x="72" y="40"/>
                      </a:lnTo>
                      <a:lnTo>
                        <a:pt x="78" y="26"/>
                      </a:lnTo>
                      <a:lnTo>
                        <a:pt x="68" y="36"/>
                      </a:lnTo>
                      <a:lnTo>
                        <a:pt x="66" y="33"/>
                      </a:lnTo>
                      <a:lnTo>
                        <a:pt x="72" y="46"/>
                      </a:lnTo>
                      <a:lnTo>
                        <a:pt x="74" y="47"/>
                      </a:lnTo>
                      <a:lnTo>
                        <a:pt x="89" y="69"/>
                      </a:lnTo>
                      <a:lnTo>
                        <a:pt x="100" y="59"/>
                      </a:lnTo>
                      <a:lnTo>
                        <a:pt x="88" y="66"/>
                      </a:lnTo>
                      <a:lnTo>
                        <a:pt x="100" y="96"/>
                      </a:lnTo>
                      <a:lnTo>
                        <a:pt x="98" y="96"/>
                      </a:lnTo>
                      <a:lnTo>
                        <a:pt x="101" y="101"/>
                      </a:lnTo>
                      <a:lnTo>
                        <a:pt x="106" y="104"/>
                      </a:lnTo>
                      <a:lnTo>
                        <a:pt x="121" y="112"/>
                      </a:lnTo>
                      <a:lnTo>
                        <a:pt x="123" y="112"/>
                      </a:lnTo>
                      <a:lnTo>
                        <a:pt x="143" y="119"/>
                      </a:lnTo>
                      <a:lnTo>
                        <a:pt x="147" y="119"/>
                      </a:lnTo>
                      <a:lnTo>
                        <a:pt x="149" y="121"/>
                      </a:lnTo>
                      <a:lnTo>
                        <a:pt x="170" y="118"/>
                      </a:lnTo>
                      <a:lnTo>
                        <a:pt x="172" y="116"/>
                      </a:lnTo>
                      <a:lnTo>
                        <a:pt x="195" y="112"/>
                      </a:lnTo>
                      <a:lnTo>
                        <a:pt x="198" y="112"/>
                      </a:lnTo>
                      <a:lnTo>
                        <a:pt x="201" y="108"/>
                      </a:lnTo>
                      <a:lnTo>
                        <a:pt x="228" y="85"/>
                      </a:lnTo>
                      <a:lnTo>
                        <a:pt x="230" y="85"/>
                      </a:lnTo>
                      <a:lnTo>
                        <a:pt x="259" y="56"/>
                      </a:lnTo>
                      <a:lnTo>
                        <a:pt x="248" y="46"/>
                      </a:lnTo>
                      <a:lnTo>
                        <a:pt x="256" y="58"/>
                      </a:lnTo>
                      <a:lnTo>
                        <a:pt x="290" y="38"/>
                      </a:lnTo>
                      <a:lnTo>
                        <a:pt x="282" y="26"/>
                      </a:lnTo>
                      <a:lnTo>
                        <a:pt x="282" y="41"/>
                      </a:lnTo>
                      <a:lnTo>
                        <a:pt x="333" y="41"/>
                      </a:lnTo>
                      <a:lnTo>
                        <a:pt x="333" y="26"/>
                      </a:lnTo>
                      <a:lnTo>
                        <a:pt x="330" y="40"/>
                      </a:lnTo>
                      <a:lnTo>
                        <a:pt x="363" y="47"/>
                      </a:lnTo>
                      <a:lnTo>
                        <a:pt x="366" y="33"/>
                      </a:lnTo>
                      <a:lnTo>
                        <a:pt x="363" y="47"/>
                      </a:lnTo>
                      <a:lnTo>
                        <a:pt x="379" y="52"/>
                      </a:lnTo>
                      <a:lnTo>
                        <a:pt x="386" y="24"/>
                      </a:lnTo>
                      <a:lnTo>
                        <a:pt x="371" y="20"/>
                      </a:lnTo>
                      <a:lnTo>
                        <a:pt x="369" y="20"/>
                      </a:lnTo>
                      <a:lnTo>
                        <a:pt x="336" y="12"/>
                      </a:lnTo>
                      <a:lnTo>
                        <a:pt x="333" y="12"/>
                      </a:lnTo>
                      <a:lnTo>
                        <a:pt x="282" y="12"/>
                      </a:lnTo>
                      <a:lnTo>
                        <a:pt x="282" y="12"/>
                      </a:lnTo>
                      <a:lnTo>
                        <a:pt x="276" y="12"/>
                      </a:lnTo>
                      <a:lnTo>
                        <a:pt x="276" y="13"/>
                      </a:lnTo>
                      <a:lnTo>
                        <a:pt x="242" y="33"/>
                      </a:lnTo>
                      <a:lnTo>
                        <a:pt x="239" y="36"/>
                      </a:lnTo>
                      <a:lnTo>
                        <a:pt x="210" y="66"/>
                      </a:lnTo>
                      <a:lnTo>
                        <a:pt x="219" y="75"/>
                      </a:lnTo>
                      <a:lnTo>
                        <a:pt x="210" y="64"/>
                      </a:lnTo>
                      <a:lnTo>
                        <a:pt x="183" y="87"/>
                      </a:lnTo>
                      <a:lnTo>
                        <a:pt x="186" y="84"/>
                      </a:lnTo>
                      <a:lnTo>
                        <a:pt x="192" y="98"/>
                      </a:lnTo>
                      <a:lnTo>
                        <a:pt x="189" y="84"/>
                      </a:lnTo>
                      <a:lnTo>
                        <a:pt x="166" y="89"/>
                      </a:lnTo>
                      <a:lnTo>
                        <a:pt x="169" y="102"/>
                      </a:lnTo>
                      <a:lnTo>
                        <a:pt x="167" y="89"/>
                      </a:lnTo>
                      <a:lnTo>
                        <a:pt x="146" y="92"/>
                      </a:lnTo>
                      <a:lnTo>
                        <a:pt x="147" y="105"/>
                      </a:lnTo>
                      <a:lnTo>
                        <a:pt x="153" y="92"/>
                      </a:lnTo>
                      <a:lnTo>
                        <a:pt x="134" y="84"/>
                      </a:lnTo>
                      <a:lnTo>
                        <a:pt x="127" y="98"/>
                      </a:lnTo>
                      <a:lnTo>
                        <a:pt x="134" y="85"/>
                      </a:lnTo>
                      <a:lnTo>
                        <a:pt x="118" y="78"/>
                      </a:lnTo>
                      <a:lnTo>
                        <a:pt x="126" y="84"/>
                      </a:lnTo>
                      <a:lnTo>
                        <a:pt x="123" y="79"/>
                      </a:lnTo>
                      <a:lnTo>
                        <a:pt x="112" y="90"/>
                      </a:lnTo>
                      <a:lnTo>
                        <a:pt x="126" y="85"/>
                      </a:lnTo>
                      <a:lnTo>
                        <a:pt x="114" y="55"/>
                      </a:lnTo>
                      <a:lnTo>
                        <a:pt x="114" y="53"/>
                      </a:lnTo>
                      <a:lnTo>
                        <a:pt x="112" y="52"/>
                      </a:lnTo>
                      <a:lnTo>
                        <a:pt x="97" y="30"/>
                      </a:lnTo>
                      <a:lnTo>
                        <a:pt x="85" y="38"/>
                      </a:lnTo>
                      <a:lnTo>
                        <a:pt x="98" y="32"/>
                      </a:lnTo>
                      <a:lnTo>
                        <a:pt x="92" y="20"/>
                      </a:lnTo>
                      <a:lnTo>
                        <a:pt x="89" y="15"/>
                      </a:lnTo>
                      <a:lnTo>
                        <a:pt x="85" y="13"/>
                      </a:lnTo>
                      <a:lnTo>
                        <a:pt x="57" y="1"/>
                      </a:lnTo>
                      <a:lnTo>
                        <a:pt x="57" y="0"/>
                      </a:lnTo>
                      <a:lnTo>
                        <a:pt x="51" y="0"/>
                      </a:lnTo>
                      <a:lnTo>
                        <a:pt x="29" y="0"/>
                      </a:lnTo>
                      <a:lnTo>
                        <a:pt x="29" y="0"/>
                      </a:lnTo>
                      <a:lnTo>
                        <a:pt x="23" y="0"/>
                      </a:lnTo>
                      <a:lnTo>
                        <a:pt x="20" y="4"/>
                      </a:lnTo>
                      <a:lnTo>
                        <a:pt x="13" y="12"/>
                      </a:lnTo>
                      <a:lnTo>
                        <a:pt x="11" y="10"/>
                      </a:lnTo>
                      <a:lnTo>
                        <a:pt x="9" y="15"/>
                      </a:lnTo>
                      <a:lnTo>
                        <a:pt x="2" y="32"/>
                      </a:lnTo>
                      <a:lnTo>
                        <a:pt x="0" y="32"/>
                      </a:lnTo>
                      <a:lnTo>
                        <a:pt x="0" y="38"/>
                      </a:lnTo>
                      <a:lnTo>
                        <a:pt x="0" y="38"/>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6" name="Freeform 42"/>
                <p:cNvSpPr>
                  <a:spLocks/>
                </p:cNvSpPr>
                <p:nvPr/>
              </p:nvSpPr>
              <p:spPr bwMode="auto">
                <a:xfrm>
                  <a:off x="2451" y="3693"/>
                  <a:ext cx="195" cy="60"/>
                </a:xfrm>
                <a:custGeom>
                  <a:avLst/>
                  <a:gdLst>
                    <a:gd name="T0" fmla="*/ 29 w 389"/>
                    <a:gd name="T1" fmla="*/ 45 h 121"/>
                    <a:gd name="T2" fmla="*/ 14 w 389"/>
                    <a:gd name="T3" fmla="*/ 39 h 121"/>
                    <a:gd name="T4" fmla="*/ 28 w 389"/>
                    <a:gd name="T5" fmla="*/ 45 h 121"/>
                    <a:gd name="T6" fmla="*/ 21 w 389"/>
                    <a:gd name="T7" fmla="*/ 22 h 121"/>
                    <a:gd name="T8" fmla="*/ 38 w 389"/>
                    <a:gd name="T9" fmla="*/ 22 h 121"/>
                    <a:gd name="T10" fmla="*/ 26 w 389"/>
                    <a:gd name="T11" fmla="*/ 28 h 121"/>
                    <a:gd name="T12" fmla="*/ 37 w 389"/>
                    <a:gd name="T13" fmla="*/ 25 h 121"/>
                    <a:gd name="T14" fmla="*/ 51 w 389"/>
                    <a:gd name="T15" fmla="*/ 29 h 121"/>
                    <a:gd name="T16" fmla="*/ 44 w 389"/>
                    <a:gd name="T17" fmla="*/ 28 h 121"/>
                    <a:gd name="T18" fmla="*/ 78 w 389"/>
                    <a:gd name="T19" fmla="*/ 26 h 121"/>
                    <a:gd name="T20" fmla="*/ 66 w 389"/>
                    <a:gd name="T21" fmla="*/ 34 h 121"/>
                    <a:gd name="T22" fmla="*/ 73 w 389"/>
                    <a:gd name="T23" fmla="*/ 48 h 121"/>
                    <a:gd name="T24" fmla="*/ 98 w 389"/>
                    <a:gd name="T25" fmla="*/ 57 h 121"/>
                    <a:gd name="T26" fmla="*/ 100 w 389"/>
                    <a:gd name="T27" fmla="*/ 97 h 121"/>
                    <a:gd name="T28" fmla="*/ 101 w 389"/>
                    <a:gd name="T29" fmla="*/ 101 h 121"/>
                    <a:gd name="T30" fmla="*/ 121 w 389"/>
                    <a:gd name="T31" fmla="*/ 112 h 121"/>
                    <a:gd name="T32" fmla="*/ 142 w 389"/>
                    <a:gd name="T33" fmla="*/ 120 h 121"/>
                    <a:gd name="T34" fmla="*/ 149 w 389"/>
                    <a:gd name="T35" fmla="*/ 121 h 121"/>
                    <a:gd name="T36" fmla="*/ 171 w 389"/>
                    <a:gd name="T37" fmla="*/ 117 h 121"/>
                    <a:gd name="T38" fmla="*/ 196 w 389"/>
                    <a:gd name="T39" fmla="*/ 112 h 121"/>
                    <a:gd name="T40" fmla="*/ 227 w 389"/>
                    <a:gd name="T41" fmla="*/ 85 h 121"/>
                    <a:gd name="T42" fmla="*/ 257 w 389"/>
                    <a:gd name="T43" fmla="*/ 55 h 121"/>
                    <a:gd name="T44" fmla="*/ 253 w 389"/>
                    <a:gd name="T45" fmla="*/ 59 h 121"/>
                    <a:gd name="T46" fmla="*/ 283 w 389"/>
                    <a:gd name="T47" fmla="*/ 26 h 121"/>
                    <a:gd name="T48" fmla="*/ 332 w 389"/>
                    <a:gd name="T49" fmla="*/ 42 h 121"/>
                    <a:gd name="T50" fmla="*/ 331 w 389"/>
                    <a:gd name="T51" fmla="*/ 40 h 121"/>
                    <a:gd name="T52" fmla="*/ 368 w 389"/>
                    <a:gd name="T53" fmla="*/ 33 h 121"/>
                    <a:gd name="T54" fmla="*/ 378 w 389"/>
                    <a:gd name="T55" fmla="*/ 52 h 121"/>
                    <a:gd name="T56" fmla="*/ 374 w 389"/>
                    <a:gd name="T57" fmla="*/ 19 h 121"/>
                    <a:gd name="T58" fmla="*/ 335 w 389"/>
                    <a:gd name="T59" fmla="*/ 13 h 121"/>
                    <a:gd name="T60" fmla="*/ 283 w 389"/>
                    <a:gd name="T61" fmla="*/ 13 h 121"/>
                    <a:gd name="T62" fmla="*/ 277 w 389"/>
                    <a:gd name="T63" fmla="*/ 13 h 121"/>
                    <a:gd name="T64" fmla="*/ 240 w 389"/>
                    <a:gd name="T65" fmla="*/ 33 h 121"/>
                    <a:gd name="T66" fmla="*/ 208 w 389"/>
                    <a:gd name="T67" fmla="*/ 65 h 121"/>
                    <a:gd name="T68" fmla="*/ 208 w 389"/>
                    <a:gd name="T69" fmla="*/ 63 h 121"/>
                    <a:gd name="T70" fmla="*/ 190 w 389"/>
                    <a:gd name="T71" fmla="*/ 98 h 121"/>
                    <a:gd name="T72" fmla="*/ 165 w 389"/>
                    <a:gd name="T73" fmla="*/ 89 h 121"/>
                    <a:gd name="T74" fmla="*/ 167 w 389"/>
                    <a:gd name="T75" fmla="*/ 89 h 121"/>
                    <a:gd name="T76" fmla="*/ 147 w 389"/>
                    <a:gd name="T77" fmla="*/ 106 h 121"/>
                    <a:gd name="T78" fmla="*/ 133 w 389"/>
                    <a:gd name="T79" fmla="*/ 85 h 121"/>
                    <a:gd name="T80" fmla="*/ 133 w 389"/>
                    <a:gd name="T81" fmla="*/ 86 h 121"/>
                    <a:gd name="T82" fmla="*/ 126 w 389"/>
                    <a:gd name="T83" fmla="*/ 85 h 121"/>
                    <a:gd name="T84" fmla="*/ 112 w 389"/>
                    <a:gd name="T85" fmla="*/ 91 h 121"/>
                    <a:gd name="T86" fmla="*/ 112 w 389"/>
                    <a:gd name="T87" fmla="*/ 52 h 121"/>
                    <a:gd name="T88" fmla="*/ 110 w 389"/>
                    <a:gd name="T89" fmla="*/ 49 h 121"/>
                    <a:gd name="T90" fmla="*/ 84 w 389"/>
                    <a:gd name="T91" fmla="*/ 39 h 121"/>
                    <a:gd name="T92" fmla="*/ 92 w 389"/>
                    <a:gd name="T93" fmla="*/ 20 h 121"/>
                    <a:gd name="T94" fmla="*/ 84 w 389"/>
                    <a:gd name="T95" fmla="*/ 14 h 121"/>
                    <a:gd name="T96" fmla="*/ 57 w 389"/>
                    <a:gd name="T97" fmla="*/ 0 h 121"/>
                    <a:gd name="T98" fmla="*/ 26 w 389"/>
                    <a:gd name="T99" fmla="*/ 0 h 121"/>
                    <a:gd name="T100" fmla="*/ 20 w 389"/>
                    <a:gd name="T101" fmla="*/ 0 h 121"/>
                    <a:gd name="T102" fmla="*/ 14 w 389"/>
                    <a:gd name="T103" fmla="*/ 6 h 121"/>
                    <a:gd name="T104" fmla="*/ 9 w 389"/>
                    <a:gd name="T105" fmla="*/ 16 h 121"/>
                    <a:gd name="T106" fmla="*/ 0 w 389"/>
                    <a:gd name="T107" fmla="*/ 33 h 121"/>
                    <a:gd name="T108" fmla="*/ 0 w 389"/>
                    <a:gd name="T10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 h="121">
                      <a:moveTo>
                        <a:pt x="0" y="45"/>
                      </a:moveTo>
                      <a:lnTo>
                        <a:pt x="29" y="45"/>
                      </a:lnTo>
                      <a:lnTo>
                        <a:pt x="29" y="39"/>
                      </a:lnTo>
                      <a:lnTo>
                        <a:pt x="14" y="39"/>
                      </a:lnTo>
                      <a:lnTo>
                        <a:pt x="28" y="45"/>
                      </a:lnTo>
                      <a:lnTo>
                        <a:pt x="28" y="45"/>
                      </a:lnTo>
                      <a:lnTo>
                        <a:pt x="35" y="28"/>
                      </a:lnTo>
                      <a:lnTo>
                        <a:pt x="21" y="22"/>
                      </a:lnTo>
                      <a:lnTo>
                        <a:pt x="34" y="29"/>
                      </a:lnTo>
                      <a:lnTo>
                        <a:pt x="38" y="22"/>
                      </a:lnTo>
                      <a:lnTo>
                        <a:pt x="26" y="14"/>
                      </a:lnTo>
                      <a:lnTo>
                        <a:pt x="26" y="28"/>
                      </a:lnTo>
                      <a:lnTo>
                        <a:pt x="32" y="28"/>
                      </a:lnTo>
                      <a:lnTo>
                        <a:pt x="37" y="25"/>
                      </a:lnTo>
                      <a:lnTo>
                        <a:pt x="26" y="29"/>
                      </a:lnTo>
                      <a:lnTo>
                        <a:pt x="51" y="29"/>
                      </a:lnTo>
                      <a:lnTo>
                        <a:pt x="51" y="14"/>
                      </a:lnTo>
                      <a:lnTo>
                        <a:pt x="44" y="28"/>
                      </a:lnTo>
                      <a:lnTo>
                        <a:pt x="72" y="40"/>
                      </a:lnTo>
                      <a:lnTo>
                        <a:pt x="78" y="26"/>
                      </a:lnTo>
                      <a:lnTo>
                        <a:pt x="67" y="37"/>
                      </a:lnTo>
                      <a:lnTo>
                        <a:pt x="66" y="34"/>
                      </a:lnTo>
                      <a:lnTo>
                        <a:pt x="72" y="46"/>
                      </a:lnTo>
                      <a:lnTo>
                        <a:pt x="73" y="48"/>
                      </a:lnTo>
                      <a:lnTo>
                        <a:pt x="87" y="66"/>
                      </a:lnTo>
                      <a:lnTo>
                        <a:pt x="98" y="57"/>
                      </a:lnTo>
                      <a:lnTo>
                        <a:pt x="86" y="63"/>
                      </a:lnTo>
                      <a:lnTo>
                        <a:pt x="100" y="97"/>
                      </a:lnTo>
                      <a:lnTo>
                        <a:pt x="98" y="97"/>
                      </a:lnTo>
                      <a:lnTo>
                        <a:pt x="101" y="101"/>
                      </a:lnTo>
                      <a:lnTo>
                        <a:pt x="106" y="105"/>
                      </a:lnTo>
                      <a:lnTo>
                        <a:pt x="121" y="112"/>
                      </a:lnTo>
                      <a:lnTo>
                        <a:pt x="122" y="112"/>
                      </a:lnTo>
                      <a:lnTo>
                        <a:pt x="142" y="120"/>
                      </a:lnTo>
                      <a:lnTo>
                        <a:pt x="147" y="120"/>
                      </a:lnTo>
                      <a:lnTo>
                        <a:pt x="149" y="121"/>
                      </a:lnTo>
                      <a:lnTo>
                        <a:pt x="170" y="118"/>
                      </a:lnTo>
                      <a:lnTo>
                        <a:pt x="171" y="117"/>
                      </a:lnTo>
                      <a:lnTo>
                        <a:pt x="193" y="112"/>
                      </a:lnTo>
                      <a:lnTo>
                        <a:pt x="196" y="112"/>
                      </a:lnTo>
                      <a:lnTo>
                        <a:pt x="199" y="109"/>
                      </a:lnTo>
                      <a:lnTo>
                        <a:pt x="227" y="85"/>
                      </a:lnTo>
                      <a:lnTo>
                        <a:pt x="228" y="85"/>
                      </a:lnTo>
                      <a:lnTo>
                        <a:pt x="257" y="55"/>
                      </a:lnTo>
                      <a:lnTo>
                        <a:pt x="247" y="45"/>
                      </a:lnTo>
                      <a:lnTo>
                        <a:pt x="253" y="59"/>
                      </a:lnTo>
                      <a:lnTo>
                        <a:pt x="289" y="40"/>
                      </a:lnTo>
                      <a:lnTo>
                        <a:pt x="283" y="26"/>
                      </a:lnTo>
                      <a:lnTo>
                        <a:pt x="283" y="42"/>
                      </a:lnTo>
                      <a:lnTo>
                        <a:pt x="332" y="42"/>
                      </a:lnTo>
                      <a:lnTo>
                        <a:pt x="332" y="26"/>
                      </a:lnTo>
                      <a:lnTo>
                        <a:pt x="331" y="40"/>
                      </a:lnTo>
                      <a:lnTo>
                        <a:pt x="366" y="46"/>
                      </a:lnTo>
                      <a:lnTo>
                        <a:pt x="368" y="33"/>
                      </a:lnTo>
                      <a:lnTo>
                        <a:pt x="363" y="46"/>
                      </a:lnTo>
                      <a:lnTo>
                        <a:pt x="378" y="52"/>
                      </a:lnTo>
                      <a:lnTo>
                        <a:pt x="389" y="25"/>
                      </a:lnTo>
                      <a:lnTo>
                        <a:pt x="374" y="19"/>
                      </a:lnTo>
                      <a:lnTo>
                        <a:pt x="371" y="19"/>
                      </a:lnTo>
                      <a:lnTo>
                        <a:pt x="335" y="13"/>
                      </a:lnTo>
                      <a:lnTo>
                        <a:pt x="332" y="13"/>
                      </a:lnTo>
                      <a:lnTo>
                        <a:pt x="283" y="13"/>
                      </a:lnTo>
                      <a:lnTo>
                        <a:pt x="283" y="13"/>
                      </a:lnTo>
                      <a:lnTo>
                        <a:pt x="277" y="13"/>
                      </a:lnTo>
                      <a:lnTo>
                        <a:pt x="277" y="14"/>
                      </a:lnTo>
                      <a:lnTo>
                        <a:pt x="240" y="33"/>
                      </a:lnTo>
                      <a:lnTo>
                        <a:pt x="237" y="36"/>
                      </a:lnTo>
                      <a:lnTo>
                        <a:pt x="208" y="65"/>
                      </a:lnTo>
                      <a:lnTo>
                        <a:pt x="217" y="74"/>
                      </a:lnTo>
                      <a:lnTo>
                        <a:pt x="208" y="63"/>
                      </a:lnTo>
                      <a:lnTo>
                        <a:pt x="181" y="88"/>
                      </a:lnTo>
                      <a:lnTo>
                        <a:pt x="190" y="98"/>
                      </a:lnTo>
                      <a:lnTo>
                        <a:pt x="187" y="85"/>
                      </a:lnTo>
                      <a:lnTo>
                        <a:pt x="165" y="89"/>
                      </a:lnTo>
                      <a:lnTo>
                        <a:pt x="168" y="103"/>
                      </a:lnTo>
                      <a:lnTo>
                        <a:pt x="167" y="89"/>
                      </a:lnTo>
                      <a:lnTo>
                        <a:pt x="145" y="92"/>
                      </a:lnTo>
                      <a:lnTo>
                        <a:pt x="147" y="106"/>
                      </a:lnTo>
                      <a:lnTo>
                        <a:pt x="153" y="92"/>
                      </a:lnTo>
                      <a:lnTo>
                        <a:pt x="133" y="85"/>
                      </a:lnTo>
                      <a:lnTo>
                        <a:pt x="127" y="98"/>
                      </a:lnTo>
                      <a:lnTo>
                        <a:pt x="133" y="86"/>
                      </a:lnTo>
                      <a:lnTo>
                        <a:pt x="118" y="78"/>
                      </a:lnTo>
                      <a:lnTo>
                        <a:pt x="126" y="85"/>
                      </a:lnTo>
                      <a:lnTo>
                        <a:pt x="122" y="80"/>
                      </a:lnTo>
                      <a:lnTo>
                        <a:pt x="112" y="91"/>
                      </a:lnTo>
                      <a:lnTo>
                        <a:pt x="126" y="86"/>
                      </a:lnTo>
                      <a:lnTo>
                        <a:pt x="112" y="52"/>
                      </a:lnTo>
                      <a:lnTo>
                        <a:pt x="112" y="51"/>
                      </a:lnTo>
                      <a:lnTo>
                        <a:pt x="110" y="49"/>
                      </a:lnTo>
                      <a:lnTo>
                        <a:pt x="96" y="31"/>
                      </a:lnTo>
                      <a:lnTo>
                        <a:pt x="84" y="39"/>
                      </a:lnTo>
                      <a:lnTo>
                        <a:pt x="98" y="33"/>
                      </a:lnTo>
                      <a:lnTo>
                        <a:pt x="92" y="20"/>
                      </a:lnTo>
                      <a:lnTo>
                        <a:pt x="89" y="16"/>
                      </a:lnTo>
                      <a:lnTo>
                        <a:pt x="84" y="14"/>
                      </a:lnTo>
                      <a:lnTo>
                        <a:pt x="57" y="2"/>
                      </a:lnTo>
                      <a:lnTo>
                        <a:pt x="57" y="0"/>
                      </a:lnTo>
                      <a:lnTo>
                        <a:pt x="51" y="0"/>
                      </a:lnTo>
                      <a:lnTo>
                        <a:pt x="26" y="0"/>
                      </a:lnTo>
                      <a:lnTo>
                        <a:pt x="26" y="0"/>
                      </a:lnTo>
                      <a:lnTo>
                        <a:pt x="20" y="0"/>
                      </a:lnTo>
                      <a:lnTo>
                        <a:pt x="15" y="3"/>
                      </a:lnTo>
                      <a:lnTo>
                        <a:pt x="14" y="6"/>
                      </a:lnTo>
                      <a:lnTo>
                        <a:pt x="9" y="14"/>
                      </a:lnTo>
                      <a:lnTo>
                        <a:pt x="9" y="16"/>
                      </a:lnTo>
                      <a:lnTo>
                        <a:pt x="1"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7" name="Freeform 43"/>
                <p:cNvSpPr>
                  <a:spLocks/>
                </p:cNvSpPr>
                <p:nvPr/>
              </p:nvSpPr>
              <p:spPr bwMode="auto">
                <a:xfrm>
                  <a:off x="2508" y="3693"/>
                  <a:ext cx="194" cy="59"/>
                </a:xfrm>
                <a:custGeom>
                  <a:avLst/>
                  <a:gdLst>
                    <a:gd name="T0" fmla="*/ 29 w 388"/>
                    <a:gd name="T1" fmla="*/ 45 h 120"/>
                    <a:gd name="T2" fmla="*/ 14 w 388"/>
                    <a:gd name="T3" fmla="*/ 39 h 120"/>
                    <a:gd name="T4" fmla="*/ 28 w 388"/>
                    <a:gd name="T5" fmla="*/ 45 h 120"/>
                    <a:gd name="T6" fmla="*/ 22 w 388"/>
                    <a:gd name="T7" fmla="*/ 22 h 120"/>
                    <a:gd name="T8" fmla="*/ 39 w 388"/>
                    <a:gd name="T9" fmla="*/ 22 h 120"/>
                    <a:gd name="T10" fmla="*/ 26 w 388"/>
                    <a:gd name="T11" fmla="*/ 28 h 120"/>
                    <a:gd name="T12" fmla="*/ 37 w 388"/>
                    <a:gd name="T13" fmla="*/ 25 h 120"/>
                    <a:gd name="T14" fmla="*/ 51 w 388"/>
                    <a:gd name="T15" fmla="*/ 29 h 120"/>
                    <a:gd name="T16" fmla="*/ 45 w 388"/>
                    <a:gd name="T17" fmla="*/ 28 h 120"/>
                    <a:gd name="T18" fmla="*/ 77 w 388"/>
                    <a:gd name="T19" fmla="*/ 26 h 120"/>
                    <a:gd name="T20" fmla="*/ 65 w 388"/>
                    <a:gd name="T21" fmla="*/ 34 h 120"/>
                    <a:gd name="T22" fmla="*/ 74 w 388"/>
                    <a:gd name="T23" fmla="*/ 48 h 120"/>
                    <a:gd name="T24" fmla="*/ 100 w 388"/>
                    <a:gd name="T25" fmla="*/ 57 h 120"/>
                    <a:gd name="T26" fmla="*/ 98 w 388"/>
                    <a:gd name="T27" fmla="*/ 97 h 120"/>
                    <a:gd name="T28" fmla="*/ 101 w 388"/>
                    <a:gd name="T29" fmla="*/ 101 h 120"/>
                    <a:gd name="T30" fmla="*/ 121 w 388"/>
                    <a:gd name="T31" fmla="*/ 112 h 120"/>
                    <a:gd name="T32" fmla="*/ 144 w 388"/>
                    <a:gd name="T33" fmla="*/ 120 h 120"/>
                    <a:gd name="T34" fmla="*/ 152 w 388"/>
                    <a:gd name="T35" fmla="*/ 120 h 120"/>
                    <a:gd name="T36" fmla="*/ 172 w 388"/>
                    <a:gd name="T37" fmla="*/ 117 h 120"/>
                    <a:gd name="T38" fmla="*/ 196 w 388"/>
                    <a:gd name="T39" fmla="*/ 112 h 120"/>
                    <a:gd name="T40" fmla="*/ 229 w 388"/>
                    <a:gd name="T41" fmla="*/ 85 h 120"/>
                    <a:gd name="T42" fmla="*/ 258 w 388"/>
                    <a:gd name="T43" fmla="*/ 55 h 120"/>
                    <a:gd name="T44" fmla="*/ 255 w 388"/>
                    <a:gd name="T45" fmla="*/ 59 h 120"/>
                    <a:gd name="T46" fmla="*/ 282 w 388"/>
                    <a:gd name="T47" fmla="*/ 26 h 120"/>
                    <a:gd name="T48" fmla="*/ 331 w 388"/>
                    <a:gd name="T49" fmla="*/ 42 h 120"/>
                    <a:gd name="T50" fmla="*/ 330 w 388"/>
                    <a:gd name="T51" fmla="*/ 40 h 120"/>
                    <a:gd name="T52" fmla="*/ 368 w 388"/>
                    <a:gd name="T53" fmla="*/ 33 h 120"/>
                    <a:gd name="T54" fmla="*/ 376 w 388"/>
                    <a:gd name="T55" fmla="*/ 52 h 120"/>
                    <a:gd name="T56" fmla="*/ 374 w 388"/>
                    <a:gd name="T57" fmla="*/ 20 h 120"/>
                    <a:gd name="T58" fmla="*/ 371 w 388"/>
                    <a:gd name="T59" fmla="*/ 19 h 120"/>
                    <a:gd name="T60" fmla="*/ 331 w 388"/>
                    <a:gd name="T61" fmla="*/ 13 h 120"/>
                    <a:gd name="T62" fmla="*/ 282 w 388"/>
                    <a:gd name="T63" fmla="*/ 13 h 120"/>
                    <a:gd name="T64" fmla="*/ 276 w 388"/>
                    <a:gd name="T65" fmla="*/ 14 h 120"/>
                    <a:gd name="T66" fmla="*/ 236 w 388"/>
                    <a:gd name="T67" fmla="*/ 34 h 120"/>
                    <a:gd name="T68" fmla="*/ 209 w 388"/>
                    <a:gd name="T69" fmla="*/ 65 h 120"/>
                    <a:gd name="T70" fmla="*/ 210 w 388"/>
                    <a:gd name="T71" fmla="*/ 63 h 120"/>
                    <a:gd name="T72" fmla="*/ 190 w 388"/>
                    <a:gd name="T73" fmla="*/ 98 h 120"/>
                    <a:gd name="T74" fmla="*/ 166 w 388"/>
                    <a:gd name="T75" fmla="*/ 89 h 120"/>
                    <a:gd name="T76" fmla="*/ 167 w 388"/>
                    <a:gd name="T77" fmla="*/ 89 h 120"/>
                    <a:gd name="T78" fmla="*/ 149 w 388"/>
                    <a:gd name="T79" fmla="*/ 106 h 120"/>
                    <a:gd name="T80" fmla="*/ 132 w 388"/>
                    <a:gd name="T81" fmla="*/ 85 h 120"/>
                    <a:gd name="T82" fmla="*/ 134 w 388"/>
                    <a:gd name="T83" fmla="*/ 86 h 120"/>
                    <a:gd name="T84" fmla="*/ 126 w 388"/>
                    <a:gd name="T85" fmla="*/ 85 h 120"/>
                    <a:gd name="T86" fmla="*/ 112 w 388"/>
                    <a:gd name="T87" fmla="*/ 91 h 120"/>
                    <a:gd name="T88" fmla="*/ 114 w 388"/>
                    <a:gd name="T89" fmla="*/ 52 h 120"/>
                    <a:gd name="T90" fmla="*/ 111 w 388"/>
                    <a:gd name="T91" fmla="*/ 48 h 120"/>
                    <a:gd name="T92" fmla="*/ 85 w 388"/>
                    <a:gd name="T93" fmla="*/ 39 h 120"/>
                    <a:gd name="T94" fmla="*/ 89 w 388"/>
                    <a:gd name="T95" fmla="*/ 19 h 120"/>
                    <a:gd name="T96" fmla="*/ 83 w 388"/>
                    <a:gd name="T97" fmla="*/ 14 h 120"/>
                    <a:gd name="T98" fmla="*/ 57 w 388"/>
                    <a:gd name="T99" fmla="*/ 0 h 120"/>
                    <a:gd name="T100" fmla="*/ 26 w 388"/>
                    <a:gd name="T101" fmla="*/ 0 h 120"/>
                    <a:gd name="T102" fmla="*/ 20 w 388"/>
                    <a:gd name="T103" fmla="*/ 0 h 120"/>
                    <a:gd name="T104" fmla="*/ 14 w 388"/>
                    <a:gd name="T105" fmla="*/ 6 h 120"/>
                    <a:gd name="T106" fmla="*/ 9 w 388"/>
                    <a:gd name="T107" fmla="*/ 16 h 120"/>
                    <a:gd name="T108" fmla="*/ 0 w 388"/>
                    <a:gd name="T109" fmla="*/ 33 h 120"/>
                    <a:gd name="T110" fmla="*/ 0 w 388"/>
                    <a:gd name="T111"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20">
                      <a:moveTo>
                        <a:pt x="0" y="45"/>
                      </a:moveTo>
                      <a:lnTo>
                        <a:pt x="29" y="45"/>
                      </a:lnTo>
                      <a:lnTo>
                        <a:pt x="29" y="39"/>
                      </a:lnTo>
                      <a:lnTo>
                        <a:pt x="14" y="39"/>
                      </a:lnTo>
                      <a:lnTo>
                        <a:pt x="28" y="45"/>
                      </a:lnTo>
                      <a:lnTo>
                        <a:pt x="28" y="45"/>
                      </a:lnTo>
                      <a:lnTo>
                        <a:pt x="36" y="28"/>
                      </a:lnTo>
                      <a:lnTo>
                        <a:pt x="22" y="22"/>
                      </a:lnTo>
                      <a:lnTo>
                        <a:pt x="34" y="29"/>
                      </a:lnTo>
                      <a:lnTo>
                        <a:pt x="39" y="22"/>
                      </a:lnTo>
                      <a:lnTo>
                        <a:pt x="26" y="14"/>
                      </a:lnTo>
                      <a:lnTo>
                        <a:pt x="26" y="28"/>
                      </a:lnTo>
                      <a:lnTo>
                        <a:pt x="32" y="28"/>
                      </a:lnTo>
                      <a:lnTo>
                        <a:pt x="37" y="25"/>
                      </a:lnTo>
                      <a:lnTo>
                        <a:pt x="26" y="29"/>
                      </a:lnTo>
                      <a:lnTo>
                        <a:pt x="51" y="29"/>
                      </a:lnTo>
                      <a:lnTo>
                        <a:pt x="51" y="14"/>
                      </a:lnTo>
                      <a:lnTo>
                        <a:pt x="45" y="28"/>
                      </a:lnTo>
                      <a:lnTo>
                        <a:pt x="71" y="40"/>
                      </a:lnTo>
                      <a:lnTo>
                        <a:pt x="77" y="26"/>
                      </a:lnTo>
                      <a:lnTo>
                        <a:pt x="66" y="37"/>
                      </a:lnTo>
                      <a:lnTo>
                        <a:pt x="65" y="34"/>
                      </a:lnTo>
                      <a:lnTo>
                        <a:pt x="72" y="46"/>
                      </a:lnTo>
                      <a:lnTo>
                        <a:pt x="74" y="48"/>
                      </a:lnTo>
                      <a:lnTo>
                        <a:pt x="89" y="66"/>
                      </a:lnTo>
                      <a:lnTo>
                        <a:pt x="100" y="57"/>
                      </a:lnTo>
                      <a:lnTo>
                        <a:pt x="86" y="63"/>
                      </a:lnTo>
                      <a:lnTo>
                        <a:pt x="98" y="97"/>
                      </a:lnTo>
                      <a:lnTo>
                        <a:pt x="98" y="97"/>
                      </a:lnTo>
                      <a:lnTo>
                        <a:pt x="101" y="101"/>
                      </a:lnTo>
                      <a:lnTo>
                        <a:pt x="106" y="105"/>
                      </a:lnTo>
                      <a:lnTo>
                        <a:pt x="121" y="112"/>
                      </a:lnTo>
                      <a:lnTo>
                        <a:pt x="123" y="112"/>
                      </a:lnTo>
                      <a:lnTo>
                        <a:pt x="144" y="120"/>
                      </a:lnTo>
                      <a:lnTo>
                        <a:pt x="149" y="120"/>
                      </a:lnTo>
                      <a:lnTo>
                        <a:pt x="152" y="120"/>
                      </a:lnTo>
                      <a:lnTo>
                        <a:pt x="172" y="117"/>
                      </a:lnTo>
                      <a:lnTo>
                        <a:pt x="172" y="117"/>
                      </a:lnTo>
                      <a:lnTo>
                        <a:pt x="193" y="112"/>
                      </a:lnTo>
                      <a:lnTo>
                        <a:pt x="196" y="112"/>
                      </a:lnTo>
                      <a:lnTo>
                        <a:pt x="199" y="109"/>
                      </a:lnTo>
                      <a:lnTo>
                        <a:pt x="229" y="85"/>
                      </a:lnTo>
                      <a:lnTo>
                        <a:pt x="230" y="85"/>
                      </a:lnTo>
                      <a:lnTo>
                        <a:pt x="258" y="55"/>
                      </a:lnTo>
                      <a:lnTo>
                        <a:pt x="247" y="45"/>
                      </a:lnTo>
                      <a:lnTo>
                        <a:pt x="255" y="59"/>
                      </a:lnTo>
                      <a:lnTo>
                        <a:pt x="290" y="40"/>
                      </a:lnTo>
                      <a:lnTo>
                        <a:pt x="282" y="26"/>
                      </a:lnTo>
                      <a:lnTo>
                        <a:pt x="282" y="42"/>
                      </a:lnTo>
                      <a:lnTo>
                        <a:pt x="331" y="42"/>
                      </a:lnTo>
                      <a:lnTo>
                        <a:pt x="331" y="26"/>
                      </a:lnTo>
                      <a:lnTo>
                        <a:pt x="330" y="40"/>
                      </a:lnTo>
                      <a:lnTo>
                        <a:pt x="366" y="46"/>
                      </a:lnTo>
                      <a:lnTo>
                        <a:pt x="368" y="33"/>
                      </a:lnTo>
                      <a:lnTo>
                        <a:pt x="362" y="46"/>
                      </a:lnTo>
                      <a:lnTo>
                        <a:pt x="376" y="52"/>
                      </a:lnTo>
                      <a:lnTo>
                        <a:pt x="388" y="26"/>
                      </a:lnTo>
                      <a:lnTo>
                        <a:pt x="374" y="20"/>
                      </a:lnTo>
                      <a:lnTo>
                        <a:pt x="374"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1" y="88"/>
                      </a:lnTo>
                      <a:lnTo>
                        <a:pt x="190" y="98"/>
                      </a:lnTo>
                      <a:lnTo>
                        <a:pt x="187" y="85"/>
                      </a:lnTo>
                      <a:lnTo>
                        <a:pt x="166" y="89"/>
                      </a:lnTo>
                      <a:lnTo>
                        <a:pt x="169" y="103"/>
                      </a:lnTo>
                      <a:lnTo>
                        <a:pt x="167" y="89"/>
                      </a:lnTo>
                      <a:lnTo>
                        <a:pt x="147" y="92"/>
                      </a:lnTo>
                      <a:lnTo>
                        <a:pt x="149" y="106"/>
                      </a:lnTo>
                      <a:lnTo>
                        <a:pt x="153" y="92"/>
                      </a:lnTo>
                      <a:lnTo>
                        <a:pt x="132" y="85"/>
                      </a:lnTo>
                      <a:lnTo>
                        <a:pt x="127" y="98"/>
                      </a:lnTo>
                      <a:lnTo>
                        <a:pt x="134" y="86"/>
                      </a:lnTo>
                      <a:lnTo>
                        <a:pt x="118" y="78"/>
                      </a:lnTo>
                      <a:lnTo>
                        <a:pt x="126" y="85"/>
                      </a:lnTo>
                      <a:lnTo>
                        <a:pt x="123" y="80"/>
                      </a:lnTo>
                      <a:lnTo>
                        <a:pt x="112" y="91"/>
                      </a:lnTo>
                      <a:lnTo>
                        <a:pt x="126" y="86"/>
                      </a:lnTo>
                      <a:lnTo>
                        <a:pt x="114" y="52"/>
                      </a:lnTo>
                      <a:lnTo>
                        <a:pt x="114" y="51"/>
                      </a:lnTo>
                      <a:lnTo>
                        <a:pt x="111" y="48"/>
                      </a:lnTo>
                      <a:lnTo>
                        <a:pt x="95" y="29"/>
                      </a:lnTo>
                      <a:lnTo>
                        <a:pt x="85" y="39"/>
                      </a:lnTo>
                      <a:lnTo>
                        <a:pt x="97" y="31"/>
                      </a:lnTo>
                      <a:lnTo>
                        <a:pt x="89" y="19"/>
                      </a:lnTo>
                      <a:lnTo>
                        <a:pt x="88" y="16"/>
                      </a:lnTo>
                      <a:lnTo>
                        <a:pt x="83" y="14"/>
                      </a:lnTo>
                      <a:lnTo>
                        <a:pt x="57" y="2"/>
                      </a:lnTo>
                      <a:lnTo>
                        <a:pt x="57" y="0"/>
                      </a:lnTo>
                      <a:lnTo>
                        <a:pt x="51" y="0"/>
                      </a:lnTo>
                      <a:lnTo>
                        <a:pt x="26" y="0"/>
                      </a:lnTo>
                      <a:lnTo>
                        <a:pt x="26" y="0"/>
                      </a:lnTo>
                      <a:lnTo>
                        <a:pt x="20" y="0"/>
                      </a:lnTo>
                      <a:lnTo>
                        <a:pt x="16" y="3"/>
                      </a:lnTo>
                      <a:lnTo>
                        <a:pt x="14" y="6"/>
                      </a:lnTo>
                      <a:lnTo>
                        <a:pt x="9" y="14"/>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8" name="Freeform 44"/>
                <p:cNvSpPr>
                  <a:spLocks/>
                </p:cNvSpPr>
                <p:nvPr/>
              </p:nvSpPr>
              <p:spPr bwMode="auto">
                <a:xfrm>
                  <a:off x="2596" y="3683"/>
                  <a:ext cx="194" cy="59"/>
                </a:xfrm>
                <a:custGeom>
                  <a:avLst/>
                  <a:gdLst>
                    <a:gd name="T0" fmla="*/ 30 w 388"/>
                    <a:gd name="T1" fmla="*/ 46 h 120"/>
                    <a:gd name="T2" fmla="*/ 14 w 388"/>
                    <a:gd name="T3" fmla="*/ 39 h 120"/>
                    <a:gd name="T4" fmla="*/ 28 w 388"/>
                    <a:gd name="T5" fmla="*/ 45 h 120"/>
                    <a:gd name="T6" fmla="*/ 22 w 388"/>
                    <a:gd name="T7" fmla="*/ 22 h 120"/>
                    <a:gd name="T8" fmla="*/ 39 w 388"/>
                    <a:gd name="T9" fmla="*/ 23 h 120"/>
                    <a:gd name="T10" fmla="*/ 28 w 388"/>
                    <a:gd name="T11" fmla="*/ 28 h 120"/>
                    <a:gd name="T12" fmla="*/ 39 w 388"/>
                    <a:gd name="T13" fmla="*/ 25 h 120"/>
                    <a:gd name="T14" fmla="*/ 49 w 388"/>
                    <a:gd name="T15" fmla="*/ 30 h 120"/>
                    <a:gd name="T16" fmla="*/ 43 w 388"/>
                    <a:gd name="T17" fmla="*/ 28 h 120"/>
                    <a:gd name="T18" fmla="*/ 77 w 388"/>
                    <a:gd name="T19" fmla="*/ 26 h 120"/>
                    <a:gd name="T20" fmla="*/ 65 w 388"/>
                    <a:gd name="T21" fmla="*/ 34 h 120"/>
                    <a:gd name="T22" fmla="*/ 74 w 388"/>
                    <a:gd name="T23" fmla="*/ 48 h 120"/>
                    <a:gd name="T24" fmla="*/ 98 w 388"/>
                    <a:gd name="T25" fmla="*/ 59 h 120"/>
                    <a:gd name="T26" fmla="*/ 102 w 388"/>
                    <a:gd name="T27" fmla="*/ 97 h 120"/>
                    <a:gd name="T28" fmla="*/ 108 w 388"/>
                    <a:gd name="T29" fmla="*/ 103 h 120"/>
                    <a:gd name="T30" fmla="*/ 123 w 388"/>
                    <a:gd name="T31" fmla="*/ 112 h 120"/>
                    <a:gd name="T32" fmla="*/ 151 w 388"/>
                    <a:gd name="T33" fmla="*/ 120 h 120"/>
                    <a:gd name="T34" fmla="*/ 174 w 388"/>
                    <a:gd name="T35" fmla="*/ 117 h 120"/>
                    <a:gd name="T36" fmla="*/ 195 w 388"/>
                    <a:gd name="T37" fmla="*/ 112 h 120"/>
                    <a:gd name="T38" fmla="*/ 201 w 388"/>
                    <a:gd name="T39" fmla="*/ 109 h 120"/>
                    <a:gd name="T40" fmla="*/ 230 w 388"/>
                    <a:gd name="T41" fmla="*/ 86 h 120"/>
                    <a:gd name="T42" fmla="*/ 249 w 388"/>
                    <a:gd name="T43" fmla="*/ 46 h 120"/>
                    <a:gd name="T44" fmla="*/ 291 w 388"/>
                    <a:gd name="T45" fmla="*/ 39 h 120"/>
                    <a:gd name="T46" fmla="*/ 284 w 388"/>
                    <a:gd name="T47" fmla="*/ 42 h 120"/>
                    <a:gd name="T48" fmla="*/ 333 w 388"/>
                    <a:gd name="T49" fmla="*/ 26 h 120"/>
                    <a:gd name="T50" fmla="*/ 366 w 388"/>
                    <a:gd name="T51" fmla="*/ 48 h 120"/>
                    <a:gd name="T52" fmla="*/ 365 w 388"/>
                    <a:gd name="T53" fmla="*/ 48 h 120"/>
                    <a:gd name="T54" fmla="*/ 388 w 388"/>
                    <a:gd name="T55" fmla="*/ 25 h 120"/>
                    <a:gd name="T56" fmla="*/ 373 w 388"/>
                    <a:gd name="T57" fmla="*/ 20 h 120"/>
                    <a:gd name="T58" fmla="*/ 333 w 388"/>
                    <a:gd name="T59" fmla="*/ 13 h 120"/>
                    <a:gd name="T60" fmla="*/ 284 w 388"/>
                    <a:gd name="T61" fmla="*/ 13 h 120"/>
                    <a:gd name="T62" fmla="*/ 278 w 388"/>
                    <a:gd name="T63" fmla="*/ 14 h 120"/>
                    <a:gd name="T64" fmla="*/ 239 w 388"/>
                    <a:gd name="T65" fmla="*/ 37 h 120"/>
                    <a:gd name="T66" fmla="*/ 219 w 388"/>
                    <a:gd name="T67" fmla="*/ 75 h 120"/>
                    <a:gd name="T68" fmla="*/ 183 w 388"/>
                    <a:gd name="T69" fmla="*/ 88 h 120"/>
                    <a:gd name="T70" fmla="*/ 189 w 388"/>
                    <a:gd name="T71" fmla="*/ 85 h 120"/>
                    <a:gd name="T72" fmla="*/ 170 w 388"/>
                    <a:gd name="T73" fmla="*/ 103 h 120"/>
                    <a:gd name="T74" fmla="*/ 149 w 388"/>
                    <a:gd name="T75" fmla="*/ 92 h 120"/>
                    <a:gd name="T76" fmla="*/ 155 w 388"/>
                    <a:gd name="T77" fmla="*/ 92 h 120"/>
                    <a:gd name="T78" fmla="*/ 128 w 388"/>
                    <a:gd name="T79" fmla="*/ 98 h 120"/>
                    <a:gd name="T80" fmla="*/ 121 w 388"/>
                    <a:gd name="T81" fmla="*/ 79 h 120"/>
                    <a:gd name="T82" fmla="*/ 114 w 388"/>
                    <a:gd name="T83" fmla="*/ 91 h 120"/>
                    <a:gd name="T84" fmla="*/ 112 w 388"/>
                    <a:gd name="T85" fmla="*/ 53 h 120"/>
                    <a:gd name="T86" fmla="*/ 97 w 388"/>
                    <a:gd name="T87" fmla="*/ 31 h 120"/>
                    <a:gd name="T88" fmla="*/ 97 w 388"/>
                    <a:gd name="T89" fmla="*/ 31 h 120"/>
                    <a:gd name="T90" fmla="*/ 88 w 388"/>
                    <a:gd name="T91" fmla="*/ 16 h 120"/>
                    <a:gd name="T92" fmla="*/ 56 w 388"/>
                    <a:gd name="T93" fmla="*/ 2 h 120"/>
                    <a:gd name="T94" fmla="*/ 49 w 388"/>
                    <a:gd name="T95" fmla="*/ 0 h 120"/>
                    <a:gd name="T96" fmla="*/ 28 w 388"/>
                    <a:gd name="T97" fmla="*/ 0 h 120"/>
                    <a:gd name="T98" fmla="*/ 17 w 388"/>
                    <a:gd name="T99" fmla="*/ 3 h 120"/>
                    <a:gd name="T100" fmla="*/ 11 w 388"/>
                    <a:gd name="T101" fmla="*/ 13 h 120"/>
                    <a:gd name="T102" fmla="*/ 2 w 388"/>
                    <a:gd name="T103" fmla="*/ 33 h 120"/>
                    <a:gd name="T104" fmla="*/ 0 w 388"/>
                    <a:gd name="T105" fmla="*/ 39 h 120"/>
                    <a:gd name="T106" fmla="*/ 0 w 388"/>
                    <a:gd name="T107"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120">
                      <a:moveTo>
                        <a:pt x="0" y="46"/>
                      </a:moveTo>
                      <a:lnTo>
                        <a:pt x="30" y="46"/>
                      </a:lnTo>
                      <a:lnTo>
                        <a:pt x="30" y="39"/>
                      </a:lnTo>
                      <a:lnTo>
                        <a:pt x="14" y="39"/>
                      </a:lnTo>
                      <a:lnTo>
                        <a:pt x="28" y="45"/>
                      </a:lnTo>
                      <a:lnTo>
                        <a:pt x="28" y="45"/>
                      </a:lnTo>
                      <a:lnTo>
                        <a:pt x="36" y="28"/>
                      </a:lnTo>
                      <a:lnTo>
                        <a:pt x="22" y="22"/>
                      </a:lnTo>
                      <a:lnTo>
                        <a:pt x="33" y="31"/>
                      </a:lnTo>
                      <a:lnTo>
                        <a:pt x="39" y="23"/>
                      </a:lnTo>
                      <a:lnTo>
                        <a:pt x="28" y="14"/>
                      </a:lnTo>
                      <a:lnTo>
                        <a:pt x="28" y="28"/>
                      </a:lnTo>
                      <a:lnTo>
                        <a:pt x="34" y="28"/>
                      </a:lnTo>
                      <a:lnTo>
                        <a:pt x="39" y="25"/>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2" y="97"/>
                      </a:lnTo>
                      <a:lnTo>
                        <a:pt x="103" y="102"/>
                      </a:lnTo>
                      <a:lnTo>
                        <a:pt x="108" y="103"/>
                      </a:lnTo>
                      <a:lnTo>
                        <a:pt x="121" y="111"/>
                      </a:lnTo>
                      <a:lnTo>
                        <a:pt x="123" y="112"/>
                      </a:lnTo>
                      <a:lnTo>
                        <a:pt x="146" y="120"/>
                      </a:lnTo>
                      <a:lnTo>
                        <a:pt x="151" y="120"/>
                      </a:lnTo>
                      <a:lnTo>
                        <a:pt x="154" y="120"/>
                      </a:lnTo>
                      <a:lnTo>
                        <a:pt x="174" y="117"/>
                      </a:lnTo>
                      <a:lnTo>
                        <a:pt x="174" y="117"/>
                      </a:lnTo>
                      <a:lnTo>
                        <a:pt x="195" y="112"/>
                      </a:lnTo>
                      <a:lnTo>
                        <a:pt x="198" y="112"/>
                      </a:lnTo>
                      <a:lnTo>
                        <a:pt x="201" y="109"/>
                      </a:lnTo>
                      <a:lnTo>
                        <a:pt x="229" y="86"/>
                      </a:lnTo>
                      <a:lnTo>
                        <a:pt x="230" y="86"/>
                      </a:lnTo>
                      <a:lnTo>
                        <a:pt x="259" y="57"/>
                      </a:lnTo>
                      <a:lnTo>
                        <a:pt x="249" y="46"/>
                      </a:lnTo>
                      <a:lnTo>
                        <a:pt x="256" y="59"/>
                      </a:lnTo>
                      <a:lnTo>
                        <a:pt x="291" y="39"/>
                      </a:lnTo>
                      <a:lnTo>
                        <a:pt x="284" y="26"/>
                      </a:lnTo>
                      <a:lnTo>
                        <a:pt x="284" y="42"/>
                      </a:lnTo>
                      <a:lnTo>
                        <a:pt x="333" y="42"/>
                      </a:lnTo>
                      <a:lnTo>
                        <a:pt x="333" y="26"/>
                      </a:lnTo>
                      <a:lnTo>
                        <a:pt x="330" y="40"/>
                      </a:lnTo>
                      <a:lnTo>
                        <a:pt x="366" y="48"/>
                      </a:lnTo>
                      <a:lnTo>
                        <a:pt x="370" y="34"/>
                      </a:lnTo>
                      <a:lnTo>
                        <a:pt x="365" y="48"/>
                      </a:lnTo>
                      <a:lnTo>
                        <a:pt x="377" y="53"/>
                      </a:lnTo>
                      <a:lnTo>
                        <a:pt x="388" y="25"/>
                      </a:lnTo>
                      <a:lnTo>
                        <a:pt x="376" y="20"/>
                      </a:lnTo>
                      <a:lnTo>
                        <a:pt x="373" y="20"/>
                      </a:lnTo>
                      <a:lnTo>
                        <a:pt x="336" y="13"/>
                      </a:lnTo>
                      <a:lnTo>
                        <a:pt x="333" y="13"/>
                      </a:lnTo>
                      <a:lnTo>
                        <a:pt x="284" y="13"/>
                      </a:lnTo>
                      <a:lnTo>
                        <a:pt x="284" y="13"/>
                      </a:lnTo>
                      <a:lnTo>
                        <a:pt x="278" y="13"/>
                      </a:lnTo>
                      <a:lnTo>
                        <a:pt x="278" y="14"/>
                      </a:lnTo>
                      <a:lnTo>
                        <a:pt x="242" y="34"/>
                      </a:lnTo>
                      <a:lnTo>
                        <a:pt x="239" y="37"/>
                      </a:lnTo>
                      <a:lnTo>
                        <a:pt x="210" y="66"/>
                      </a:lnTo>
                      <a:lnTo>
                        <a:pt x="219" y="75"/>
                      </a:lnTo>
                      <a:lnTo>
                        <a:pt x="210" y="65"/>
                      </a:lnTo>
                      <a:lnTo>
                        <a:pt x="183" y="88"/>
                      </a:lnTo>
                      <a:lnTo>
                        <a:pt x="192" y="98"/>
                      </a:lnTo>
                      <a:lnTo>
                        <a:pt x="189" y="85"/>
                      </a:lnTo>
                      <a:lnTo>
                        <a:pt x="167" y="89"/>
                      </a:lnTo>
                      <a:lnTo>
                        <a:pt x="170" y="103"/>
                      </a:lnTo>
                      <a:lnTo>
                        <a:pt x="169" y="89"/>
                      </a:lnTo>
                      <a:lnTo>
                        <a:pt x="149" y="92"/>
                      </a:lnTo>
                      <a:lnTo>
                        <a:pt x="151" y="106"/>
                      </a:lnTo>
                      <a:lnTo>
                        <a:pt x="155" y="92"/>
                      </a:lnTo>
                      <a:lnTo>
                        <a:pt x="132" y="85"/>
                      </a:lnTo>
                      <a:lnTo>
                        <a:pt x="128" y="98"/>
                      </a:lnTo>
                      <a:lnTo>
                        <a:pt x="135" y="86"/>
                      </a:lnTo>
                      <a:lnTo>
                        <a:pt x="121" y="79"/>
                      </a:lnTo>
                      <a:lnTo>
                        <a:pt x="124" y="80"/>
                      </a:lnTo>
                      <a:lnTo>
                        <a:pt x="114" y="91"/>
                      </a:lnTo>
                      <a:lnTo>
                        <a:pt x="128"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7" y="3"/>
                      </a:lnTo>
                      <a:lnTo>
                        <a:pt x="17" y="5"/>
                      </a:lnTo>
                      <a:lnTo>
                        <a:pt x="11" y="13"/>
                      </a:lnTo>
                      <a:lnTo>
                        <a:pt x="10" y="16"/>
                      </a:lnTo>
                      <a:lnTo>
                        <a:pt x="2" y="33"/>
                      </a:lnTo>
                      <a:lnTo>
                        <a:pt x="0" y="33"/>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89" name="Freeform 45"/>
                <p:cNvSpPr>
                  <a:spLocks/>
                </p:cNvSpPr>
                <p:nvPr/>
              </p:nvSpPr>
              <p:spPr bwMode="auto">
                <a:xfrm>
                  <a:off x="2689" y="3672"/>
                  <a:ext cx="191" cy="61"/>
                </a:xfrm>
                <a:custGeom>
                  <a:avLst/>
                  <a:gdLst>
                    <a:gd name="T0" fmla="*/ 29 w 381"/>
                    <a:gd name="T1" fmla="*/ 47 h 121"/>
                    <a:gd name="T2" fmla="*/ 14 w 381"/>
                    <a:gd name="T3" fmla="*/ 37 h 121"/>
                    <a:gd name="T4" fmla="*/ 33 w 381"/>
                    <a:gd name="T5" fmla="*/ 28 h 121"/>
                    <a:gd name="T6" fmla="*/ 30 w 381"/>
                    <a:gd name="T7" fmla="*/ 31 h 121"/>
                    <a:gd name="T8" fmla="*/ 26 w 381"/>
                    <a:gd name="T9" fmla="*/ 14 h 121"/>
                    <a:gd name="T10" fmla="*/ 32 w 381"/>
                    <a:gd name="T11" fmla="*/ 28 h 121"/>
                    <a:gd name="T12" fmla="*/ 26 w 381"/>
                    <a:gd name="T13" fmla="*/ 29 h 121"/>
                    <a:gd name="T14" fmla="*/ 47 w 381"/>
                    <a:gd name="T15" fmla="*/ 14 h 121"/>
                    <a:gd name="T16" fmla="*/ 72 w 381"/>
                    <a:gd name="T17" fmla="*/ 40 h 121"/>
                    <a:gd name="T18" fmla="*/ 66 w 381"/>
                    <a:gd name="T19" fmla="*/ 35 h 121"/>
                    <a:gd name="T20" fmla="*/ 84 w 381"/>
                    <a:gd name="T21" fmla="*/ 37 h 121"/>
                    <a:gd name="T22" fmla="*/ 86 w 381"/>
                    <a:gd name="T23" fmla="*/ 66 h 121"/>
                    <a:gd name="T24" fmla="*/ 86 w 381"/>
                    <a:gd name="T25" fmla="*/ 64 h 121"/>
                    <a:gd name="T26" fmla="*/ 98 w 381"/>
                    <a:gd name="T27" fmla="*/ 98 h 121"/>
                    <a:gd name="T28" fmla="*/ 105 w 381"/>
                    <a:gd name="T29" fmla="*/ 106 h 121"/>
                    <a:gd name="T30" fmla="*/ 122 w 381"/>
                    <a:gd name="T31" fmla="*/ 112 h 121"/>
                    <a:gd name="T32" fmla="*/ 121 w 381"/>
                    <a:gd name="T33" fmla="*/ 112 h 121"/>
                    <a:gd name="T34" fmla="*/ 141 w 381"/>
                    <a:gd name="T35" fmla="*/ 121 h 121"/>
                    <a:gd name="T36" fmla="*/ 151 w 381"/>
                    <a:gd name="T37" fmla="*/ 121 h 121"/>
                    <a:gd name="T38" fmla="*/ 168 w 381"/>
                    <a:gd name="T39" fmla="*/ 101 h 121"/>
                    <a:gd name="T40" fmla="*/ 191 w 381"/>
                    <a:gd name="T41" fmla="*/ 112 h 121"/>
                    <a:gd name="T42" fmla="*/ 197 w 381"/>
                    <a:gd name="T43" fmla="*/ 109 h 121"/>
                    <a:gd name="T44" fmla="*/ 256 w 381"/>
                    <a:gd name="T45" fmla="*/ 58 h 121"/>
                    <a:gd name="T46" fmla="*/ 254 w 381"/>
                    <a:gd name="T47" fmla="*/ 60 h 121"/>
                    <a:gd name="T48" fmla="*/ 282 w 381"/>
                    <a:gd name="T49" fmla="*/ 26 h 121"/>
                    <a:gd name="T50" fmla="*/ 331 w 381"/>
                    <a:gd name="T51" fmla="*/ 41 h 121"/>
                    <a:gd name="T52" fmla="*/ 328 w 381"/>
                    <a:gd name="T53" fmla="*/ 40 h 121"/>
                    <a:gd name="T54" fmla="*/ 366 w 381"/>
                    <a:gd name="T55" fmla="*/ 51 h 121"/>
                    <a:gd name="T56" fmla="*/ 381 w 381"/>
                    <a:gd name="T57" fmla="*/ 23 h 121"/>
                    <a:gd name="T58" fmla="*/ 367 w 381"/>
                    <a:gd name="T59" fmla="*/ 35 h 121"/>
                    <a:gd name="T60" fmla="*/ 335 w 381"/>
                    <a:gd name="T61" fmla="*/ 12 h 121"/>
                    <a:gd name="T62" fmla="*/ 282 w 381"/>
                    <a:gd name="T63" fmla="*/ 12 h 121"/>
                    <a:gd name="T64" fmla="*/ 275 w 381"/>
                    <a:gd name="T65" fmla="*/ 12 h 121"/>
                    <a:gd name="T66" fmla="*/ 240 w 381"/>
                    <a:gd name="T67" fmla="*/ 35 h 121"/>
                    <a:gd name="T68" fmla="*/ 208 w 381"/>
                    <a:gd name="T69" fmla="*/ 63 h 121"/>
                    <a:gd name="T70" fmla="*/ 182 w 381"/>
                    <a:gd name="T71" fmla="*/ 84 h 121"/>
                    <a:gd name="T72" fmla="*/ 187 w 381"/>
                    <a:gd name="T73" fmla="*/ 84 h 121"/>
                    <a:gd name="T74" fmla="*/ 165 w 381"/>
                    <a:gd name="T75" fmla="*/ 87 h 121"/>
                    <a:gd name="T76" fmla="*/ 153 w 381"/>
                    <a:gd name="T77" fmla="*/ 93 h 121"/>
                    <a:gd name="T78" fmla="*/ 147 w 381"/>
                    <a:gd name="T79" fmla="*/ 107 h 121"/>
                    <a:gd name="T80" fmla="*/ 133 w 381"/>
                    <a:gd name="T81" fmla="*/ 86 h 121"/>
                    <a:gd name="T82" fmla="*/ 118 w 381"/>
                    <a:gd name="T83" fmla="*/ 78 h 121"/>
                    <a:gd name="T84" fmla="*/ 122 w 381"/>
                    <a:gd name="T85" fmla="*/ 81 h 121"/>
                    <a:gd name="T86" fmla="*/ 112 w 381"/>
                    <a:gd name="T87" fmla="*/ 92 h 121"/>
                    <a:gd name="T88" fmla="*/ 112 w 381"/>
                    <a:gd name="T89" fmla="*/ 54 h 121"/>
                    <a:gd name="T90" fmla="*/ 96 w 381"/>
                    <a:gd name="T91" fmla="*/ 29 h 121"/>
                    <a:gd name="T92" fmla="*/ 89 w 381"/>
                    <a:gd name="T93" fmla="*/ 18 h 121"/>
                    <a:gd name="T94" fmla="*/ 82 w 381"/>
                    <a:gd name="T95" fmla="*/ 14 h 121"/>
                    <a:gd name="T96" fmla="*/ 53 w 381"/>
                    <a:gd name="T97" fmla="*/ 0 h 121"/>
                    <a:gd name="T98" fmla="*/ 26 w 381"/>
                    <a:gd name="T99" fmla="*/ 0 h 121"/>
                    <a:gd name="T100" fmla="*/ 20 w 381"/>
                    <a:gd name="T101" fmla="*/ 0 h 121"/>
                    <a:gd name="T102" fmla="*/ 15 w 381"/>
                    <a:gd name="T103" fmla="*/ 5 h 121"/>
                    <a:gd name="T104" fmla="*/ 6 w 381"/>
                    <a:gd name="T105" fmla="*/ 15 h 121"/>
                    <a:gd name="T106" fmla="*/ 0 w 381"/>
                    <a:gd name="T107" fmla="*/ 32 h 121"/>
                    <a:gd name="T108" fmla="*/ 0 w 381"/>
                    <a:gd name="T109"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121">
                      <a:moveTo>
                        <a:pt x="0" y="47"/>
                      </a:moveTo>
                      <a:lnTo>
                        <a:pt x="29" y="47"/>
                      </a:lnTo>
                      <a:lnTo>
                        <a:pt x="29" y="37"/>
                      </a:lnTo>
                      <a:lnTo>
                        <a:pt x="14" y="37"/>
                      </a:lnTo>
                      <a:lnTo>
                        <a:pt x="27" y="43"/>
                      </a:lnTo>
                      <a:lnTo>
                        <a:pt x="33" y="28"/>
                      </a:lnTo>
                      <a:lnTo>
                        <a:pt x="20" y="21"/>
                      </a:lnTo>
                      <a:lnTo>
                        <a:pt x="30" y="31"/>
                      </a:lnTo>
                      <a:lnTo>
                        <a:pt x="37" y="23"/>
                      </a:lnTo>
                      <a:lnTo>
                        <a:pt x="26" y="14"/>
                      </a:lnTo>
                      <a:lnTo>
                        <a:pt x="26" y="28"/>
                      </a:lnTo>
                      <a:lnTo>
                        <a:pt x="32" y="28"/>
                      </a:lnTo>
                      <a:lnTo>
                        <a:pt x="37" y="24"/>
                      </a:lnTo>
                      <a:lnTo>
                        <a:pt x="26" y="29"/>
                      </a:lnTo>
                      <a:lnTo>
                        <a:pt x="47" y="29"/>
                      </a:lnTo>
                      <a:lnTo>
                        <a:pt x="47" y="14"/>
                      </a:lnTo>
                      <a:lnTo>
                        <a:pt x="43" y="28"/>
                      </a:lnTo>
                      <a:lnTo>
                        <a:pt x="72" y="40"/>
                      </a:lnTo>
                      <a:lnTo>
                        <a:pt x="76" y="26"/>
                      </a:lnTo>
                      <a:lnTo>
                        <a:pt x="66" y="35"/>
                      </a:lnTo>
                      <a:lnTo>
                        <a:pt x="73" y="46"/>
                      </a:lnTo>
                      <a:lnTo>
                        <a:pt x="84" y="37"/>
                      </a:lnTo>
                      <a:lnTo>
                        <a:pt x="72" y="44"/>
                      </a:lnTo>
                      <a:lnTo>
                        <a:pt x="86" y="66"/>
                      </a:lnTo>
                      <a:lnTo>
                        <a:pt x="98" y="58"/>
                      </a:lnTo>
                      <a:lnTo>
                        <a:pt x="86" y="64"/>
                      </a:lnTo>
                      <a:lnTo>
                        <a:pt x="99" y="98"/>
                      </a:lnTo>
                      <a:lnTo>
                        <a:pt x="98" y="98"/>
                      </a:lnTo>
                      <a:lnTo>
                        <a:pt x="101" y="103"/>
                      </a:lnTo>
                      <a:lnTo>
                        <a:pt x="105" y="106"/>
                      </a:lnTo>
                      <a:lnTo>
                        <a:pt x="107" y="106"/>
                      </a:lnTo>
                      <a:lnTo>
                        <a:pt x="122" y="112"/>
                      </a:lnTo>
                      <a:lnTo>
                        <a:pt x="127" y="98"/>
                      </a:lnTo>
                      <a:lnTo>
                        <a:pt x="121" y="112"/>
                      </a:lnTo>
                      <a:lnTo>
                        <a:pt x="141" y="121"/>
                      </a:lnTo>
                      <a:lnTo>
                        <a:pt x="141" y="121"/>
                      </a:lnTo>
                      <a:lnTo>
                        <a:pt x="147" y="121"/>
                      </a:lnTo>
                      <a:lnTo>
                        <a:pt x="151" y="121"/>
                      </a:lnTo>
                      <a:lnTo>
                        <a:pt x="173" y="115"/>
                      </a:lnTo>
                      <a:lnTo>
                        <a:pt x="168" y="101"/>
                      </a:lnTo>
                      <a:lnTo>
                        <a:pt x="171" y="115"/>
                      </a:lnTo>
                      <a:lnTo>
                        <a:pt x="191" y="112"/>
                      </a:lnTo>
                      <a:lnTo>
                        <a:pt x="194" y="112"/>
                      </a:lnTo>
                      <a:lnTo>
                        <a:pt x="197" y="109"/>
                      </a:lnTo>
                      <a:lnTo>
                        <a:pt x="226" y="84"/>
                      </a:lnTo>
                      <a:lnTo>
                        <a:pt x="256" y="58"/>
                      </a:lnTo>
                      <a:lnTo>
                        <a:pt x="246" y="47"/>
                      </a:lnTo>
                      <a:lnTo>
                        <a:pt x="254" y="60"/>
                      </a:lnTo>
                      <a:lnTo>
                        <a:pt x="289" y="38"/>
                      </a:lnTo>
                      <a:lnTo>
                        <a:pt x="282" y="26"/>
                      </a:lnTo>
                      <a:lnTo>
                        <a:pt x="282" y="41"/>
                      </a:lnTo>
                      <a:lnTo>
                        <a:pt x="331" y="41"/>
                      </a:lnTo>
                      <a:lnTo>
                        <a:pt x="331" y="26"/>
                      </a:lnTo>
                      <a:lnTo>
                        <a:pt x="328" y="40"/>
                      </a:lnTo>
                      <a:lnTo>
                        <a:pt x="364" y="49"/>
                      </a:lnTo>
                      <a:lnTo>
                        <a:pt x="366" y="51"/>
                      </a:lnTo>
                      <a:lnTo>
                        <a:pt x="378" y="52"/>
                      </a:lnTo>
                      <a:lnTo>
                        <a:pt x="381" y="23"/>
                      </a:lnTo>
                      <a:lnTo>
                        <a:pt x="369" y="21"/>
                      </a:lnTo>
                      <a:lnTo>
                        <a:pt x="367" y="35"/>
                      </a:lnTo>
                      <a:lnTo>
                        <a:pt x="372" y="21"/>
                      </a:lnTo>
                      <a:lnTo>
                        <a:pt x="335" y="12"/>
                      </a:lnTo>
                      <a:lnTo>
                        <a:pt x="331" y="12"/>
                      </a:lnTo>
                      <a:lnTo>
                        <a:pt x="282" y="12"/>
                      </a:lnTo>
                      <a:lnTo>
                        <a:pt x="282" y="12"/>
                      </a:lnTo>
                      <a:lnTo>
                        <a:pt x="275" y="12"/>
                      </a:lnTo>
                      <a:lnTo>
                        <a:pt x="275" y="14"/>
                      </a:lnTo>
                      <a:lnTo>
                        <a:pt x="240" y="35"/>
                      </a:lnTo>
                      <a:lnTo>
                        <a:pt x="237" y="37"/>
                      </a:lnTo>
                      <a:lnTo>
                        <a:pt x="208" y="63"/>
                      </a:lnTo>
                      <a:lnTo>
                        <a:pt x="179" y="87"/>
                      </a:lnTo>
                      <a:lnTo>
                        <a:pt x="182" y="84"/>
                      </a:lnTo>
                      <a:lnTo>
                        <a:pt x="188" y="98"/>
                      </a:lnTo>
                      <a:lnTo>
                        <a:pt x="187" y="84"/>
                      </a:lnTo>
                      <a:lnTo>
                        <a:pt x="167" y="87"/>
                      </a:lnTo>
                      <a:lnTo>
                        <a:pt x="165" y="87"/>
                      </a:lnTo>
                      <a:lnTo>
                        <a:pt x="144" y="93"/>
                      </a:lnTo>
                      <a:lnTo>
                        <a:pt x="153" y="93"/>
                      </a:lnTo>
                      <a:lnTo>
                        <a:pt x="147" y="93"/>
                      </a:lnTo>
                      <a:lnTo>
                        <a:pt x="147" y="107"/>
                      </a:lnTo>
                      <a:lnTo>
                        <a:pt x="153" y="95"/>
                      </a:lnTo>
                      <a:lnTo>
                        <a:pt x="133" y="86"/>
                      </a:lnTo>
                      <a:lnTo>
                        <a:pt x="133" y="84"/>
                      </a:lnTo>
                      <a:lnTo>
                        <a:pt x="118" y="78"/>
                      </a:lnTo>
                      <a:lnTo>
                        <a:pt x="125" y="86"/>
                      </a:lnTo>
                      <a:lnTo>
                        <a:pt x="122" y="81"/>
                      </a:lnTo>
                      <a:lnTo>
                        <a:pt x="118" y="78"/>
                      </a:lnTo>
                      <a:lnTo>
                        <a:pt x="112" y="92"/>
                      </a:lnTo>
                      <a:lnTo>
                        <a:pt x="125" y="87"/>
                      </a:lnTo>
                      <a:lnTo>
                        <a:pt x="112" y="54"/>
                      </a:lnTo>
                      <a:lnTo>
                        <a:pt x="110" y="51"/>
                      </a:lnTo>
                      <a:lnTo>
                        <a:pt x="96" y="29"/>
                      </a:lnTo>
                      <a:lnTo>
                        <a:pt x="96" y="29"/>
                      </a:lnTo>
                      <a:lnTo>
                        <a:pt x="89" y="18"/>
                      </a:lnTo>
                      <a:lnTo>
                        <a:pt x="87" y="15"/>
                      </a:lnTo>
                      <a:lnTo>
                        <a:pt x="82" y="14"/>
                      </a:lnTo>
                      <a:lnTo>
                        <a:pt x="53" y="1"/>
                      </a:lnTo>
                      <a:lnTo>
                        <a:pt x="53" y="0"/>
                      </a:lnTo>
                      <a:lnTo>
                        <a:pt x="47" y="0"/>
                      </a:lnTo>
                      <a:lnTo>
                        <a:pt x="26" y="0"/>
                      </a:lnTo>
                      <a:lnTo>
                        <a:pt x="26" y="0"/>
                      </a:lnTo>
                      <a:lnTo>
                        <a:pt x="20" y="0"/>
                      </a:lnTo>
                      <a:lnTo>
                        <a:pt x="15" y="3"/>
                      </a:lnTo>
                      <a:lnTo>
                        <a:pt x="15" y="5"/>
                      </a:lnTo>
                      <a:lnTo>
                        <a:pt x="9" y="12"/>
                      </a:lnTo>
                      <a:lnTo>
                        <a:pt x="6" y="15"/>
                      </a:lnTo>
                      <a:lnTo>
                        <a:pt x="6" y="17"/>
                      </a:lnTo>
                      <a:lnTo>
                        <a:pt x="0" y="32"/>
                      </a:lnTo>
                      <a:lnTo>
                        <a:pt x="0" y="37"/>
                      </a:lnTo>
                      <a:lnTo>
                        <a:pt x="0" y="37"/>
                      </a:lnTo>
                      <a:lnTo>
                        <a:pt x="0" y="47"/>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0" name="Freeform 46"/>
                <p:cNvSpPr>
                  <a:spLocks/>
                </p:cNvSpPr>
                <p:nvPr/>
              </p:nvSpPr>
              <p:spPr bwMode="auto">
                <a:xfrm>
                  <a:off x="2805" y="3695"/>
                  <a:ext cx="193" cy="60"/>
                </a:xfrm>
                <a:custGeom>
                  <a:avLst/>
                  <a:gdLst>
                    <a:gd name="T0" fmla="*/ 29 w 386"/>
                    <a:gd name="T1" fmla="*/ 46 h 119"/>
                    <a:gd name="T2" fmla="*/ 13 w 386"/>
                    <a:gd name="T3" fmla="*/ 37 h 119"/>
                    <a:gd name="T4" fmla="*/ 27 w 386"/>
                    <a:gd name="T5" fmla="*/ 43 h 119"/>
                    <a:gd name="T6" fmla="*/ 21 w 386"/>
                    <a:gd name="T7" fmla="*/ 21 h 119"/>
                    <a:gd name="T8" fmla="*/ 39 w 386"/>
                    <a:gd name="T9" fmla="*/ 24 h 119"/>
                    <a:gd name="T10" fmla="*/ 29 w 386"/>
                    <a:gd name="T11" fmla="*/ 28 h 119"/>
                    <a:gd name="T12" fmla="*/ 29 w 386"/>
                    <a:gd name="T13" fmla="*/ 29 h 119"/>
                    <a:gd name="T14" fmla="*/ 50 w 386"/>
                    <a:gd name="T15" fmla="*/ 14 h 119"/>
                    <a:gd name="T16" fmla="*/ 70 w 386"/>
                    <a:gd name="T17" fmla="*/ 40 h 119"/>
                    <a:gd name="T18" fmla="*/ 65 w 386"/>
                    <a:gd name="T19" fmla="*/ 35 h 119"/>
                    <a:gd name="T20" fmla="*/ 87 w 386"/>
                    <a:gd name="T21" fmla="*/ 66 h 119"/>
                    <a:gd name="T22" fmla="*/ 85 w 386"/>
                    <a:gd name="T23" fmla="*/ 63 h 119"/>
                    <a:gd name="T24" fmla="*/ 102 w 386"/>
                    <a:gd name="T25" fmla="*/ 100 h 119"/>
                    <a:gd name="T26" fmla="*/ 121 w 386"/>
                    <a:gd name="T27" fmla="*/ 109 h 119"/>
                    <a:gd name="T28" fmla="*/ 142 w 386"/>
                    <a:gd name="T29" fmla="*/ 118 h 119"/>
                    <a:gd name="T30" fmla="*/ 148 w 386"/>
                    <a:gd name="T31" fmla="*/ 119 h 119"/>
                    <a:gd name="T32" fmla="*/ 173 w 386"/>
                    <a:gd name="T33" fmla="*/ 115 h 119"/>
                    <a:gd name="T34" fmla="*/ 197 w 386"/>
                    <a:gd name="T35" fmla="*/ 110 h 119"/>
                    <a:gd name="T36" fmla="*/ 228 w 386"/>
                    <a:gd name="T37" fmla="*/ 84 h 119"/>
                    <a:gd name="T38" fmla="*/ 258 w 386"/>
                    <a:gd name="T39" fmla="*/ 57 h 119"/>
                    <a:gd name="T40" fmla="*/ 255 w 386"/>
                    <a:gd name="T41" fmla="*/ 58 h 119"/>
                    <a:gd name="T42" fmla="*/ 283 w 386"/>
                    <a:gd name="T43" fmla="*/ 26 h 119"/>
                    <a:gd name="T44" fmla="*/ 332 w 386"/>
                    <a:gd name="T45" fmla="*/ 41 h 119"/>
                    <a:gd name="T46" fmla="*/ 329 w 386"/>
                    <a:gd name="T47" fmla="*/ 40 h 119"/>
                    <a:gd name="T48" fmla="*/ 369 w 386"/>
                    <a:gd name="T49" fmla="*/ 34 h 119"/>
                    <a:gd name="T50" fmla="*/ 378 w 386"/>
                    <a:gd name="T51" fmla="*/ 50 h 119"/>
                    <a:gd name="T52" fmla="*/ 373 w 386"/>
                    <a:gd name="T53" fmla="*/ 20 h 119"/>
                    <a:gd name="T54" fmla="*/ 335 w 386"/>
                    <a:gd name="T55" fmla="*/ 12 h 119"/>
                    <a:gd name="T56" fmla="*/ 283 w 386"/>
                    <a:gd name="T57" fmla="*/ 12 h 119"/>
                    <a:gd name="T58" fmla="*/ 277 w 386"/>
                    <a:gd name="T59" fmla="*/ 12 h 119"/>
                    <a:gd name="T60" fmla="*/ 242 w 386"/>
                    <a:gd name="T61" fmla="*/ 34 h 119"/>
                    <a:gd name="T62" fmla="*/ 209 w 386"/>
                    <a:gd name="T63" fmla="*/ 63 h 119"/>
                    <a:gd name="T64" fmla="*/ 209 w 386"/>
                    <a:gd name="T65" fmla="*/ 63 h 119"/>
                    <a:gd name="T66" fmla="*/ 191 w 386"/>
                    <a:gd name="T67" fmla="*/ 96 h 119"/>
                    <a:gd name="T68" fmla="*/ 167 w 386"/>
                    <a:gd name="T69" fmla="*/ 87 h 119"/>
                    <a:gd name="T70" fmla="*/ 168 w 386"/>
                    <a:gd name="T71" fmla="*/ 87 h 119"/>
                    <a:gd name="T72" fmla="*/ 147 w 386"/>
                    <a:gd name="T73" fmla="*/ 104 h 119"/>
                    <a:gd name="T74" fmla="*/ 133 w 386"/>
                    <a:gd name="T75" fmla="*/ 83 h 119"/>
                    <a:gd name="T76" fmla="*/ 134 w 386"/>
                    <a:gd name="T77" fmla="*/ 84 h 119"/>
                    <a:gd name="T78" fmla="*/ 124 w 386"/>
                    <a:gd name="T79" fmla="*/ 78 h 119"/>
                    <a:gd name="T80" fmla="*/ 127 w 386"/>
                    <a:gd name="T81" fmla="*/ 83 h 119"/>
                    <a:gd name="T82" fmla="*/ 110 w 386"/>
                    <a:gd name="T83" fmla="*/ 49 h 119"/>
                    <a:gd name="T84" fmla="*/ 88 w 386"/>
                    <a:gd name="T85" fmla="*/ 18 h 119"/>
                    <a:gd name="T86" fmla="*/ 82 w 386"/>
                    <a:gd name="T87" fmla="*/ 14 h 119"/>
                    <a:gd name="T88" fmla="*/ 56 w 386"/>
                    <a:gd name="T89" fmla="*/ 0 h 119"/>
                    <a:gd name="T90" fmla="*/ 29 w 386"/>
                    <a:gd name="T91" fmla="*/ 0 h 119"/>
                    <a:gd name="T92" fmla="*/ 23 w 386"/>
                    <a:gd name="T93" fmla="*/ 0 h 119"/>
                    <a:gd name="T94" fmla="*/ 12 w 386"/>
                    <a:gd name="T95" fmla="*/ 12 h 119"/>
                    <a:gd name="T96" fmla="*/ 9 w 386"/>
                    <a:gd name="T97" fmla="*/ 15 h 119"/>
                    <a:gd name="T98" fmla="*/ 0 w 386"/>
                    <a:gd name="T99" fmla="*/ 31 h 119"/>
                    <a:gd name="T100" fmla="*/ 0 w 386"/>
                    <a:gd name="T101"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 h="119">
                      <a:moveTo>
                        <a:pt x="0" y="46"/>
                      </a:moveTo>
                      <a:lnTo>
                        <a:pt x="29" y="46"/>
                      </a:lnTo>
                      <a:lnTo>
                        <a:pt x="29" y="37"/>
                      </a:lnTo>
                      <a:lnTo>
                        <a:pt x="13" y="37"/>
                      </a:lnTo>
                      <a:lnTo>
                        <a:pt x="27" y="43"/>
                      </a:lnTo>
                      <a:lnTo>
                        <a:pt x="27" y="43"/>
                      </a:lnTo>
                      <a:lnTo>
                        <a:pt x="35" y="28"/>
                      </a:lnTo>
                      <a:lnTo>
                        <a:pt x="21" y="21"/>
                      </a:lnTo>
                      <a:lnTo>
                        <a:pt x="32" y="32"/>
                      </a:lnTo>
                      <a:lnTo>
                        <a:pt x="39" y="24"/>
                      </a:lnTo>
                      <a:lnTo>
                        <a:pt x="29" y="14"/>
                      </a:lnTo>
                      <a:lnTo>
                        <a:pt x="29" y="28"/>
                      </a:lnTo>
                      <a:lnTo>
                        <a:pt x="35" y="28"/>
                      </a:lnTo>
                      <a:lnTo>
                        <a:pt x="29" y="29"/>
                      </a:lnTo>
                      <a:lnTo>
                        <a:pt x="50" y="29"/>
                      </a:lnTo>
                      <a:lnTo>
                        <a:pt x="50" y="14"/>
                      </a:lnTo>
                      <a:lnTo>
                        <a:pt x="44" y="28"/>
                      </a:lnTo>
                      <a:lnTo>
                        <a:pt x="70" y="40"/>
                      </a:lnTo>
                      <a:lnTo>
                        <a:pt x="76" y="26"/>
                      </a:lnTo>
                      <a:lnTo>
                        <a:pt x="65" y="35"/>
                      </a:lnTo>
                      <a:lnTo>
                        <a:pt x="73" y="46"/>
                      </a:lnTo>
                      <a:lnTo>
                        <a:pt x="87" y="66"/>
                      </a:lnTo>
                      <a:lnTo>
                        <a:pt x="98" y="57"/>
                      </a:lnTo>
                      <a:lnTo>
                        <a:pt x="85" y="63"/>
                      </a:lnTo>
                      <a:lnTo>
                        <a:pt x="101" y="95"/>
                      </a:lnTo>
                      <a:lnTo>
                        <a:pt x="102" y="100"/>
                      </a:lnTo>
                      <a:lnTo>
                        <a:pt x="107" y="101"/>
                      </a:lnTo>
                      <a:lnTo>
                        <a:pt x="121" y="109"/>
                      </a:lnTo>
                      <a:lnTo>
                        <a:pt x="122" y="110"/>
                      </a:lnTo>
                      <a:lnTo>
                        <a:pt x="142" y="118"/>
                      </a:lnTo>
                      <a:lnTo>
                        <a:pt x="147" y="118"/>
                      </a:lnTo>
                      <a:lnTo>
                        <a:pt x="148" y="119"/>
                      </a:lnTo>
                      <a:lnTo>
                        <a:pt x="171" y="116"/>
                      </a:lnTo>
                      <a:lnTo>
                        <a:pt x="173" y="115"/>
                      </a:lnTo>
                      <a:lnTo>
                        <a:pt x="194" y="110"/>
                      </a:lnTo>
                      <a:lnTo>
                        <a:pt x="197" y="110"/>
                      </a:lnTo>
                      <a:lnTo>
                        <a:pt x="200" y="107"/>
                      </a:lnTo>
                      <a:lnTo>
                        <a:pt x="228" y="84"/>
                      </a:lnTo>
                      <a:lnTo>
                        <a:pt x="229" y="84"/>
                      </a:lnTo>
                      <a:lnTo>
                        <a:pt x="258" y="57"/>
                      </a:lnTo>
                      <a:lnTo>
                        <a:pt x="248" y="46"/>
                      </a:lnTo>
                      <a:lnTo>
                        <a:pt x="255" y="58"/>
                      </a:lnTo>
                      <a:lnTo>
                        <a:pt x="291" y="38"/>
                      </a:lnTo>
                      <a:lnTo>
                        <a:pt x="283" y="26"/>
                      </a:lnTo>
                      <a:lnTo>
                        <a:pt x="283" y="41"/>
                      </a:lnTo>
                      <a:lnTo>
                        <a:pt x="332" y="41"/>
                      </a:lnTo>
                      <a:lnTo>
                        <a:pt x="332" y="26"/>
                      </a:lnTo>
                      <a:lnTo>
                        <a:pt x="329" y="40"/>
                      </a:lnTo>
                      <a:lnTo>
                        <a:pt x="366" y="47"/>
                      </a:lnTo>
                      <a:lnTo>
                        <a:pt x="369" y="34"/>
                      </a:lnTo>
                      <a:lnTo>
                        <a:pt x="366" y="47"/>
                      </a:lnTo>
                      <a:lnTo>
                        <a:pt x="378" y="50"/>
                      </a:lnTo>
                      <a:lnTo>
                        <a:pt x="386" y="23"/>
                      </a:lnTo>
                      <a:lnTo>
                        <a:pt x="373" y="20"/>
                      </a:lnTo>
                      <a:lnTo>
                        <a:pt x="372" y="20"/>
                      </a:lnTo>
                      <a:lnTo>
                        <a:pt x="335" y="12"/>
                      </a:lnTo>
                      <a:lnTo>
                        <a:pt x="332" y="12"/>
                      </a:lnTo>
                      <a:lnTo>
                        <a:pt x="283" y="12"/>
                      </a:lnTo>
                      <a:lnTo>
                        <a:pt x="283" y="12"/>
                      </a:lnTo>
                      <a:lnTo>
                        <a:pt x="277" y="12"/>
                      </a:lnTo>
                      <a:lnTo>
                        <a:pt x="277" y="14"/>
                      </a:lnTo>
                      <a:lnTo>
                        <a:pt x="242" y="34"/>
                      </a:lnTo>
                      <a:lnTo>
                        <a:pt x="238" y="35"/>
                      </a:lnTo>
                      <a:lnTo>
                        <a:pt x="209" y="63"/>
                      </a:lnTo>
                      <a:lnTo>
                        <a:pt x="219" y="73"/>
                      </a:lnTo>
                      <a:lnTo>
                        <a:pt x="209" y="63"/>
                      </a:lnTo>
                      <a:lnTo>
                        <a:pt x="182" y="86"/>
                      </a:lnTo>
                      <a:lnTo>
                        <a:pt x="191" y="96"/>
                      </a:lnTo>
                      <a:lnTo>
                        <a:pt x="188" y="83"/>
                      </a:lnTo>
                      <a:lnTo>
                        <a:pt x="167" y="87"/>
                      </a:lnTo>
                      <a:lnTo>
                        <a:pt x="170" y="101"/>
                      </a:lnTo>
                      <a:lnTo>
                        <a:pt x="168" y="87"/>
                      </a:lnTo>
                      <a:lnTo>
                        <a:pt x="145" y="90"/>
                      </a:lnTo>
                      <a:lnTo>
                        <a:pt x="147" y="104"/>
                      </a:lnTo>
                      <a:lnTo>
                        <a:pt x="153" y="90"/>
                      </a:lnTo>
                      <a:lnTo>
                        <a:pt x="133" y="83"/>
                      </a:lnTo>
                      <a:lnTo>
                        <a:pt x="127" y="96"/>
                      </a:lnTo>
                      <a:lnTo>
                        <a:pt x="134" y="84"/>
                      </a:lnTo>
                      <a:lnTo>
                        <a:pt x="121" y="77"/>
                      </a:lnTo>
                      <a:lnTo>
                        <a:pt x="124" y="78"/>
                      </a:lnTo>
                      <a:lnTo>
                        <a:pt x="113" y="89"/>
                      </a:lnTo>
                      <a:lnTo>
                        <a:pt x="127" y="83"/>
                      </a:lnTo>
                      <a:lnTo>
                        <a:pt x="111" y="50"/>
                      </a:lnTo>
                      <a:lnTo>
                        <a:pt x="110" y="49"/>
                      </a:lnTo>
                      <a:lnTo>
                        <a:pt x="96" y="29"/>
                      </a:lnTo>
                      <a:lnTo>
                        <a:pt x="88" y="18"/>
                      </a:lnTo>
                      <a:lnTo>
                        <a:pt x="87" y="15"/>
                      </a:lnTo>
                      <a:lnTo>
                        <a:pt x="82" y="14"/>
                      </a:lnTo>
                      <a:lnTo>
                        <a:pt x="56" y="1"/>
                      </a:lnTo>
                      <a:lnTo>
                        <a:pt x="56" y="0"/>
                      </a:lnTo>
                      <a:lnTo>
                        <a:pt x="50" y="0"/>
                      </a:lnTo>
                      <a:lnTo>
                        <a:pt x="29" y="0"/>
                      </a:lnTo>
                      <a:lnTo>
                        <a:pt x="29" y="0"/>
                      </a:lnTo>
                      <a:lnTo>
                        <a:pt x="23" y="0"/>
                      </a:lnTo>
                      <a:lnTo>
                        <a:pt x="19" y="5"/>
                      </a:lnTo>
                      <a:lnTo>
                        <a:pt x="12" y="12"/>
                      </a:lnTo>
                      <a:lnTo>
                        <a:pt x="10" y="11"/>
                      </a:lnTo>
                      <a:lnTo>
                        <a:pt x="9" y="15"/>
                      </a:lnTo>
                      <a:lnTo>
                        <a:pt x="1" y="31"/>
                      </a:lnTo>
                      <a:lnTo>
                        <a:pt x="0" y="31"/>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1" name="Freeform 47"/>
                <p:cNvSpPr>
                  <a:spLocks/>
                </p:cNvSpPr>
                <p:nvPr/>
              </p:nvSpPr>
              <p:spPr bwMode="auto">
                <a:xfrm>
                  <a:off x="2936" y="3681"/>
                  <a:ext cx="194" cy="59"/>
                </a:xfrm>
                <a:custGeom>
                  <a:avLst/>
                  <a:gdLst>
                    <a:gd name="T0" fmla="*/ 30 w 388"/>
                    <a:gd name="T1" fmla="*/ 45 h 118"/>
                    <a:gd name="T2" fmla="*/ 14 w 388"/>
                    <a:gd name="T3" fmla="*/ 37 h 118"/>
                    <a:gd name="T4" fmla="*/ 28 w 388"/>
                    <a:gd name="T5" fmla="*/ 43 h 118"/>
                    <a:gd name="T6" fmla="*/ 22 w 388"/>
                    <a:gd name="T7" fmla="*/ 20 h 118"/>
                    <a:gd name="T8" fmla="*/ 39 w 388"/>
                    <a:gd name="T9" fmla="*/ 25 h 118"/>
                    <a:gd name="T10" fmla="*/ 28 w 388"/>
                    <a:gd name="T11" fmla="*/ 28 h 118"/>
                    <a:gd name="T12" fmla="*/ 28 w 388"/>
                    <a:gd name="T13" fmla="*/ 29 h 118"/>
                    <a:gd name="T14" fmla="*/ 51 w 388"/>
                    <a:gd name="T15" fmla="*/ 14 h 118"/>
                    <a:gd name="T16" fmla="*/ 72 w 388"/>
                    <a:gd name="T17" fmla="*/ 40 h 118"/>
                    <a:gd name="T18" fmla="*/ 68 w 388"/>
                    <a:gd name="T19" fmla="*/ 37 h 118"/>
                    <a:gd name="T20" fmla="*/ 72 w 388"/>
                    <a:gd name="T21" fmla="*/ 45 h 118"/>
                    <a:gd name="T22" fmla="*/ 89 w 388"/>
                    <a:gd name="T23" fmla="*/ 66 h 118"/>
                    <a:gd name="T24" fmla="*/ 86 w 388"/>
                    <a:gd name="T25" fmla="*/ 63 h 118"/>
                    <a:gd name="T26" fmla="*/ 98 w 388"/>
                    <a:gd name="T27" fmla="*/ 95 h 118"/>
                    <a:gd name="T28" fmla="*/ 106 w 388"/>
                    <a:gd name="T29" fmla="*/ 103 h 118"/>
                    <a:gd name="T30" fmla="*/ 123 w 388"/>
                    <a:gd name="T31" fmla="*/ 111 h 118"/>
                    <a:gd name="T32" fmla="*/ 149 w 388"/>
                    <a:gd name="T33" fmla="*/ 118 h 118"/>
                    <a:gd name="T34" fmla="*/ 172 w 388"/>
                    <a:gd name="T35" fmla="*/ 115 h 118"/>
                    <a:gd name="T36" fmla="*/ 195 w 388"/>
                    <a:gd name="T37" fmla="*/ 111 h 118"/>
                    <a:gd name="T38" fmla="*/ 201 w 388"/>
                    <a:gd name="T39" fmla="*/ 108 h 118"/>
                    <a:gd name="T40" fmla="*/ 230 w 388"/>
                    <a:gd name="T41" fmla="*/ 85 h 118"/>
                    <a:gd name="T42" fmla="*/ 247 w 388"/>
                    <a:gd name="T43" fmla="*/ 45 h 118"/>
                    <a:gd name="T44" fmla="*/ 290 w 388"/>
                    <a:gd name="T45" fmla="*/ 40 h 118"/>
                    <a:gd name="T46" fmla="*/ 282 w 388"/>
                    <a:gd name="T47" fmla="*/ 42 h 118"/>
                    <a:gd name="T48" fmla="*/ 331 w 388"/>
                    <a:gd name="T49" fmla="*/ 26 h 118"/>
                    <a:gd name="T50" fmla="*/ 367 w 388"/>
                    <a:gd name="T51" fmla="*/ 46 h 118"/>
                    <a:gd name="T52" fmla="*/ 365 w 388"/>
                    <a:gd name="T53" fmla="*/ 46 h 118"/>
                    <a:gd name="T54" fmla="*/ 388 w 388"/>
                    <a:gd name="T55" fmla="*/ 23 h 118"/>
                    <a:gd name="T56" fmla="*/ 371 w 388"/>
                    <a:gd name="T57" fmla="*/ 19 h 118"/>
                    <a:gd name="T58" fmla="*/ 331 w 388"/>
                    <a:gd name="T59" fmla="*/ 13 h 118"/>
                    <a:gd name="T60" fmla="*/ 282 w 388"/>
                    <a:gd name="T61" fmla="*/ 13 h 118"/>
                    <a:gd name="T62" fmla="*/ 276 w 388"/>
                    <a:gd name="T63" fmla="*/ 14 h 118"/>
                    <a:gd name="T64" fmla="*/ 236 w 388"/>
                    <a:gd name="T65" fmla="*/ 34 h 118"/>
                    <a:gd name="T66" fmla="*/ 209 w 388"/>
                    <a:gd name="T67" fmla="*/ 65 h 118"/>
                    <a:gd name="T68" fmla="*/ 210 w 388"/>
                    <a:gd name="T69" fmla="*/ 63 h 118"/>
                    <a:gd name="T70" fmla="*/ 186 w 388"/>
                    <a:gd name="T71" fmla="*/ 83 h 118"/>
                    <a:gd name="T72" fmla="*/ 189 w 388"/>
                    <a:gd name="T73" fmla="*/ 83 h 118"/>
                    <a:gd name="T74" fmla="*/ 169 w 388"/>
                    <a:gd name="T75" fmla="*/ 101 h 118"/>
                    <a:gd name="T76" fmla="*/ 147 w 388"/>
                    <a:gd name="T77" fmla="*/ 91 h 118"/>
                    <a:gd name="T78" fmla="*/ 154 w 388"/>
                    <a:gd name="T79" fmla="*/ 91 h 118"/>
                    <a:gd name="T80" fmla="*/ 128 w 388"/>
                    <a:gd name="T81" fmla="*/ 97 h 118"/>
                    <a:gd name="T82" fmla="*/ 118 w 388"/>
                    <a:gd name="T83" fmla="*/ 77 h 118"/>
                    <a:gd name="T84" fmla="*/ 123 w 388"/>
                    <a:gd name="T85" fmla="*/ 78 h 118"/>
                    <a:gd name="T86" fmla="*/ 126 w 388"/>
                    <a:gd name="T87" fmla="*/ 85 h 118"/>
                    <a:gd name="T88" fmla="*/ 114 w 388"/>
                    <a:gd name="T89" fmla="*/ 51 h 118"/>
                    <a:gd name="T90" fmla="*/ 97 w 388"/>
                    <a:gd name="T91" fmla="*/ 29 h 118"/>
                    <a:gd name="T92" fmla="*/ 97 w 388"/>
                    <a:gd name="T93" fmla="*/ 31 h 118"/>
                    <a:gd name="T94" fmla="*/ 89 w 388"/>
                    <a:gd name="T95" fmla="*/ 16 h 118"/>
                    <a:gd name="T96" fmla="*/ 57 w 388"/>
                    <a:gd name="T97" fmla="*/ 2 h 118"/>
                    <a:gd name="T98" fmla="*/ 51 w 388"/>
                    <a:gd name="T99" fmla="*/ 0 h 118"/>
                    <a:gd name="T100" fmla="*/ 28 w 388"/>
                    <a:gd name="T101" fmla="*/ 0 h 118"/>
                    <a:gd name="T102" fmla="*/ 19 w 388"/>
                    <a:gd name="T103" fmla="*/ 5 h 118"/>
                    <a:gd name="T104" fmla="*/ 11 w 388"/>
                    <a:gd name="T105" fmla="*/ 10 h 118"/>
                    <a:gd name="T106" fmla="*/ 2 w 388"/>
                    <a:gd name="T107" fmla="*/ 31 h 118"/>
                    <a:gd name="T108" fmla="*/ 0 w 388"/>
                    <a:gd name="T109" fmla="*/ 37 h 118"/>
                    <a:gd name="T110" fmla="*/ 0 w 388"/>
                    <a:gd name="T111"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18">
                      <a:moveTo>
                        <a:pt x="0" y="45"/>
                      </a:moveTo>
                      <a:lnTo>
                        <a:pt x="30" y="45"/>
                      </a:lnTo>
                      <a:lnTo>
                        <a:pt x="30" y="37"/>
                      </a:lnTo>
                      <a:lnTo>
                        <a:pt x="14" y="37"/>
                      </a:lnTo>
                      <a:lnTo>
                        <a:pt x="28" y="43"/>
                      </a:lnTo>
                      <a:lnTo>
                        <a:pt x="28" y="43"/>
                      </a:lnTo>
                      <a:lnTo>
                        <a:pt x="36" y="26"/>
                      </a:lnTo>
                      <a:lnTo>
                        <a:pt x="22" y="20"/>
                      </a:lnTo>
                      <a:lnTo>
                        <a:pt x="33" y="31"/>
                      </a:lnTo>
                      <a:lnTo>
                        <a:pt x="39" y="25"/>
                      </a:lnTo>
                      <a:lnTo>
                        <a:pt x="28" y="14"/>
                      </a:lnTo>
                      <a:lnTo>
                        <a:pt x="28" y="28"/>
                      </a:lnTo>
                      <a:lnTo>
                        <a:pt x="34" y="28"/>
                      </a:lnTo>
                      <a:lnTo>
                        <a:pt x="28" y="29"/>
                      </a:lnTo>
                      <a:lnTo>
                        <a:pt x="51" y="29"/>
                      </a:lnTo>
                      <a:lnTo>
                        <a:pt x="51" y="14"/>
                      </a:lnTo>
                      <a:lnTo>
                        <a:pt x="45" y="28"/>
                      </a:lnTo>
                      <a:lnTo>
                        <a:pt x="72" y="40"/>
                      </a:lnTo>
                      <a:lnTo>
                        <a:pt x="79" y="26"/>
                      </a:lnTo>
                      <a:lnTo>
                        <a:pt x="68" y="37"/>
                      </a:lnTo>
                      <a:lnTo>
                        <a:pt x="66" y="34"/>
                      </a:lnTo>
                      <a:lnTo>
                        <a:pt x="72" y="45"/>
                      </a:lnTo>
                      <a:lnTo>
                        <a:pt x="74" y="46"/>
                      </a:lnTo>
                      <a:lnTo>
                        <a:pt x="89" y="66"/>
                      </a:lnTo>
                      <a:lnTo>
                        <a:pt x="100" y="57"/>
                      </a:lnTo>
                      <a:lnTo>
                        <a:pt x="86" y="63"/>
                      </a:lnTo>
                      <a:lnTo>
                        <a:pt x="98" y="95"/>
                      </a:lnTo>
                      <a:lnTo>
                        <a:pt x="98" y="95"/>
                      </a:lnTo>
                      <a:lnTo>
                        <a:pt x="102" y="100"/>
                      </a:lnTo>
                      <a:lnTo>
                        <a:pt x="106" y="103"/>
                      </a:lnTo>
                      <a:lnTo>
                        <a:pt x="121" y="111"/>
                      </a:lnTo>
                      <a:lnTo>
                        <a:pt x="123" y="111"/>
                      </a:lnTo>
                      <a:lnTo>
                        <a:pt x="144" y="118"/>
                      </a:lnTo>
                      <a:lnTo>
                        <a:pt x="149" y="118"/>
                      </a:lnTo>
                      <a:lnTo>
                        <a:pt x="152" y="118"/>
                      </a:lnTo>
                      <a:lnTo>
                        <a:pt x="172" y="115"/>
                      </a:lnTo>
                      <a:lnTo>
                        <a:pt x="172" y="115"/>
                      </a:lnTo>
                      <a:lnTo>
                        <a:pt x="195" y="111"/>
                      </a:lnTo>
                      <a:lnTo>
                        <a:pt x="198" y="111"/>
                      </a:lnTo>
                      <a:lnTo>
                        <a:pt x="201" y="108"/>
                      </a:lnTo>
                      <a:lnTo>
                        <a:pt x="229" y="85"/>
                      </a:lnTo>
                      <a:lnTo>
                        <a:pt x="230" y="85"/>
                      </a:lnTo>
                      <a:lnTo>
                        <a:pt x="258" y="56"/>
                      </a:lnTo>
                      <a:lnTo>
                        <a:pt x="247" y="45"/>
                      </a:lnTo>
                      <a:lnTo>
                        <a:pt x="255" y="59"/>
                      </a:lnTo>
                      <a:lnTo>
                        <a:pt x="290" y="40"/>
                      </a:lnTo>
                      <a:lnTo>
                        <a:pt x="282" y="26"/>
                      </a:lnTo>
                      <a:lnTo>
                        <a:pt x="282" y="42"/>
                      </a:lnTo>
                      <a:lnTo>
                        <a:pt x="331" y="42"/>
                      </a:lnTo>
                      <a:lnTo>
                        <a:pt x="331" y="26"/>
                      </a:lnTo>
                      <a:lnTo>
                        <a:pt x="330" y="40"/>
                      </a:lnTo>
                      <a:lnTo>
                        <a:pt x="367" y="46"/>
                      </a:lnTo>
                      <a:lnTo>
                        <a:pt x="368" y="33"/>
                      </a:lnTo>
                      <a:lnTo>
                        <a:pt x="365" y="46"/>
                      </a:lnTo>
                      <a:lnTo>
                        <a:pt x="380" y="51"/>
                      </a:lnTo>
                      <a:lnTo>
                        <a:pt x="388" y="23"/>
                      </a:lnTo>
                      <a:lnTo>
                        <a:pt x="373" y="19"/>
                      </a:lnTo>
                      <a:lnTo>
                        <a:pt x="371" y="19"/>
                      </a:lnTo>
                      <a:lnTo>
                        <a:pt x="334" y="13"/>
                      </a:lnTo>
                      <a:lnTo>
                        <a:pt x="331" y="13"/>
                      </a:lnTo>
                      <a:lnTo>
                        <a:pt x="282" y="13"/>
                      </a:lnTo>
                      <a:lnTo>
                        <a:pt x="282" y="13"/>
                      </a:lnTo>
                      <a:lnTo>
                        <a:pt x="276" y="13"/>
                      </a:lnTo>
                      <a:lnTo>
                        <a:pt x="276" y="14"/>
                      </a:lnTo>
                      <a:lnTo>
                        <a:pt x="241" y="33"/>
                      </a:lnTo>
                      <a:lnTo>
                        <a:pt x="236" y="34"/>
                      </a:lnTo>
                      <a:lnTo>
                        <a:pt x="236" y="36"/>
                      </a:lnTo>
                      <a:lnTo>
                        <a:pt x="209" y="65"/>
                      </a:lnTo>
                      <a:lnTo>
                        <a:pt x="219" y="74"/>
                      </a:lnTo>
                      <a:lnTo>
                        <a:pt x="210" y="63"/>
                      </a:lnTo>
                      <a:lnTo>
                        <a:pt x="183" y="86"/>
                      </a:lnTo>
                      <a:lnTo>
                        <a:pt x="186" y="83"/>
                      </a:lnTo>
                      <a:lnTo>
                        <a:pt x="192" y="97"/>
                      </a:lnTo>
                      <a:lnTo>
                        <a:pt x="189" y="83"/>
                      </a:lnTo>
                      <a:lnTo>
                        <a:pt x="166" y="88"/>
                      </a:lnTo>
                      <a:lnTo>
                        <a:pt x="169" y="101"/>
                      </a:lnTo>
                      <a:lnTo>
                        <a:pt x="167" y="88"/>
                      </a:lnTo>
                      <a:lnTo>
                        <a:pt x="147" y="91"/>
                      </a:lnTo>
                      <a:lnTo>
                        <a:pt x="149" y="105"/>
                      </a:lnTo>
                      <a:lnTo>
                        <a:pt x="154" y="91"/>
                      </a:lnTo>
                      <a:lnTo>
                        <a:pt x="132" y="83"/>
                      </a:lnTo>
                      <a:lnTo>
                        <a:pt x="128" y="97"/>
                      </a:lnTo>
                      <a:lnTo>
                        <a:pt x="134" y="85"/>
                      </a:lnTo>
                      <a:lnTo>
                        <a:pt x="118" y="77"/>
                      </a:lnTo>
                      <a:lnTo>
                        <a:pt x="126" y="83"/>
                      </a:lnTo>
                      <a:lnTo>
                        <a:pt x="123" y="78"/>
                      </a:lnTo>
                      <a:lnTo>
                        <a:pt x="112" y="89"/>
                      </a:lnTo>
                      <a:lnTo>
                        <a:pt x="126" y="85"/>
                      </a:lnTo>
                      <a:lnTo>
                        <a:pt x="114" y="52"/>
                      </a:lnTo>
                      <a:lnTo>
                        <a:pt x="114" y="51"/>
                      </a:lnTo>
                      <a:lnTo>
                        <a:pt x="112" y="49"/>
                      </a:lnTo>
                      <a:lnTo>
                        <a:pt x="97" y="29"/>
                      </a:lnTo>
                      <a:lnTo>
                        <a:pt x="85" y="37"/>
                      </a:lnTo>
                      <a:lnTo>
                        <a:pt x="97" y="31"/>
                      </a:lnTo>
                      <a:lnTo>
                        <a:pt x="91" y="20"/>
                      </a:lnTo>
                      <a:lnTo>
                        <a:pt x="89" y="16"/>
                      </a:lnTo>
                      <a:lnTo>
                        <a:pt x="85" y="14"/>
                      </a:lnTo>
                      <a:lnTo>
                        <a:pt x="57" y="2"/>
                      </a:lnTo>
                      <a:lnTo>
                        <a:pt x="57" y="0"/>
                      </a:lnTo>
                      <a:lnTo>
                        <a:pt x="51" y="0"/>
                      </a:lnTo>
                      <a:lnTo>
                        <a:pt x="28" y="0"/>
                      </a:lnTo>
                      <a:lnTo>
                        <a:pt x="28" y="0"/>
                      </a:lnTo>
                      <a:lnTo>
                        <a:pt x="22" y="0"/>
                      </a:lnTo>
                      <a:lnTo>
                        <a:pt x="19" y="5"/>
                      </a:lnTo>
                      <a:lnTo>
                        <a:pt x="13" y="11"/>
                      </a:lnTo>
                      <a:lnTo>
                        <a:pt x="11" y="10"/>
                      </a:lnTo>
                      <a:lnTo>
                        <a:pt x="10" y="14"/>
                      </a:lnTo>
                      <a:lnTo>
                        <a:pt x="2" y="31"/>
                      </a:lnTo>
                      <a:lnTo>
                        <a:pt x="0" y="31"/>
                      </a:lnTo>
                      <a:lnTo>
                        <a:pt x="0" y="37"/>
                      </a:lnTo>
                      <a:lnTo>
                        <a:pt x="0" y="37"/>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2" name="Freeform 48"/>
                <p:cNvSpPr>
                  <a:spLocks/>
                </p:cNvSpPr>
                <p:nvPr/>
              </p:nvSpPr>
              <p:spPr bwMode="auto">
                <a:xfrm>
                  <a:off x="3067" y="3683"/>
                  <a:ext cx="193" cy="59"/>
                </a:xfrm>
                <a:custGeom>
                  <a:avLst/>
                  <a:gdLst>
                    <a:gd name="T0" fmla="*/ 29 w 386"/>
                    <a:gd name="T1" fmla="*/ 46 h 120"/>
                    <a:gd name="T2" fmla="*/ 14 w 386"/>
                    <a:gd name="T3" fmla="*/ 39 h 120"/>
                    <a:gd name="T4" fmla="*/ 34 w 386"/>
                    <a:gd name="T5" fmla="*/ 26 h 120"/>
                    <a:gd name="T6" fmla="*/ 31 w 386"/>
                    <a:gd name="T7" fmla="*/ 33 h 120"/>
                    <a:gd name="T8" fmla="*/ 28 w 386"/>
                    <a:gd name="T9" fmla="*/ 14 h 120"/>
                    <a:gd name="T10" fmla="*/ 34 w 386"/>
                    <a:gd name="T11" fmla="*/ 28 h 120"/>
                    <a:gd name="T12" fmla="*/ 49 w 386"/>
                    <a:gd name="T13" fmla="*/ 30 h 120"/>
                    <a:gd name="T14" fmla="*/ 43 w 386"/>
                    <a:gd name="T15" fmla="*/ 28 h 120"/>
                    <a:gd name="T16" fmla="*/ 77 w 386"/>
                    <a:gd name="T17" fmla="*/ 26 h 120"/>
                    <a:gd name="T18" fmla="*/ 65 w 386"/>
                    <a:gd name="T19" fmla="*/ 34 h 120"/>
                    <a:gd name="T20" fmla="*/ 74 w 386"/>
                    <a:gd name="T21" fmla="*/ 48 h 120"/>
                    <a:gd name="T22" fmla="*/ 98 w 386"/>
                    <a:gd name="T23" fmla="*/ 59 h 120"/>
                    <a:gd name="T24" fmla="*/ 101 w 386"/>
                    <a:gd name="T25" fmla="*/ 97 h 120"/>
                    <a:gd name="T26" fmla="*/ 108 w 386"/>
                    <a:gd name="T27" fmla="*/ 103 h 120"/>
                    <a:gd name="T28" fmla="*/ 123 w 386"/>
                    <a:gd name="T29" fmla="*/ 112 h 120"/>
                    <a:gd name="T30" fmla="*/ 149 w 386"/>
                    <a:gd name="T31" fmla="*/ 120 h 120"/>
                    <a:gd name="T32" fmla="*/ 172 w 386"/>
                    <a:gd name="T33" fmla="*/ 117 h 120"/>
                    <a:gd name="T34" fmla="*/ 193 w 386"/>
                    <a:gd name="T35" fmla="*/ 112 h 120"/>
                    <a:gd name="T36" fmla="*/ 199 w 386"/>
                    <a:gd name="T37" fmla="*/ 111 h 120"/>
                    <a:gd name="T38" fmla="*/ 230 w 386"/>
                    <a:gd name="T39" fmla="*/ 86 h 120"/>
                    <a:gd name="T40" fmla="*/ 247 w 386"/>
                    <a:gd name="T41" fmla="*/ 46 h 120"/>
                    <a:gd name="T42" fmla="*/ 291 w 386"/>
                    <a:gd name="T43" fmla="*/ 40 h 120"/>
                    <a:gd name="T44" fmla="*/ 284 w 386"/>
                    <a:gd name="T45" fmla="*/ 42 h 120"/>
                    <a:gd name="T46" fmla="*/ 333 w 386"/>
                    <a:gd name="T47" fmla="*/ 26 h 120"/>
                    <a:gd name="T48" fmla="*/ 365 w 386"/>
                    <a:gd name="T49" fmla="*/ 48 h 120"/>
                    <a:gd name="T50" fmla="*/ 363 w 386"/>
                    <a:gd name="T51" fmla="*/ 48 h 120"/>
                    <a:gd name="T52" fmla="*/ 386 w 386"/>
                    <a:gd name="T53" fmla="*/ 25 h 120"/>
                    <a:gd name="T54" fmla="*/ 371 w 386"/>
                    <a:gd name="T55" fmla="*/ 20 h 120"/>
                    <a:gd name="T56" fmla="*/ 333 w 386"/>
                    <a:gd name="T57" fmla="*/ 13 h 120"/>
                    <a:gd name="T58" fmla="*/ 284 w 386"/>
                    <a:gd name="T59" fmla="*/ 13 h 120"/>
                    <a:gd name="T60" fmla="*/ 278 w 386"/>
                    <a:gd name="T61" fmla="*/ 14 h 120"/>
                    <a:gd name="T62" fmla="*/ 236 w 386"/>
                    <a:gd name="T63" fmla="*/ 36 h 120"/>
                    <a:gd name="T64" fmla="*/ 209 w 386"/>
                    <a:gd name="T65" fmla="*/ 66 h 120"/>
                    <a:gd name="T66" fmla="*/ 212 w 386"/>
                    <a:gd name="T67" fmla="*/ 65 h 120"/>
                    <a:gd name="T68" fmla="*/ 190 w 386"/>
                    <a:gd name="T69" fmla="*/ 98 h 120"/>
                    <a:gd name="T70" fmla="*/ 166 w 386"/>
                    <a:gd name="T71" fmla="*/ 89 h 120"/>
                    <a:gd name="T72" fmla="*/ 167 w 386"/>
                    <a:gd name="T73" fmla="*/ 89 h 120"/>
                    <a:gd name="T74" fmla="*/ 149 w 386"/>
                    <a:gd name="T75" fmla="*/ 106 h 120"/>
                    <a:gd name="T76" fmla="*/ 132 w 386"/>
                    <a:gd name="T77" fmla="*/ 85 h 120"/>
                    <a:gd name="T78" fmla="*/ 135 w 386"/>
                    <a:gd name="T79" fmla="*/ 86 h 120"/>
                    <a:gd name="T80" fmla="*/ 124 w 386"/>
                    <a:gd name="T81" fmla="*/ 80 h 120"/>
                    <a:gd name="T82" fmla="*/ 127 w 386"/>
                    <a:gd name="T83" fmla="*/ 85 h 120"/>
                    <a:gd name="T84" fmla="*/ 111 w 386"/>
                    <a:gd name="T85" fmla="*/ 51 h 120"/>
                    <a:gd name="T86" fmla="*/ 85 w 386"/>
                    <a:gd name="T87" fmla="*/ 39 h 120"/>
                    <a:gd name="T88" fmla="*/ 89 w 386"/>
                    <a:gd name="T89" fmla="*/ 19 h 120"/>
                    <a:gd name="T90" fmla="*/ 83 w 386"/>
                    <a:gd name="T91" fmla="*/ 14 h 120"/>
                    <a:gd name="T92" fmla="*/ 56 w 386"/>
                    <a:gd name="T93" fmla="*/ 0 h 120"/>
                    <a:gd name="T94" fmla="*/ 28 w 386"/>
                    <a:gd name="T95" fmla="*/ 0 h 120"/>
                    <a:gd name="T96" fmla="*/ 22 w 386"/>
                    <a:gd name="T97" fmla="*/ 0 h 120"/>
                    <a:gd name="T98" fmla="*/ 11 w 386"/>
                    <a:gd name="T99" fmla="*/ 13 h 120"/>
                    <a:gd name="T100" fmla="*/ 6 w 386"/>
                    <a:gd name="T101" fmla="*/ 16 h 120"/>
                    <a:gd name="T102" fmla="*/ 0 w 386"/>
                    <a:gd name="T103" fmla="*/ 34 h 120"/>
                    <a:gd name="T104" fmla="*/ 0 w 386"/>
                    <a:gd name="T10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6" h="120">
                      <a:moveTo>
                        <a:pt x="0" y="46"/>
                      </a:moveTo>
                      <a:lnTo>
                        <a:pt x="29" y="46"/>
                      </a:lnTo>
                      <a:lnTo>
                        <a:pt x="29" y="39"/>
                      </a:lnTo>
                      <a:lnTo>
                        <a:pt x="14" y="39"/>
                      </a:lnTo>
                      <a:lnTo>
                        <a:pt x="28" y="43"/>
                      </a:lnTo>
                      <a:lnTo>
                        <a:pt x="34" y="26"/>
                      </a:lnTo>
                      <a:lnTo>
                        <a:pt x="20" y="22"/>
                      </a:lnTo>
                      <a:lnTo>
                        <a:pt x="31" y="33"/>
                      </a:lnTo>
                      <a:lnTo>
                        <a:pt x="39" y="25"/>
                      </a:lnTo>
                      <a:lnTo>
                        <a:pt x="28" y="14"/>
                      </a:lnTo>
                      <a:lnTo>
                        <a:pt x="28" y="28"/>
                      </a:lnTo>
                      <a:lnTo>
                        <a:pt x="34" y="28"/>
                      </a:lnTo>
                      <a:lnTo>
                        <a:pt x="28" y="30"/>
                      </a:lnTo>
                      <a:lnTo>
                        <a:pt x="49" y="30"/>
                      </a:lnTo>
                      <a:lnTo>
                        <a:pt x="49" y="14"/>
                      </a:lnTo>
                      <a:lnTo>
                        <a:pt x="43" y="28"/>
                      </a:lnTo>
                      <a:lnTo>
                        <a:pt x="71" y="40"/>
                      </a:lnTo>
                      <a:lnTo>
                        <a:pt x="77" y="26"/>
                      </a:lnTo>
                      <a:lnTo>
                        <a:pt x="66" y="37"/>
                      </a:lnTo>
                      <a:lnTo>
                        <a:pt x="65" y="34"/>
                      </a:lnTo>
                      <a:lnTo>
                        <a:pt x="72" y="46"/>
                      </a:lnTo>
                      <a:lnTo>
                        <a:pt x="74" y="48"/>
                      </a:lnTo>
                      <a:lnTo>
                        <a:pt x="88" y="68"/>
                      </a:lnTo>
                      <a:lnTo>
                        <a:pt x="98" y="59"/>
                      </a:lnTo>
                      <a:lnTo>
                        <a:pt x="86" y="65"/>
                      </a:lnTo>
                      <a:lnTo>
                        <a:pt x="101" y="97"/>
                      </a:lnTo>
                      <a:lnTo>
                        <a:pt x="103" y="102"/>
                      </a:lnTo>
                      <a:lnTo>
                        <a:pt x="108" y="103"/>
                      </a:lnTo>
                      <a:lnTo>
                        <a:pt x="121" y="111"/>
                      </a:lnTo>
                      <a:lnTo>
                        <a:pt x="123" y="112"/>
                      </a:lnTo>
                      <a:lnTo>
                        <a:pt x="144" y="120"/>
                      </a:lnTo>
                      <a:lnTo>
                        <a:pt x="149" y="120"/>
                      </a:lnTo>
                      <a:lnTo>
                        <a:pt x="152" y="120"/>
                      </a:lnTo>
                      <a:lnTo>
                        <a:pt x="172" y="117"/>
                      </a:lnTo>
                      <a:lnTo>
                        <a:pt x="172" y="117"/>
                      </a:lnTo>
                      <a:lnTo>
                        <a:pt x="193" y="112"/>
                      </a:lnTo>
                      <a:lnTo>
                        <a:pt x="196" y="112"/>
                      </a:lnTo>
                      <a:lnTo>
                        <a:pt x="199" y="111"/>
                      </a:lnTo>
                      <a:lnTo>
                        <a:pt x="229" y="88"/>
                      </a:lnTo>
                      <a:lnTo>
                        <a:pt x="230" y="86"/>
                      </a:lnTo>
                      <a:lnTo>
                        <a:pt x="258" y="57"/>
                      </a:lnTo>
                      <a:lnTo>
                        <a:pt x="247" y="46"/>
                      </a:lnTo>
                      <a:lnTo>
                        <a:pt x="255" y="60"/>
                      </a:lnTo>
                      <a:lnTo>
                        <a:pt x="291" y="40"/>
                      </a:lnTo>
                      <a:lnTo>
                        <a:pt x="284" y="26"/>
                      </a:lnTo>
                      <a:lnTo>
                        <a:pt x="284" y="42"/>
                      </a:lnTo>
                      <a:lnTo>
                        <a:pt x="333" y="42"/>
                      </a:lnTo>
                      <a:lnTo>
                        <a:pt x="333" y="26"/>
                      </a:lnTo>
                      <a:lnTo>
                        <a:pt x="330" y="40"/>
                      </a:lnTo>
                      <a:lnTo>
                        <a:pt x="365" y="48"/>
                      </a:lnTo>
                      <a:lnTo>
                        <a:pt x="368" y="34"/>
                      </a:lnTo>
                      <a:lnTo>
                        <a:pt x="363" y="48"/>
                      </a:lnTo>
                      <a:lnTo>
                        <a:pt x="377" y="53"/>
                      </a:lnTo>
                      <a:lnTo>
                        <a:pt x="386" y="25"/>
                      </a:lnTo>
                      <a:lnTo>
                        <a:pt x="373" y="20"/>
                      </a:lnTo>
                      <a:lnTo>
                        <a:pt x="371" y="20"/>
                      </a:lnTo>
                      <a:lnTo>
                        <a:pt x="336" y="13"/>
                      </a:lnTo>
                      <a:lnTo>
                        <a:pt x="333" y="13"/>
                      </a:lnTo>
                      <a:lnTo>
                        <a:pt x="284" y="13"/>
                      </a:lnTo>
                      <a:lnTo>
                        <a:pt x="284" y="13"/>
                      </a:lnTo>
                      <a:lnTo>
                        <a:pt x="278" y="13"/>
                      </a:lnTo>
                      <a:lnTo>
                        <a:pt x="278" y="14"/>
                      </a:lnTo>
                      <a:lnTo>
                        <a:pt x="241" y="34"/>
                      </a:lnTo>
                      <a:lnTo>
                        <a:pt x="236" y="36"/>
                      </a:lnTo>
                      <a:lnTo>
                        <a:pt x="236" y="37"/>
                      </a:lnTo>
                      <a:lnTo>
                        <a:pt x="209" y="66"/>
                      </a:lnTo>
                      <a:lnTo>
                        <a:pt x="219" y="75"/>
                      </a:lnTo>
                      <a:lnTo>
                        <a:pt x="212" y="65"/>
                      </a:lnTo>
                      <a:lnTo>
                        <a:pt x="183" y="88"/>
                      </a:lnTo>
                      <a:lnTo>
                        <a:pt x="190" y="98"/>
                      </a:lnTo>
                      <a:lnTo>
                        <a:pt x="187" y="85"/>
                      </a:lnTo>
                      <a:lnTo>
                        <a:pt x="166" y="89"/>
                      </a:lnTo>
                      <a:lnTo>
                        <a:pt x="169" y="103"/>
                      </a:lnTo>
                      <a:lnTo>
                        <a:pt x="167" y="89"/>
                      </a:lnTo>
                      <a:lnTo>
                        <a:pt x="147" y="92"/>
                      </a:lnTo>
                      <a:lnTo>
                        <a:pt x="149" y="106"/>
                      </a:lnTo>
                      <a:lnTo>
                        <a:pt x="154" y="92"/>
                      </a:lnTo>
                      <a:lnTo>
                        <a:pt x="132" y="85"/>
                      </a:lnTo>
                      <a:lnTo>
                        <a:pt x="127" y="98"/>
                      </a:lnTo>
                      <a:lnTo>
                        <a:pt x="135" y="86"/>
                      </a:lnTo>
                      <a:lnTo>
                        <a:pt x="121" y="79"/>
                      </a:lnTo>
                      <a:lnTo>
                        <a:pt x="124" y="80"/>
                      </a:lnTo>
                      <a:lnTo>
                        <a:pt x="114" y="91"/>
                      </a:lnTo>
                      <a:lnTo>
                        <a:pt x="127" y="85"/>
                      </a:lnTo>
                      <a:lnTo>
                        <a:pt x="112" y="53"/>
                      </a:lnTo>
                      <a:lnTo>
                        <a:pt x="111" y="51"/>
                      </a:lnTo>
                      <a:lnTo>
                        <a:pt x="97" y="31"/>
                      </a:lnTo>
                      <a:lnTo>
                        <a:pt x="85" y="39"/>
                      </a:lnTo>
                      <a:lnTo>
                        <a:pt x="97" y="31"/>
                      </a:lnTo>
                      <a:lnTo>
                        <a:pt x="89" y="19"/>
                      </a:lnTo>
                      <a:lnTo>
                        <a:pt x="88" y="16"/>
                      </a:lnTo>
                      <a:lnTo>
                        <a:pt x="83" y="14"/>
                      </a:lnTo>
                      <a:lnTo>
                        <a:pt x="56" y="2"/>
                      </a:lnTo>
                      <a:lnTo>
                        <a:pt x="56" y="0"/>
                      </a:lnTo>
                      <a:lnTo>
                        <a:pt x="49" y="0"/>
                      </a:lnTo>
                      <a:lnTo>
                        <a:pt x="28" y="0"/>
                      </a:lnTo>
                      <a:lnTo>
                        <a:pt x="28" y="0"/>
                      </a:lnTo>
                      <a:lnTo>
                        <a:pt x="22" y="0"/>
                      </a:lnTo>
                      <a:lnTo>
                        <a:pt x="19" y="5"/>
                      </a:lnTo>
                      <a:lnTo>
                        <a:pt x="11" y="13"/>
                      </a:lnTo>
                      <a:lnTo>
                        <a:pt x="10" y="11"/>
                      </a:lnTo>
                      <a:lnTo>
                        <a:pt x="6" y="16"/>
                      </a:lnTo>
                      <a:lnTo>
                        <a:pt x="6" y="17"/>
                      </a:lnTo>
                      <a:lnTo>
                        <a:pt x="0" y="34"/>
                      </a:lnTo>
                      <a:lnTo>
                        <a:pt x="0" y="39"/>
                      </a:lnTo>
                      <a:lnTo>
                        <a:pt x="0" y="39"/>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3" name="Freeform 49"/>
                <p:cNvSpPr>
                  <a:spLocks/>
                </p:cNvSpPr>
                <p:nvPr/>
              </p:nvSpPr>
              <p:spPr bwMode="auto">
                <a:xfrm>
                  <a:off x="3159" y="3693"/>
                  <a:ext cx="195" cy="60"/>
                </a:xfrm>
                <a:custGeom>
                  <a:avLst/>
                  <a:gdLst>
                    <a:gd name="T0" fmla="*/ 29 w 389"/>
                    <a:gd name="T1" fmla="*/ 45 h 121"/>
                    <a:gd name="T2" fmla="*/ 14 w 389"/>
                    <a:gd name="T3" fmla="*/ 39 h 121"/>
                    <a:gd name="T4" fmla="*/ 28 w 389"/>
                    <a:gd name="T5" fmla="*/ 45 h 121"/>
                    <a:gd name="T6" fmla="*/ 22 w 389"/>
                    <a:gd name="T7" fmla="*/ 22 h 121"/>
                    <a:gd name="T8" fmla="*/ 38 w 389"/>
                    <a:gd name="T9" fmla="*/ 23 h 121"/>
                    <a:gd name="T10" fmla="*/ 28 w 389"/>
                    <a:gd name="T11" fmla="*/ 28 h 121"/>
                    <a:gd name="T12" fmla="*/ 38 w 389"/>
                    <a:gd name="T13" fmla="*/ 25 h 121"/>
                    <a:gd name="T14" fmla="*/ 51 w 389"/>
                    <a:gd name="T15" fmla="*/ 29 h 121"/>
                    <a:gd name="T16" fmla="*/ 45 w 389"/>
                    <a:gd name="T17" fmla="*/ 28 h 121"/>
                    <a:gd name="T18" fmla="*/ 78 w 389"/>
                    <a:gd name="T19" fmla="*/ 26 h 121"/>
                    <a:gd name="T20" fmla="*/ 66 w 389"/>
                    <a:gd name="T21" fmla="*/ 34 h 121"/>
                    <a:gd name="T22" fmla="*/ 74 w 389"/>
                    <a:gd name="T23" fmla="*/ 48 h 121"/>
                    <a:gd name="T24" fmla="*/ 100 w 389"/>
                    <a:gd name="T25" fmla="*/ 57 h 121"/>
                    <a:gd name="T26" fmla="*/ 98 w 389"/>
                    <a:gd name="T27" fmla="*/ 97 h 121"/>
                    <a:gd name="T28" fmla="*/ 101 w 389"/>
                    <a:gd name="T29" fmla="*/ 101 h 121"/>
                    <a:gd name="T30" fmla="*/ 123 w 389"/>
                    <a:gd name="T31" fmla="*/ 112 h 121"/>
                    <a:gd name="T32" fmla="*/ 144 w 389"/>
                    <a:gd name="T33" fmla="*/ 120 h 121"/>
                    <a:gd name="T34" fmla="*/ 150 w 389"/>
                    <a:gd name="T35" fmla="*/ 121 h 121"/>
                    <a:gd name="T36" fmla="*/ 173 w 389"/>
                    <a:gd name="T37" fmla="*/ 117 h 121"/>
                    <a:gd name="T38" fmla="*/ 196 w 389"/>
                    <a:gd name="T39" fmla="*/ 112 h 121"/>
                    <a:gd name="T40" fmla="*/ 228 w 389"/>
                    <a:gd name="T41" fmla="*/ 85 h 121"/>
                    <a:gd name="T42" fmla="*/ 259 w 389"/>
                    <a:gd name="T43" fmla="*/ 55 h 121"/>
                    <a:gd name="T44" fmla="*/ 256 w 389"/>
                    <a:gd name="T45" fmla="*/ 59 h 121"/>
                    <a:gd name="T46" fmla="*/ 284 w 389"/>
                    <a:gd name="T47" fmla="*/ 26 h 121"/>
                    <a:gd name="T48" fmla="*/ 333 w 389"/>
                    <a:gd name="T49" fmla="*/ 42 h 121"/>
                    <a:gd name="T50" fmla="*/ 331 w 389"/>
                    <a:gd name="T51" fmla="*/ 40 h 121"/>
                    <a:gd name="T52" fmla="*/ 369 w 389"/>
                    <a:gd name="T53" fmla="*/ 33 h 121"/>
                    <a:gd name="T54" fmla="*/ 377 w 389"/>
                    <a:gd name="T55" fmla="*/ 52 h 121"/>
                    <a:gd name="T56" fmla="*/ 375 w 389"/>
                    <a:gd name="T57" fmla="*/ 20 h 121"/>
                    <a:gd name="T58" fmla="*/ 372 w 389"/>
                    <a:gd name="T59" fmla="*/ 19 h 121"/>
                    <a:gd name="T60" fmla="*/ 333 w 389"/>
                    <a:gd name="T61" fmla="*/ 13 h 121"/>
                    <a:gd name="T62" fmla="*/ 284 w 389"/>
                    <a:gd name="T63" fmla="*/ 13 h 121"/>
                    <a:gd name="T64" fmla="*/ 277 w 389"/>
                    <a:gd name="T65" fmla="*/ 14 h 121"/>
                    <a:gd name="T66" fmla="*/ 239 w 389"/>
                    <a:gd name="T67" fmla="*/ 36 h 121"/>
                    <a:gd name="T68" fmla="*/ 219 w 389"/>
                    <a:gd name="T69" fmla="*/ 74 h 121"/>
                    <a:gd name="T70" fmla="*/ 181 w 389"/>
                    <a:gd name="T71" fmla="*/ 88 h 121"/>
                    <a:gd name="T72" fmla="*/ 187 w 389"/>
                    <a:gd name="T73" fmla="*/ 85 h 121"/>
                    <a:gd name="T74" fmla="*/ 170 w 389"/>
                    <a:gd name="T75" fmla="*/ 103 h 121"/>
                    <a:gd name="T76" fmla="*/ 147 w 389"/>
                    <a:gd name="T77" fmla="*/ 92 h 121"/>
                    <a:gd name="T78" fmla="*/ 155 w 389"/>
                    <a:gd name="T79" fmla="*/ 92 h 121"/>
                    <a:gd name="T80" fmla="*/ 129 w 389"/>
                    <a:gd name="T81" fmla="*/ 98 h 121"/>
                    <a:gd name="T82" fmla="*/ 118 w 389"/>
                    <a:gd name="T83" fmla="*/ 78 h 121"/>
                    <a:gd name="T84" fmla="*/ 123 w 389"/>
                    <a:gd name="T85" fmla="*/ 80 h 121"/>
                    <a:gd name="T86" fmla="*/ 126 w 389"/>
                    <a:gd name="T87" fmla="*/ 86 h 121"/>
                    <a:gd name="T88" fmla="*/ 114 w 389"/>
                    <a:gd name="T89" fmla="*/ 51 h 121"/>
                    <a:gd name="T90" fmla="*/ 95 w 389"/>
                    <a:gd name="T91" fmla="*/ 29 h 121"/>
                    <a:gd name="T92" fmla="*/ 98 w 389"/>
                    <a:gd name="T93" fmla="*/ 33 h 121"/>
                    <a:gd name="T94" fmla="*/ 89 w 389"/>
                    <a:gd name="T95" fmla="*/ 16 h 121"/>
                    <a:gd name="T96" fmla="*/ 57 w 389"/>
                    <a:gd name="T97" fmla="*/ 2 h 121"/>
                    <a:gd name="T98" fmla="*/ 51 w 389"/>
                    <a:gd name="T99" fmla="*/ 0 h 121"/>
                    <a:gd name="T100" fmla="*/ 28 w 389"/>
                    <a:gd name="T101" fmla="*/ 0 h 121"/>
                    <a:gd name="T102" fmla="*/ 17 w 389"/>
                    <a:gd name="T103" fmla="*/ 3 h 121"/>
                    <a:gd name="T104" fmla="*/ 11 w 389"/>
                    <a:gd name="T105" fmla="*/ 13 h 121"/>
                    <a:gd name="T106" fmla="*/ 2 w 389"/>
                    <a:gd name="T107" fmla="*/ 33 h 121"/>
                    <a:gd name="T108" fmla="*/ 0 w 389"/>
                    <a:gd name="T109" fmla="*/ 39 h 121"/>
                    <a:gd name="T110" fmla="*/ 0 w 389"/>
                    <a:gd name="T111"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121">
                      <a:moveTo>
                        <a:pt x="0" y="45"/>
                      </a:moveTo>
                      <a:lnTo>
                        <a:pt x="29" y="45"/>
                      </a:lnTo>
                      <a:lnTo>
                        <a:pt x="29" y="39"/>
                      </a:lnTo>
                      <a:lnTo>
                        <a:pt x="14" y="39"/>
                      </a:lnTo>
                      <a:lnTo>
                        <a:pt x="28" y="45"/>
                      </a:lnTo>
                      <a:lnTo>
                        <a:pt x="28" y="45"/>
                      </a:lnTo>
                      <a:lnTo>
                        <a:pt x="35" y="28"/>
                      </a:lnTo>
                      <a:lnTo>
                        <a:pt x="22" y="22"/>
                      </a:lnTo>
                      <a:lnTo>
                        <a:pt x="32" y="31"/>
                      </a:lnTo>
                      <a:lnTo>
                        <a:pt x="38" y="23"/>
                      </a:lnTo>
                      <a:lnTo>
                        <a:pt x="28" y="14"/>
                      </a:lnTo>
                      <a:lnTo>
                        <a:pt x="28" y="28"/>
                      </a:lnTo>
                      <a:lnTo>
                        <a:pt x="34" y="28"/>
                      </a:lnTo>
                      <a:lnTo>
                        <a:pt x="38" y="25"/>
                      </a:lnTo>
                      <a:lnTo>
                        <a:pt x="28" y="29"/>
                      </a:lnTo>
                      <a:lnTo>
                        <a:pt x="51" y="29"/>
                      </a:lnTo>
                      <a:lnTo>
                        <a:pt x="51" y="14"/>
                      </a:lnTo>
                      <a:lnTo>
                        <a:pt x="45" y="28"/>
                      </a:lnTo>
                      <a:lnTo>
                        <a:pt x="72" y="40"/>
                      </a:lnTo>
                      <a:lnTo>
                        <a:pt x="78" y="26"/>
                      </a:lnTo>
                      <a:lnTo>
                        <a:pt x="68" y="37"/>
                      </a:lnTo>
                      <a:lnTo>
                        <a:pt x="66" y="34"/>
                      </a:lnTo>
                      <a:lnTo>
                        <a:pt x="72" y="46"/>
                      </a:lnTo>
                      <a:lnTo>
                        <a:pt x="74" y="48"/>
                      </a:lnTo>
                      <a:lnTo>
                        <a:pt x="89" y="66"/>
                      </a:lnTo>
                      <a:lnTo>
                        <a:pt x="100" y="57"/>
                      </a:lnTo>
                      <a:lnTo>
                        <a:pt x="86" y="63"/>
                      </a:lnTo>
                      <a:lnTo>
                        <a:pt x="98" y="97"/>
                      </a:lnTo>
                      <a:lnTo>
                        <a:pt x="98" y="97"/>
                      </a:lnTo>
                      <a:lnTo>
                        <a:pt x="101" y="101"/>
                      </a:lnTo>
                      <a:lnTo>
                        <a:pt x="106" y="105"/>
                      </a:lnTo>
                      <a:lnTo>
                        <a:pt x="123" y="112"/>
                      </a:lnTo>
                      <a:lnTo>
                        <a:pt x="124" y="112"/>
                      </a:lnTo>
                      <a:lnTo>
                        <a:pt x="144" y="120"/>
                      </a:lnTo>
                      <a:lnTo>
                        <a:pt x="149" y="120"/>
                      </a:lnTo>
                      <a:lnTo>
                        <a:pt x="150" y="121"/>
                      </a:lnTo>
                      <a:lnTo>
                        <a:pt x="172" y="118"/>
                      </a:lnTo>
                      <a:lnTo>
                        <a:pt x="173" y="117"/>
                      </a:lnTo>
                      <a:lnTo>
                        <a:pt x="193" y="112"/>
                      </a:lnTo>
                      <a:lnTo>
                        <a:pt x="196" y="112"/>
                      </a:lnTo>
                      <a:lnTo>
                        <a:pt x="199" y="109"/>
                      </a:lnTo>
                      <a:lnTo>
                        <a:pt x="228" y="85"/>
                      </a:lnTo>
                      <a:lnTo>
                        <a:pt x="230" y="85"/>
                      </a:lnTo>
                      <a:lnTo>
                        <a:pt x="259" y="55"/>
                      </a:lnTo>
                      <a:lnTo>
                        <a:pt x="248" y="45"/>
                      </a:lnTo>
                      <a:lnTo>
                        <a:pt x="256" y="59"/>
                      </a:lnTo>
                      <a:lnTo>
                        <a:pt x="291" y="40"/>
                      </a:lnTo>
                      <a:lnTo>
                        <a:pt x="284" y="26"/>
                      </a:lnTo>
                      <a:lnTo>
                        <a:pt x="284" y="42"/>
                      </a:lnTo>
                      <a:lnTo>
                        <a:pt x="333" y="42"/>
                      </a:lnTo>
                      <a:lnTo>
                        <a:pt x="333" y="26"/>
                      </a:lnTo>
                      <a:lnTo>
                        <a:pt x="331" y="40"/>
                      </a:lnTo>
                      <a:lnTo>
                        <a:pt x="368" y="46"/>
                      </a:lnTo>
                      <a:lnTo>
                        <a:pt x="369" y="33"/>
                      </a:lnTo>
                      <a:lnTo>
                        <a:pt x="363" y="46"/>
                      </a:lnTo>
                      <a:lnTo>
                        <a:pt x="377" y="52"/>
                      </a:lnTo>
                      <a:lnTo>
                        <a:pt x="389" y="26"/>
                      </a:lnTo>
                      <a:lnTo>
                        <a:pt x="375" y="20"/>
                      </a:lnTo>
                      <a:lnTo>
                        <a:pt x="375" y="19"/>
                      </a:lnTo>
                      <a:lnTo>
                        <a:pt x="372" y="19"/>
                      </a:lnTo>
                      <a:lnTo>
                        <a:pt x="336" y="13"/>
                      </a:lnTo>
                      <a:lnTo>
                        <a:pt x="333" y="13"/>
                      </a:lnTo>
                      <a:lnTo>
                        <a:pt x="284" y="13"/>
                      </a:lnTo>
                      <a:lnTo>
                        <a:pt x="284" y="13"/>
                      </a:lnTo>
                      <a:lnTo>
                        <a:pt x="277" y="13"/>
                      </a:lnTo>
                      <a:lnTo>
                        <a:pt x="277" y="14"/>
                      </a:lnTo>
                      <a:lnTo>
                        <a:pt x="242" y="33"/>
                      </a:lnTo>
                      <a:lnTo>
                        <a:pt x="239" y="36"/>
                      </a:lnTo>
                      <a:lnTo>
                        <a:pt x="210" y="65"/>
                      </a:lnTo>
                      <a:lnTo>
                        <a:pt x="219" y="74"/>
                      </a:lnTo>
                      <a:lnTo>
                        <a:pt x="210" y="63"/>
                      </a:lnTo>
                      <a:lnTo>
                        <a:pt x="181" y="88"/>
                      </a:lnTo>
                      <a:lnTo>
                        <a:pt x="190" y="98"/>
                      </a:lnTo>
                      <a:lnTo>
                        <a:pt x="187" y="85"/>
                      </a:lnTo>
                      <a:lnTo>
                        <a:pt x="167" y="89"/>
                      </a:lnTo>
                      <a:lnTo>
                        <a:pt x="170" y="103"/>
                      </a:lnTo>
                      <a:lnTo>
                        <a:pt x="169" y="89"/>
                      </a:lnTo>
                      <a:lnTo>
                        <a:pt x="147" y="92"/>
                      </a:lnTo>
                      <a:lnTo>
                        <a:pt x="149" y="106"/>
                      </a:lnTo>
                      <a:lnTo>
                        <a:pt x="155" y="92"/>
                      </a:lnTo>
                      <a:lnTo>
                        <a:pt x="135" y="85"/>
                      </a:lnTo>
                      <a:lnTo>
                        <a:pt x="129" y="98"/>
                      </a:lnTo>
                      <a:lnTo>
                        <a:pt x="135" y="86"/>
                      </a:lnTo>
                      <a:lnTo>
                        <a:pt x="118" y="78"/>
                      </a:lnTo>
                      <a:lnTo>
                        <a:pt x="126" y="85"/>
                      </a:lnTo>
                      <a:lnTo>
                        <a:pt x="123" y="80"/>
                      </a:lnTo>
                      <a:lnTo>
                        <a:pt x="112" y="91"/>
                      </a:lnTo>
                      <a:lnTo>
                        <a:pt x="126" y="86"/>
                      </a:lnTo>
                      <a:lnTo>
                        <a:pt x="114" y="52"/>
                      </a:lnTo>
                      <a:lnTo>
                        <a:pt x="114" y="51"/>
                      </a:lnTo>
                      <a:lnTo>
                        <a:pt x="110" y="48"/>
                      </a:lnTo>
                      <a:lnTo>
                        <a:pt x="95" y="29"/>
                      </a:lnTo>
                      <a:lnTo>
                        <a:pt x="84" y="39"/>
                      </a:lnTo>
                      <a:lnTo>
                        <a:pt x="98" y="33"/>
                      </a:lnTo>
                      <a:lnTo>
                        <a:pt x="92" y="20"/>
                      </a:lnTo>
                      <a:lnTo>
                        <a:pt x="89" y="16"/>
                      </a:lnTo>
                      <a:lnTo>
                        <a:pt x="84" y="14"/>
                      </a:lnTo>
                      <a:lnTo>
                        <a:pt x="57" y="2"/>
                      </a:lnTo>
                      <a:lnTo>
                        <a:pt x="57" y="0"/>
                      </a:lnTo>
                      <a:lnTo>
                        <a:pt x="51" y="0"/>
                      </a:lnTo>
                      <a:lnTo>
                        <a:pt x="28" y="0"/>
                      </a:lnTo>
                      <a:lnTo>
                        <a:pt x="28" y="0"/>
                      </a:lnTo>
                      <a:lnTo>
                        <a:pt x="22" y="0"/>
                      </a:lnTo>
                      <a:lnTo>
                        <a:pt x="17" y="3"/>
                      </a:lnTo>
                      <a:lnTo>
                        <a:pt x="17" y="5"/>
                      </a:lnTo>
                      <a:lnTo>
                        <a:pt x="11" y="13"/>
                      </a:lnTo>
                      <a:lnTo>
                        <a:pt x="9" y="16"/>
                      </a:lnTo>
                      <a:lnTo>
                        <a:pt x="2" y="33"/>
                      </a:lnTo>
                      <a:lnTo>
                        <a:pt x="0" y="33"/>
                      </a:lnTo>
                      <a:lnTo>
                        <a:pt x="0" y="39"/>
                      </a:lnTo>
                      <a:lnTo>
                        <a:pt x="0" y="39"/>
                      </a:lnTo>
                      <a:lnTo>
                        <a:pt x="0" y="4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4" name="Freeform 50"/>
                <p:cNvSpPr>
                  <a:spLocks/>
                </p:cNvSpPr>
                <p:nvPr/>
              </p:nvSpPr>
              <p:spPr bwMode="auto">
                <a:xfrm>
                  <a:off x="3174" y="3705"/>
                  <a:ext cx="193" cy="60"/>
                </a:xfrm>
                <a:custGeom>
                  <a:avLst/>
                  <a:gdLst>
                    <a:gd name="T0" fmla="*/ 29 w 386"/>
                    <a:gd name="T1" fmla="*/ 46 h 119"/>
                    <a:gd name="T2" fmla="*/ 14 w 386"/>
                    <a:gd name="T3" fmla="*/ 37 h 119"/>
                    <a:gd name="T4" fmla="*/ 28 w 386"/>
                    <a:gd name="T5" fmla="*/ 43 h 119"/>
                    <a:gd name="T6" fmla="*/ 22 w 386"/>
                    <a:gd name="T7" fmla="*/ 21 h 119"/>
                    <a:gd name="T8" fmla="*/ 39 w 386"/>
                    <a:gd name="T9" fmla="*/ 21 h 119"/>
                    <a:gd name="T10" fmla="*/ 26 w 386"/>
                    <a:gd name="T11" fmla="*/ 27 h 119"/>
                    <a:gd name="T12" fmla="*/ 37 w 386"/>
                    <a:gd name="T13" fmla="*/ 24 h 119"/>
                    <a:gd name="T14" fmla="*/ 51 w 386"/>
                    <a:gd name="T15" fmla="*/ 29 h 119"/>
                    <a:gd name="T16" fmla="*/ 45 w 386"/>
                    <a:gd name="T17" fmla="*/ 27 h 119"/>
                    <a:gd name="T18" fmla="*/ 78 w 386"/>
                    <a:gd name="T19" fmla="*/ 26 h 119"/>
                    <a:gd name="T20" fmla="*/ 66 w 386"/>
                    <a:gd name="T21" fmla="*/ 34 h 119"/>
                    <a:gd name="T22" fmla="*/ 74 w 386"/>
                    <a:gd name="T23" fmla="*/ 46 h 119"/>
                    <a:gd name="T24" fmla="*/ 100 w 386"/>
                    <a:gd name="T25" fmla="*/ 57 h 119"/>
                    <a:gd name="T26" fmla="*/ 98 w 386"/>
                    <a:gd name="T27" fmla="*/ 96 h 119"/>
                    <a:gd name="T28" fmla="*/ 101 w 386"/>
                    <a:gd name="T29" fmla="*/ 101 h 119"/>
                    <a:gd name="T30" fmla="*/ 107 w 386"/>
                    <a:gd name="T31" fmla="*/ 104 h 119"/>
                    <a:gd name="T32" fmla="*/ 127 w 386"/>
                    <a:gd name="T33" fmla="*/ 96 h 119"/>
                    <a:gd name="T34" fmla="*/ 143 w 386"/>
                    <a:gd name="T35" fmla="*/ 119 h 119"/>
                    <a:gd name="T36" fmla="*/ 149 w 386"/>
                    <a:gd name="T37" fmla="*/ 119 h 119"/>
                    <a:gd name="T38" fmla="*/ 172 w 386"/>
                    <a:gd name="T39" fmla="*/ 116 h 119"/>
                    <a:gd name="T40" fmla="*/ 195 w 386"/>
                    <a:gd name="T41" fmla="*/ 110 h 119"/>
                    <a:gd name="T42" fmla="*/ 199 w 386"/>
                    <a:gd name="T43" fmla="*/ 107 h 119"/>
                    <a:gd name="T44" fmla="*/ 230 w 386"/>
                    <a:gd name="T45" fmla="*/ 83 h 119"/>
                    <a:gd name="T46" fmla="*/ 245 w 386"/>
                    <a:gd name="T47" fmla="*/ 46 h 119"/>
                    <a:gd name="T48" fmla="*/ 290 w 386"/>
                    <a:gd name="T49" fmla="*/ 40 h 119"/>
                    <a:gd name="T50" fmla="*/ 282 w 386"/>
                    <a:gd name="T51" fmla="*/ 41 h 119"/>
                    <a:gd name="T52" fmla="*/ 331 w 386"/>
                    <a:gd name="T53" fmla="*/ 26 h 119"/>
                    <a:gd name="T54" fmla="*/ 366 w 386"/>
                    <a:gd name="T55" fmla="*/ 46 h 119"/>
                    <a:gd name="T56" fmla="*/ 363 w 386"/>
                    <a:gd name="T57" fmla="*/ 46 h 119"/>
                    <a:gd name="T58" fmla="*/ 386 w 386"/>
                    <a:gd name="T59" fmla="*/ 23 h 119"/>
                    <a:gd name="T60" fmla="*/ 371 w 386"/>
                    <a:gd name="T61" fmla="*/ 18 h 119"/>
                    <a:gd name="T62" fmla="*/ 331 w 386"/>
                    <a:gd name="T63" fmla="*/ 12 h 119"/>
                    <a:gd name="T64" fmla="*/ 282 w 386"/>
                    <a:gd name="T65" fmla="*/ 12 h 119"/>
                    <a:gd name="T66" fmla="*/ 276 w 386"/>
                    <a:gd name="T67" fmla="*/ 14 h 119"/>
                    <a:gd name="T68" fmla="*/ 236 w 386"/>
                    <a:gd name="T69" fmla="*/ 37 h 119"/>
                    <a:gd name="T70" fmla="*/ 219 w 386"/>
                    <a:gd name="T71" fmla="*/ 72 h 119"/>
                    <a:gd name="T72" fmla="*/ 181 w 386"/>
                    <a:gd name="T73" fmla="*/ 86 h 119"/>
                    <a:gd name="T74" fmla="*/ 187 w 386"/>
                    <a:gd name="T75" fmla="*/ 83 h 119"/>
                    <a:gd name="T76" fmla="*/ 169 w 386"/>
                    <a:gd name="T77" fmla="*/ 103 h 119"/>
                    <a:gd name="T78" fmla="*/ 147 w 386"/>
                    <a:gd name="T79" fmla="*/ 92 h 119"/>
                    <a:gd name="T80" fmla="*/ 155 w 386"/>
                    <a:gd name="T81" fmla="*/ 93 h 119"/>
                    <a:gd name="T82" fmla="*/ 134 w 386"/>
                    <a:gd name="T83" fmla="*/ 83 h 119"/>
                    <a:gd name="T84" fmla="*/ 126 w 386"/>
                    <a:gd name="T85" fmla="*/ 84 h 119"/>
                    <a:gd name="T86" fmla="*/ 118 w 386"/>
                    <a:gd name="T87" fmla="*/ 76 h 119"/>
                    <a:gd name="T88" fmla="*/ 126 w 386"/>
                    <a:gd name="T89" fmla="*/ 86 h 119"/>
                    <a:gd name="T90" fmla="*/ 114 w 386"/>
                    <a:gd name="T91" fmla="*/ 50 h 119"/>
                    <a:gd name="T92" fmla="*/ 97 w 386"/>
                    <a:gd name="T93" fmla="*/ 29 h 119"/>
                    <a:gd name="T94" fmla="*/ 97 w 386"/>
                    <a:gd name="T95" fmla="*/ 30 h 119"/>
                    <a:gd name="T96" fmla="*/ 89 w 386"/>
                    <a:gd name="T97" fmla="*/ 15 h 119"/>
                    <a:gd name="T98" fmla="*/ 57 w 386"/>
                    <a:gd name="T99" fmla="*/ 1 h 119"/>
                    <a:gd name="T100" fmla="*/ 51 w 386"/>
                    <a:gd name="T101" fmla="*/ 0 h 119"/>
                    <a:gd name="T102" fmla="*/ 26 w 386"/>
                    <a:gd name="T103" fmla="*/ 0 h 119"/>
                    <a:gd name="T104" fmla="*/ 16 w 386"/>
                    <a:gd name="T105" fmla="*/ 3 h 119"/>
                    <a:gd name="T106" fmla="*/ 9 w 386"/>
                    <a:gd name="T107" fmla="*/ 14 h 119"/>
                    <a:gd name="T108" fmla="*/ 2 w 386"/>
                    <a:gd name="T109" fmla="*/ 30 h 119"/>
                    <a:gd name="T110" fmla="*/ 0 w 386"/>
                    <a:gd name="T111" fmla="*/ 37 h 119"/>
                    <a:gd name="T112" fmla="*/ 0 w 386"/>
                    <a:gd name="T113" fmla="*/ 4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119">
                      <a:moveTo>
                        <a:pt x="0" y="46"/>
                      </a:moveTo>
                      <a:lnTo>
                        <a:pt x="29" y="46"/>
                      </a:lnTo>
                      <a:lnTo>
                        <a:pt x="29" y="37"/>
                      </a:lnTo>
                      <a:lnTo>
                        <a:pt x="14" y="37"/>
                      </a:lnTo>
                      <a:lnTo>
                        <a:pt x="28" y="43"/>
                      </a:lnTo>
                      <a:lnTo>
                        <a:pt x="28" y="43"/>
                      </a:lnTo>
                      <a:lnTo>
                        <a:pt x="35" y="27"/>
                      </a:lnTo>
                      <a:lnTo>
                        <a:pt x="22" y="21"/>
                      </a:lnTo>
                      <a:lnTo>
                        <a:pt x="34" y="29"/>
                      </a:lnTo>
                      <a:lnTo>
                        <a:pt x="39" y="21"/>
                      </a:lnTo>
                      <a:lnTo>
                        <a:pt x="26" y="14"/>
                      </a:lnTo>
                      <a:lnTo>
                        <a:pt x="26" y="27"/>
                      </a:lnTo>
                      <a:lnTo>
                        <a:pt x="32" y="27"/>
                      </a:lnTo>
                      <a:lnTo>
                        <a:pt x="37" y="24"/>
                      </a:lnTo>
                      <a:lnTo>
                        <a:pt x="26" y="29"/>
                      </a:lnTo>
                      <a:lnTo>
                        <a:pt x="51" y="29"/>
                      </a:lnTo>
                      <a:lnTo>
                        <a:pt x="51" y="14"/>
                      </a:lnTo>
                      <a:lnTo>
                        <a:pt x="45" y="27"/>
                      </a:lnTo>
                      <a:lnTo>
                        <a:pt x="72" y="40"/>
                      </a:lnTo>
                      <a:lnTo>
                        <a:pt x="78" y="26"/>
                      </a:lnTo>
                      <a:lnTo>
                        <a:pt x="68" y="37"/>
                      </a:lnTo>
                      <a:lnTo>
                        <a:pt x="66" y="34"/>
                      </a:lnTo>
                      <a:lnTo>
                        <a:pt x="72" y="44"/>
                      </a:lnTo>
                      <a:lnTo>
                        <a:pt x="74" y="46"/>
                      </a:lnTo>
                      <a:lnTo>
                        <a:pt x="89" y="66"/>
                      </a:lnTo>
                      <a:lnTo>
                        <a:pt x="100" y="57"/>
                      </a:lnTo>
                      <a:lnTo>
                        <a:pt x="86" y="63"/>
                      </a:lnTo>
                      <a:lnTo>
                        <a:pt x="98" y="96"/>
                      </a:lnTo>
                      <a:lnTo>
                        <a:pt x="98" y="96"/>
                      </a:lnTo>
                      <a:lnTo>
                        <a:pt x="101" y="101"/>
                      </a:lnTo>
                      <a:lnTo>
                        <a:pt x="106" y="104"/>
                      </a:lnTo>
                      <a:lnTo>
                        <a:pt x="107" y="104"/>
                      </a:lnTo>
                      <a:lnTo>
                        <a:pt x="123" y="110"/>
                      </a:lnTo>
                      <a:lnTo>
                        <a:pt x="127" y="96"/>
                      </a:lnTo>
                      <a:lnTo>
                        <a:pt x="121" y="110"/>
                      </a:lnTo>
                      <a:lnTo>
                        <a:pt x="143" y="119"/>
                      </a:lnTo>
                      <a:lnTo>
                        <a:pt x="143" y="119"/>
                      </a:lnTo>
                      <a:lnTo>
                        <a:pt x="149" y="119"/>
                      </a:lnTo>
                      <a:lnTo>
                        <a:pt x="152" y="119"/>
                      </a:lnTo>
                      <a:lnTo>
                        <a:pt x="172" y="116"/>
                      </a:lnTo>
                      <a:lnTo>
                        <a:pt x="173" y="116"/>
                      </a:lnTo>
                      <a:lnTo>
                        <a:pt x="195" y="110"/>
                      </a:lnTo>
                      <a:lnTo>
                        <a:pt x="196" y="110"/>
                      </a:lnTo>
                      <a:lnTo>
                        <a:pt x="199" y="107"/>
                      </a:lnTo>
                      <a:lnTo>
                        <a:pt x="228" y="83"/>
                      </a:lnTo>
                      <a:lnTo>
                        <a:pt x="230" y="83"/>
                      </a:lnTo>
                      <a:lnTo>
                        <a:pt x="256" y="57"/>
                      </a:lnTo>
                      <a:lnTo>
                        <a:pt x="245" y="46"/>
                      </a:lnTo>
                      <a:lnTo>
                        <a:pt x="253" y="60"/>
                      </a:lnTo>
                      <a:lnTo>
                        <a:pt x="290" y="40"/>
                      </a:lnTo>
                      <a:lnTo>
                        <a:pt x="282" y="26"/>
                      </a:lnTo>
                      <a:lnTo>
                        <a:pt x="282" y="41"/>
                      </a:lnTo>
                      <a:lnTo>
                        <a:pt x="331" y="41"/>
                      </a:lnTo>
                      <a:lnTo>
                        <a:pt x="331" y="26"/>
                      </a:lnTo>
                      <a:lnTo>
                        <a:pt x="330" y="40"/>
                      </a:lnTo>
                      <a:lnTo>
                        <a:pt x="366" y="46"/>
                      </a:lnTo>
                      <a:lnTo>
                        <a:pt x="368" y="32"/>
                      </a:lnTo>
                      <a:lnTo>
                        <a:pt x="363" y="46"/>
                      </a:lnTo>
                      <a:lnTo>
                        <a:pt x="377" y="50"/>
                      </a:lnTo>
                      <a:lnTo>
                        <a:pt x="386" y="23"/>
                      </a:lnTo>
                      <a:lnTo>
                        <a:pt x="372" y="18"/>
                      </a:lnTo>
                      <a:lnTo>
                        <a:pt x="371" y="18"/>
                      </a:lnTo>
                      <a:lnTo>
                        <a:pt x="334" y="12"/>
                      </a:lnTo>
                      <a:lnTo>
                        <a:pt x="331" y="12"/>
                      </a:lnTo>
                      <a:lnTo>
                        <a:pt x="282" y="12"/>
                      </a:lnTo>
                      <a:lnTo>
                        <a:pt x="282" y="12"/>
                      </a:lnTo>
                      <a:lnTo>
                        <a:pt x="276" y="12"/>
                      </a:lnTo>
                      <a:lnTo>
                        <a:pt x="276" y="14"/>
                      </a:lnTo>
                      <a:lnTo>
                        <a:pt x="239" y="34"/>
                      </a:lnTo>
                      <a:lnTo>
                        <a:pt x="236" y="37"/>
                      </a:lnTo>
                      <a:lnTo>
                        <a:pt x="210" y="63"/>
                      </a:lnTo>
                      <a:lnTo>
                        <a:pt x="219" y="72"/>
                      </a:lnTo>
                      <a:lnTo>
                        <a:pt x="210" y="61"/>
                      </a:lnTo>
                      <a:lnTo>
                        <a:pt x="181" y="86"/>
                      </a:lnTo>
                      <a:lnTo>
                        <a:pt x="190" y="96"/>
                      </a:lnTo>
                      <a:lnTo>
                        <a:pt x="187" y="83"/>
                      </a:lnTo>
                      <a:lnTo>
                        <a:pt x="166" y="89"/>
                      </a:lnTo>
                      <a:lnTo>
                        <a:pt x="169" y="103"/>
                      </a:lnTo>
                      <a:lnTo>
                        <a:pt x="167" y="89"/>
                      </a:lnTo>
                      <a:lnTo>
                        <a:pt x="147" y="92"/>
                      </a:lnTo>
                      <a:lnTo>
                        <a:pt x="149" y="106"/>
                      </a:lnTo>
                      <a:lnTo>
                        <a:pt x="155" y="93"/>
                      </a:lnTo>
                      <a:lnTo>
                        <a:pt x="134" y="84"/>
                      </a:lnTo>
                      <a:lnTo>
                        <a:pt x="134" y="83"/>
                      </a:lnTo>
                      <a:lnTo>
                        <a:pt x="118" y="76"/>
                      </a:lnTo>
                      <a:lnTo>
                        <a:pt x="126" y="84"/>
                      </a:lnTo>
                      <a:lnTo>
                        <a:pt x="123" y="80"/>
                      </a:lnTo>
                      <a:lnTo>
                        <a:pt x="118" y="76"/>
                      </a:lnTo>
                      <a:lnTo>
                        <a:pt x="112" y="90"/>
                      </a:lnTo>
                      <a:lnTo>
                        <a:pt x="126" y="86"/>
                      </a:lnTo>
                      <a:lnTo>
                        <a:pt x="114" y="52"/>
                      </a:lnTo>
                      <a:lnTo>
                        <a:pt x="114" y="50"/>
                      </a:lnTo>
                      <a:lnTo>
                        <a:pt x="112" y="49"/>
                      </a:lnTo>
                      <a:lnTo>
                        <a:pt x="97" y="29"/>
                      </a:lnTo>
                      <a:lnTo>
                        <a:pt x="85" y="37"/>
                      </a:lnTo>
                      <a:lnTo>
                        <a:pt x="97" y="30"/>
                      </a:lnTo>
                      <a:lnTo>
                        <a:pt x="91" y="20"/>
                      </a:lnTo>
                      <a:lnTo>
                        <a:pt x="89" y="15"/>
                      </a:lnTo>
                      <a:lnTo>
                        <a:pt x="85" y="14"/>
                      </a:lnTo>
                      <a:lnTo>
                        <a:pt x="57" y="1"/>
                      </a:lnTo>
                      <a:lnTo>
                        <a:pt x="57" y="0"/>
                      </a:lnTo>
                      <a:lnTo>
                        <a:pt x="51" y="0"/>
                      </a:lnTo>
                      <a:lnTo>
                        <a:pt x="26" y="0"/>
                      </a:lnTo>
                      <a:lnTo>
                        <a:pt x="26" y="0"/>
                      </a:lnTo>
                      <a:lnTo>
                        <a:pt x="20" y="0"/>
                      </a:lnTo>
                      <a:lnTo>
                        <a:pt x="16" y="3"/>
                      </a:lnTo>
                      <a:lnTo>
                        <a:pt x="14" y="6"/>
                      </a:lnTo>
                      <a:lnTo>
                        <a:pt x="9" y="14"/>
                      </a:lnTo>
                      <a:lnTo>
                        <a:pt x="9" y="15"/>
                      </a:lnTo>
                      <a:lnTo>
                        <a:pt x="2" y="30"/>
                      </a:lnTo>
                      <a:lnTo>
                        <a:pt x="0" y="30"/>
                      </a:lnTo>
                      <a:lnTo>
                        <a:pt x="0" y="37"/>
                      </a:lnTo>
                      <a:lnTo>
                        <a:pt x="0" y="37"/>
                      </a:lnTo>
                      <a:lnTo>
                        <a:pt x="0" y="46"/>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5" name="Freeform 51"/>
                <p:cNvSpPr>
                  <a:spLocks/>
                </p:cNvSpPr>
                <p:nvPr/>
              </p:nvSpPr>
              <p:spPr bwMode="auto">
                <a:xfrm>
                  <a:off x="3442" y="3703"/>
                  <a:ext cx="192" cy="60"/>
                </a:xfrm>
                <a:custGeom>
                  <a:avLst/>
                  <a:gdLst>
                    <a:gd name="T0" fmla="*/ 29 w 385"/>
                    <a:gd name="T1" fmla="*/ 48 h 121"/>
                    <a:gd name="T2" fmla="*/ 14 w 385"/>
                    <a:gd name="T3" fmla="*/ 37 h 121"/>
                    <a:gd name="T4" fmla="*/ 28 w 385"/>
                    <a:gd name="T5" fmla="*/ 43 h 121"/>
                    <a:gd name="T6" fmla="*/ 22 w 385"/>
                    <a:gd name="T7" fmla="*/ 22 h 121"/>
                    <a:gd name="T8" fmla="*/ 40 w 385"/>
                    <a:gd name="T9" fmla="*/ 25 h 121"/>
                    <a:gd name="T10" fmla="*/ 29 w 385"/>
                    <a:gd name="T11" fmla="*/ 28 h 121"/>
                    <a:gd name="T12" fmla="*/ 29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0 w 385"/>
                    <a:gd name="T29" fmla="*/ 111 h 121"/>
                    <a:gd name="T30" fmla="*/ 146 w 385"/>
                    <a:gd name="T31" fmla="*/ 121 h 121"/>
                    <a:gd name="T32" fmla="*/ 155 w 385"/>
                    <a:gd name="T33" fmla="*/ 121 h 121"/>
                    <a:gd name="T34" fmla="*/ 172 w 385"/>
                    <a:gd name="T35" fmla="*/ 101 h 121"/>
                    <a:gd name="T36" fmla="*/ 195 w 385"/>
                    <a:gd name="T37" fmla="*/ 112 h 121"/>
                    <a:gd name="T38" fmla="*/ 201 w 385"/>
                    <a:gd name="T39" fmla="*/ 109 h 121"/>
                    <a:gd name="T40" fmla="*/ 259 w 385"/>
                    <a:gd name="T41" fmla="*/ 58 h 121"/>
                    <a:gd name="T42" fmla="*/ 258 w 385"/>
                    <a:gd name="T43" fmla="*/ 60 h 121"/>
                    <a:gd name="T44" fmla="*/ 285 w 385"/>
                    <a:gd name="T45" fmla="*/ 26 h 121"/>
                    <a:gd name="T46" fmla="*/ 334 w 385"/>
                    <a:gd name="T47" fmla="*/ 42 h 121"/>
                    <a:gd name="T48" fmla="*/ 331 w 385"/>
                    <a:gd name="T49" fmla="*/ 40 h 121"/>
                    <a:gd name="T50" fmla="*/ 369 w 385"/>
                    <a:gd name="T51" fmla="*/ 51 h 121"/>
                    <a:gd name="T52" fmla="*/ 385 w 385"/>
                    <a:gd name="T53" fmla="*/ 23 h 121"/>
                    <a:gd name="T54" fmla="*/ 371 w 385"/>
                    <a:gd name="T55" fmla="*/ 35 h 121"/>
                    <a:gd name="T56" fmla="*/ 339 w 385"/>
                    <a:gd name="T57" fmla="*/ 13 h 121"/>
                    <a:gd name="T58" fmla="*/ 285 w 385"/>
                    <a:gd name="T59" fmla="*/ 13 h 121"/>
                    <a:gd name="T60" fmla="*/ 279 w 385"/>
                    <a:gd name="T61" fmla="*/ 13 h 121"/>
                    <a:gd name="T62" fmla="*/ 244 w 385"/>
                    <a:gd name="T63" fmla="*/ 35 h 121"/>
                    <a:gd name="T64" fmla="*/ 212 w 385"/>
                    <a:gd name="T65" fmla="*/ 63 h 121"/>
                    <a:gd name="T66" fmla="*/ 186 w 385"/>
                    <a:gd name="T67" fmla="*/ 85 h 121"/>
                    <a:gd name="T68" fmla="*/ 190 w 385"/>
                    <a:gd name="T69" fmla="*/ 85 h 121"/>
                    <a:gd name="T70" fmla="*/ 169 w 385"/>
                    <a:gd name="T71" fmla="*/ 88 h 121"/>
                    <a:gd name="T72" fmla="*/ 150 w 385"/>
                    <a:gd name="T73" fmla="*/ 94 h 121"/>
                    <a:gd name="T74" fmla="*/ 157 w 385"/>
                    <a:gd name="T75" fmla="*/ 94 h 121"/>
                    <a:gd name="T76" fmla="*/ 127 w 385"/>
                    <a:gd name="T77" fmla="*/ 98 h 121"/>
                    <a:gd name="T78" fmla="*/ 121 w 385"/>
                    <a:gd name="T79" fmla="*/ 78 h 121"/>
                    <a:gd name="T80" fmla="*/ 114 w 385"/>
                    <a:gd name="T81" fmla="*/ 89 h 121"/>
                    <a:gd name="T82" fmla="*/ 114 w 385"/>
                    <a:gd name="T83" fmla="*/ 52 h 121"/>
                    <a:gd name="T84" fmla="*/ 98 w 385"/>
                    <a:gd name="T85" fmla="*/ 29 h 121"/>
                    <a:gd name="T86" fmla="*/ 91 w 385"/>
                    <a:gd name="T87" fmla="*/ 19 h 121"/>
                    <a:gd name="T88" fmla="*/ 85 w 385"/>
                    <a:gd name="T89" fmla="*/ 14 h 121"/>
                    <a:gd name="T90" fmla="*/ 57 w 385"/>
                    <a:gd name="T91" fmla="*/ 0 h 121"/>
                    <a:gd name="T92" fmla="*/ 29 w 385"/>
                    <a:gd name="T93" fmla="*/ 0 h 121"/>
                    <a:gd name="T94" fmla="*/ 23 w 385"/>
                    <a:gd name="T95" fmla="*/ 0 h 121"/>
                    <a:gd name="T96" fmla="*/ 13 w 385"/>
                    <a:gd name="T97" fmla="*/ 13 h 121"/>
                    <a:gd name="T98" fmla="*/ 10 w 385"/>
                    <a:gd name="T99" fmla="*/ 16 h 121"/>
                    <a:gd name="T100" fmla="*/ 0 w 385"/>
                    <a:gd name="T101" fmla="*/ 31 h 121"/>
                    <a:gd name="T102" fmla="*/ 0 w 385"/>
                    <a:gd name="T103"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 h="121">
                      <a:moveTo>
                        <a:pt x="0" y="48"/>
                      </a:moveTo>
                      <a:lnTo>
                        <a:pt x="29" y="48"/>
                      </a:lnTo>
                      <a:lnTo>
                        <a:pt x="29" y="37"/>
                      </a:lnTo>
                      <a:lnTo>
                        <a:pt x="14" y="37"/>
                      </a:lnTo>
                      <a:lnTo>
                        <a:pt x="28" y="43"/>
                      </a:lnTo>
                      <a:lnTo>
                        <a:pt x="28" y="43"/>
                      </a:lnTo>
                      <a:lnTo>
                        <a:pt x="36" y="28"/>
                      </a:lnTo>
                      <a:lnTo>
                        <a:pt x="22" y="22"/>
                      </a:lnTo>
                      <a:lnTo>
                        <a:pt x="32" y="32"/>
                      </a:lnTo>
                      <a:lnTo>
                        <a:pt x="40" y="25"/>
                      </a:lnTo>
                      <a:lnTo>
                        <a:pt x="29" y="14"/>
                      </a:lnTo>
                      <a:lnTo>
                        <a:pt x="29" y="28"/>
                      </a:lnTo>
                      <a:lnTo>
                        <a:pt x="36" y="28"/>
                      </a:lnTo>
                      <a:lnTo>
                        <a:pt x="29" y="29"/>
                      </a:lnTo>
                      <a:lnTo>
                        <a:pt x="51" y="29"/>
                      </a:lnTo>
                      <a:lnTo>
                        <a:pt x="51" y="14"/>
                      </a:lnTo>
                      <a:lnTo>
                        <a:pt x="45" y="28"/>
                      </a:lnTo>
                      <a:lnTo>
                        <a:pt x="72" y="40"/>
                      </a:lnTo>
                      <a:lnTo>
                        <a:pt x="78" y="26"/>
                      </a:lnTo>
                      <a:lnTo>
                        <a:pt x="68" y="35"/>
                      </a:lnTo>
                      <a:lnTo>
                        <a:pt x="75" y="46"/>
                      </a:lnTo>
                      <a:lnTo>
                        <a:pt x="86" y="37"/>
                      </a:lnTo>
                      <a:lnTo>
                        <a:pt x="74" y="45"/>
                      </a:lnTo>
                      <a:lnTo>
                        <a:pt x="88" y="66"/>
                      </a:lnTo>
                      <a:lnTo>
                        <a:pt x="100" y="58"/>
                      </a:lnTo>
                      <a:lnTo>
                        <a:pt x="88" y="65"/>
                      </a:lnTo>
                      <a:lnTo>
                        <a:pt x="101" y="95"/>
                      </a:lnTo>
                      <a:lnTo>
                        <a:pt x="103" y="100"/>
                      </a:lnTo>
                      <a:lnTo>
                        <a:pt x="106" y="101"/>
                      </a:lnTo>
                      <a:lnTo>
                        <a:pt x="120" y="111"/>
                      </a:lnTo>
                      <a:lnTo>
                        <a:pt x="123" y="112"/>
                      </a:lnTo>
                      <a:lnTo>
                        <a:pt x="146" y="121"/>
                      </a:lnTo>
                      <a:lnTo>
                        <a:pt x="150" y="121"/>
                      </a:lnTo>
                      <a:lnTo>
                        <a:pt x="155" y="121"/>
                      </a:lnTo>
                      <a:lnTo>
                        <a:pt x="176"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69"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0" y="88"/>
                      </a:lnTo>
                      <a:lnTo>
                        <a:pt x="169" y="88"/>
                      </a:lnTo>
                      <a:lnTo>
                        <a:pt x="147" y="94"/>
                      </a:lnTo>
                      <a:lnTo>
                        <a:pt x="150" y="94"/>
                      </a:lnTo>
                      <a:lnTo>
                        <a:pt x="150" y="108"/>
                      </a:lnTo>
                      <a:lnTo>
                        <a:pt x="157" y="94"/>
                      </a:lnTo>
                      <a:lnTo>
                        <a:pt x="134" y="85"/>
                      </a:lnTo>
                      <a:lnTo>
                        <a:pt x="127" y="98"/>
                      </a:lnTo>
                      <a:lnTo>
                        <a:pt x="135" y="88"/>
                      </a:lnTo>
                      <a:lnTo>
                        <a:pt x="121" y="78"/>
                      </a:lnTo>
                      <a:lnTo>
                        <a:pt x="124" y="78"/>
                      </a:lnTo>
                      <a:lnTo>
                        <a:pt x="114" y="89"/>
                      </a:lnTo>
                      <a:lnTo>
                        <a:pt x="127" y="83"/>
                      </a:lnTo>
                      <a:lnTo>
                        <a:pt x="114" y="52"/>
                      </a:lnTo>
                      <a:lnTo>
                        <a:pt x="112" y="51"/>
                      </a:lnTo>
                      <a:lnTo>
                        <a:pt x="98" y="29"/>
                      </a:lnTo>
                      <a:lnTo>
                        <a:pt x="98" y="29"/>
                      </a:lnTo>
                      <a:lnTo>
                        <a:pt x="91" y="19"/>
                      </a:lnTo>
                      <a:lnTo>
                        <a:pt x="89" y="16"/>
                      </a:lnTo>
                      <a:lnTo>
                        <a:pt x="85" y="14"/>
                      </a:lnTo>
                      <a:lnTo>
                        <a:pt x="57" y="2"/>
                      </a:lnTo>
                      <a:lnTo>
                        <a:pt x="57" y="0"/>
                      </a:lnTo>
                      <a:lnTo>
                        <a:pt x="51" y="0"/>
                      </a:lnTo>
                      <a:lnTo>
                        <a:pt x="29" y="0"/>
                      </a:lnTo>
                      <a:lnTo>
                        <a:pt x="29"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6" name="Freeform 52"/>
                <p:cNvSpPr>
                  <a:spLocks/>
                </p:cNvSpPr>
                <p:nvPr/>
              </p:nvSpPr>
              <p:spPr bwMode="auto">
                <a:xfrm>
                  <a:off x="3551" y="3684"/>
                  <a:ext cx="194" cy="61"/>
                </a:xfrm>
                <a:custGeom>
                  <a:avLst/>
                  <a:gdLst>
                    <a:gd name="T0" fmla="*/ 29 w 388"/>
                    <a:gd name="T1" fmla="*/ 48 h 122"/>
                    <a:gd name="T2" fmla="*/ 14 w 388"/>
                    <a:gd name="T3" fmla="*/ 39 h 122"/>
                    <a:gd name="T4" fmla="*/ 28 w 388"/>
                    <a:gd name="T5" fmla="*/ 45 h 122"/>
                    <a:gd name="T6" fmla="*/ 22 w 388"/>
                    <a:gd name="T7" fmla="*/ 23 h 122"/>
                    <a:gd name="T8" fmla="*/ 40 w 388"/>
                    <a:gd name="T9" fmla="*/ 23 h 122"/>
                    <a:gd name="T10" fmla="*/ 29 w 388"/>
                    <a:gd name="T11" fmla="*/ 28 h 122"/>
                    <a:gd name="T12" fmla="*/ 40 w 388"/>
                    <a:gd name="T13" fmla="*/ 25 h 122"/>
                    <a:gd name="T14" fmla="*/ 51 w 388"/>
                    <a:gd name="T15" fmla="*/ 30 h 122"/>
                    <a:gd name="T16" fmla="*/ 45 w 388"/>
                    <a:gd name="T17" fmla="*/ 28 h 122"/>
                    <a:gd name="T18" fmla="*/ 78 w 388"/>
                    <a:gd name="T19" fmla="*/ 27 h 122"/>
                    <a:gd name="T20" fmla="*/ 66 w 388"/>
                    <a:gd name="T21" fmla="*/ 34 h 122"/>
                    <a:gd name="T22" fmla="*/ 75 w 388"/>
                    <a:gd name="T23" fmla="*/ 48 h 122"/>
                    <a:gd name="T24" fmla="*/ 100 w 388"/>
                    <a:gd name="T25" fmla="*/ 59 h 122"/>
                    <a:gd name="T26" fmla="*/ 101 w 388"/>
                    <a:gd name="T27" fmla="*/ 97 h 122"/>
                    <a:gd name="T28" fmla="*/ 106 w 388"/>
                    <a:gd name="T29" fmla="*/ 103 h 122"/>
                    <a:gd name="T30" fmla="*/ 123 w 388"/>
                    <a:gd name="T31" fmla="*/ 114 h 122"/>
                    <a:gd name="T32" fmla="*/ 150 w 388"/>
                    <a:gd name="T33" fmla="*/ 122 h 122"/>
                    <a:gd name="T34" fmla="*/ 175 w 388"/>
                    <a:gd name="T35" fmla="*/ 117 h 122"/>
                    <a:gd name="T36" fmla="*/ 175 w 388"/>
                    <a:gd name="T37" fmla="*/ 117 h 122"/>
                    <a:gd name="T38" fmla="*/ 198 w 388"/>
                    <a:gd name="T39" fmla="*/ 114 h 122"/>
                    <a:gd name="T40" fmla="*/ 230 w 388"/>
                    <a:gd name="T41" fmla="*/ 85 h 122"/>
                    <a:gd name="T42" fmla="*/ 250 w 388"/>
                    <a:gd name="T43" fmla="*/ 48 h 122"/>
                    <a:gd name="T44" fmla="*/ 293 w 388"/>
                    <a:gd name="T45" fmla="*/ 39 h 122"/>
                    <a:gd name="T46" fmla="*/ 285 w 388"/>
                    <a:gd name="T47" fmla="*/ 42 h 122"/>
                    <a:gd name="T48" fmla="*/ 334 w 388"/>
                    <a:gd name="T49" fmla="*/ 27 h 122"/>
                    <a:gd name="T50" fmla="*/ 368 w 388"/>
                    <a:gd name="T51" fmla="*/ 50 h 122"/>
                    <a:gd name="T52" fmla="*/ 388 w 388"/>
                    <a:gd name="T53" fmla="*/ 25 h 122"/>
                    <a:gd name="T54" fmla="*/ 339 w 388"/>
                    <a:gd name="T55" fmla="*/ 13 h 122"/>
                    <a:gd name="T56" fmla="*/ 285 w 388"/>
                    <a:gd name="T57" fmla="*/ 13 h 122"/>
                    <a:gd name="T58" fmla="*/ 279 w 388"/>
                    <a:gd name="T59" fmla="*/ 13 h 122"/>
                    <a:gd name="T60" fmla="*/ 244 w 388"/>
                    <a:gd name="T61" fmla="*/ 36 h 122"/>
                    <a:gd name="T62" fmla="*/ 212 w 388"/>
                    <a:gd name="T63" fmla="*/ 63 h 122"/>
                    <a:gd name="T64" fmla="*/ 186 w 388"/>
                    <a:gd name="T65" fmla="*/ 86 h 122"/>
                    <a:gd name="T66" fmla="*/ 190 w 388"/>
                    <a:gd name="T67" fmla="*/ 86 h 122"/>
                    <a:gd name="T68" fmla="*/ 169 w 388"/>
                    <a:gd name="T69" fmla="*/ 89 h 122"/>
                    <a:gd name="T70" fmla="*/ 150 w 388"/>
                    <a:gd name="T71" fmla="*/ 94 h 122"/>
                    <a:gd name="T72" fmla="*/ 155 w 388"/>
                    <a:gd name="T73" fmla="*/ 94 h 122"/>
                    <a:gd name="T74" fmla="*/ 127 w 388"/>
                    <a:gd name="T75" fmla="*/ 100 h 122"/>
                    <a:gd name="T76" fmla="*/ 121 w 388"/>
                    <a:gd name="T77" fmla="*/ 80 h 122"/>
                    <a:gd name="T78" fmla="*/ 114 w 388"/>
                    <a:gd name="T79" fmla="*/ 91 h 122"/>
                    <a:gd name="T80" fmla="*/ 114 w 388"/>
                    <a:gd name="T81" fmla="*/ 53 h 122"/>
                    <a:gd name="T82" fmla="*/ 98 w 388"/>
                    <a:gd name="T83" fmla="*/ 31 h 122"/>
                    <a:gd name="T84" fmla="*/ 98 w 388"/>
                    <a:gd name="T85" fmla="*/ 31 h 122"/>
                    <a:gd name="T86" fmla="*/ 89 w 388"/>
                    <a:gd name="T87" fmla="*/ 16 h 122"/>
                    <a:gd name="T88" fmla="*/ 57 w 388"/>
                    <a:gd name="T89" fmla="*/ 2 h 122"/>
                    <a:gd name="T90" fmla="*/ 51 w 388"/>
                    <a:gd name="T91" fmla="*/ 0 h 122"/>
                    <a:gd name="T92" fmla="*/ 29 w 388"/>
                    <a:gd name="T93" fmla="*/ 0 h 122"/>
                    <a:gd name="T94" fmla="*/ 19 w 388"/>
                    <a:gd name="T95" fmla="*/ 4 h 122"/>
                    <a:gd name="T96" fmla="*/ 11 w 388"/>
                    <a:gd name="T97" fmla="*/ 14 h 122"/>
                    <a:gd name="T98" fmla="*/ 2 w 388"/>
                    <a:gd name="T99" fmla="*/ 33 h 122"/>
                    <a:gd name="T100" fmla="*/ 0 w 388"/>
                    <a:gd name="T101" fmla="*/ 39 h 122"/>
                    <a:gd name="T102" fmla="*/ 0 w 388"/>
                    <a:gd name="T103" fmla="*/ 4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122">
                      <a:moveTo>
                        <a:pt x="0" y="48"/>
                      </a:moveTo>
                      <a:lnTo>
                        <a:pt x="29" y="48"/>
                      </a:lnTo>
                      <a:lnTo>
                        <a:pt x="29" y="39"/>
                      </a:lnTo>
                      <a:lnTo>
                        <a:pt x="14" y="39"/>
                      </a:lnTo>
                      <a:lnTo>
                        <a:pt x="28" y="45"/>
                      </a:lnTo>
                      <a:lnTo>
                        <a:pt x="28" y="45"/>
                      </a:lnTo>
                      <a:lnTo>
                        <a:pt x="36" y="30"/>
                      </a:lnTo>
                      <a:lnTo>
                        <a:pt x="22" y="23"/>
                      </a:lnTo>
                      <a:lnTo>
                        <a:pt x="33" y="33"/>
                      </a:lnTo>
                      <a:lnTo>
                        <a:pt x="40" y="23"/>
                      </a:lnTo>
                      <a:lnTo>
                        <a:pt x="29" y="14"/>
                      </a:lnTo>
                      <a:lnTo>
                        <a:pt x="29" y="28"/>
                      </a:lnTo>
                      <a:lnTo>
                        <a:pt x="36" y="28"/>
                      </a:lnTo>
                      <a:lnTo>
                        <a:pt x="40" y="25"/>
                      </a:lnTo>
                      <a:lnTo>
                        <a:pt x="29" y="30"/>
                      </a:lnTo>
                      <a:lnTo>
                        <a:pt x="51" y="30"/>
                      </a:lnTo>
                      <a:lnTo>
                        <a:pt x="51" y="14"/>
                      </a:lnTo>
                      <a:lnTo>
                        <a:pt x="45" y="28"/>
                      </a:lnTo>
                      <a:lnTo>
                        <a:pt x="72" y="40"/>
                      </a:lnTo>
                      <a:lnTo>
                        <a:pt x="78" y="27"/>
                      </a:lnTo>
                      <a:lnTo>
                        <a:pt x="68" y="37"/>
                      </a:lnTo>
                      <a:lnTo>
                        <a:pt x="66" y="34"/>
                      </a:lnTo>
                      <a:lnTo>
                        <a:pt x="74" y="46"/>
                      </a:lnTo>
                      <a:lnTo>
                        <a:pt x="75" y="48"/>
                      </a:lnTo>
                      <a:lnTo>
                        <a:pt x="89" y="68"/>
                      </a:lnTo>
                      <a:lnTo>
                        <a:pt x="100" y="59"/>
                      </a:lnTo>
                      <a:lnTo>
                        <a:pt x="88" y="65"/>
                      </a:lnTo>
                      <a:lnTo>
                        <a:pt x="101" y="97"/>
                      </a:lnTo>
                      <a:lnTo>
                        <a:pt x="103" y="102"/>
                      </a:lnTo>
                      <a:lnTo>
                        <a:pt x="106" y="103"/>
                      </a:lnTo>
                      <a:lnTo>
                        <a:pt x="120" y="112"/>
                      </a:lnTo>
                      <a:lnTo>
                        <a:pt x="123" y="114"/>
                      </a:lnTo>
                      <a:lnTo>
                        <a:pt x="146" y="122"/>
                      </a:lnTo>
                      <a:lnTo>
                        <a:pt x="150" y="122"/>
                      </a:lnTo>
                      <a:lnTo>
                        <a:pt x="154" y="122"/>
                      </a:lnTo>
                      <a:lnTo>
                        <a:pt x="175" y="117"/>
                      </a:lnTo>
                      <a:lnTo>
                        <a:pt x="172" y="103"/>
                      </a:lnTo>
                      <a:lnTo>
                        <a:pt x="175" y="117"/>
                      </a:lnTo>
                      <a:lnTo>
                        <a:pt x="195" y="114"/>
                      </a:lnTo>
                      <a:lnTo>
                        <a:pt x="198" y="114"/>
                      </a:lnTo>
                      <a:lnTo>
                        <a:pt x="201" y="111"/>
                      </a:lnTo>
                      <a:lnTo>
                        <a:pt x="230" y="85"/>
                      </a:lnTo>
                      <a:lnTo>
                        <a:pt x="259" y="59"/>
                      </a:lnTo>
                      <a:lnTo>
                        <a:pt x="250" y="48"/>
                      </a:lnTo>
                      <a:lnTo>
                        <a:pt x="258" y="60"/>
                      </a:lnTo>
                      <a:lnTo>
                        <a:pt x="293" y="39"/>
                      </a:lnTo>
                      <a:lnTo>
                        <a:pt x="285" y="27"/>
                      </a:lnTo>
                      <a:lnTo>
                        <a:pt x="285" y="42"/>
                      </a:lnTo>
                      <a:lnTo>
                        <a:pt x="334" y="42"/>
                      </a:lnTo>
                      <a:lnTo>
                        <a:pt x="334" y="27"/>
                      </a:lnTo>
                      <a:lnTo>
                        <a:pt x="331" y="40"/>
                      </a:lnTo>
                      <a:lnTo>
                        <a:pt x="368" y="50"/>
                      </a:lnTo>
                      <a:lnTo>
                        <a:pt x="380" y="53"/>
                      </a:lnTo>
                      <a:lnTo>
                        <a:pt x="388" y="25"/>
                      </a:lnTo>
                      <a:lnTo>
                        <a:pt x="376" y="22"/>
                      </a:lnTo>
                      <a:lnTo>
                        <a:pt x="339" y="13"/>
                      </a:lnTo>
                      <a:lnTo>
                        <a:pt x="334" y="13"/>
                      </a:lnTo>
                      <a:lnTo>
                        <a:pt x="285" y="13"/>
                      </a:lnTo>
                      <a:lnTo>
                        <a:pt x="285" y="13"/>
                      </a:lnTo>
                      <a:lnTo>
                        <a:pt x="279" y="13"/>
                      </a:lnTo>
                      <a:lnTo>
                        <a:pt x="279" y="14"/>
                      </a:lnTo>
                      <a:lnTo>
                        <a:pt x="244" y="36"/>
                      </a:lnTo>
                      <a:lnTo>
                        <a:pt x="241" y="37"/>
                      </a:lnTo>
                      <a:lnTo>
                        <a:pt x="212" y="63"/>
                      </a:lnTo>
                      <a:lnTo>
                        <a:pt x="183" y="89"/>
                      </a:lnTo>
                      <a:lnTo>
                        <a:pt x="186" y="86"/>
                      </a:lnTo>
                      <a:lnTo>
                        <a:pt x="192" y="100"/>
                      </a:lnTo>
                      <a:lnTo>
                        <a:pt x="190" y="86"/>
                      </a:lnTo>
                      <a:lnTo>
                        <a:pt x="170" y="89"/>
                      </a:lnTo>
                      <a:lnTo>
                        <a:pt x="169" y="89"/>
                      </a:lnTo>
                      <a:lnTo>
                        <a:pt x="147" y="94"/>
                      </a:lnTo>
                      <a:lnTo>
                        <a:pt x="150" y="94"/>
                      </a:lnTo>
                      <a:lnTo>
                        <a:pt x="150" y="108"/>
                      </a:lnTo>
                      <a:lnTo>
                        <a:pt x="155" y="94"/>
                      </a:lnTo>
                      <a:lnTo>
                        <a:pt x="132" y="86"/>
                      </a:lnTo>
                      <a:lnTo>
                        <a:pt x="127" y="100"/>
                      </a:lnTo>
                      <a:lnTo>
                        <a:pt x="135" y="89"/>
                      </a:lnTo>
                      <a:lnTo>
                        <a:pt x="121" y="80"/>
                      </a:lnTo>
                      <a:lnTo>
                        <a:pt x="124" y="80"/>
                      </a:lnTo>
                      <a:lnTo>
                        <a:pt x="114" y="91"/>
                      </a:lnTo>
                      <a:lnTo>
                        <a:pt x="127" y="85"/>
                      </a:lnTo>
                      <a:lnTo>
                        <a:pt x="114" y="53"/>
                      </a:lnTo>
                      <a:lnTo>
                        <a:pt x="112" y="51"/>
                      </a:lnTo>
                      <a:lnTo>
                        <a:pt x="98" y="31"/>
                      </a:lnTo>
                      <a:lnTo>
                        <a:pt x="86" y="39"/>
                      </a:lnTo>
                      <a:lnTo>
                        <a:pt x="98" y="31"/>
                      </a:lnTo>
                      <a:lnTo>
                        <a:pt x="91" y="19"/>
                      </a:lnTo>
                      <a:lnTo>
                        <a:pt x="89" y="16"/>
                      </a:lnTo>
                      <a:lnTo>
                        <a:pt x="85" y="14"/>
                      </a:lnTo>
                      <a:lnTo>
                        <a:pt x="57" y="2"/>
                      </a:lnTo>
                      <a:lnTo>
                        <a:pt x="57" y="0"/>
                      </a:lnTo>
                      <a:lnTo>
                        <a:pt x="51" y="0"/>
                      </a:lnTo>
                      <a:lnTo>
                        <a:pt x="29" y="0"/>
                      </a:lnTo>
                      <a:lnTo>
                        <a:pt x="29" y="0"/>
                      </a:lnTo>
                      <a:lnTo>
                        <a:pt x="23" y="0"/>
                      </a:lnTo>
                      <a:lnTo>
                        <a:pt x="19" y="4"/>
                      </a:lnTo>
                      <a:lnTo>
                        <a:pt x="19" y="5"/>
                      </a:lnTo>
                      <a:lnTo>
                        <a:pt x="11" y="14"/>
                      </a:lnTo>
                      <a:lnTo>
                        <a:pt x="10" y="17"/>
                      </a:lnTo>
                      <a:lnTo>
                        <a:pt x="2" y="33"/>
                      </a:lnTo>
                      <a:lnTo>
                        <a:pt x="0" y="33"/>
                      </a:lnTo>
                      <a:lnTo>
                        <a:pt x="0" y="39"/>
                      </a:lnTo>
                      <a:lnTo>
                        <a:pt x="0" y="39"/>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7" name="Freeform 53"/>
                <p:cNvSpPr>
                  <a:spLocks/>
                </p:cNvSpPr>
                <p:nvPr/>
              </p:nvSpPr>
              <p:spPr bwMode="auto">
                <a:xfrm>
                  <a:off x="2125" y="3703"/>
                  <a:ext cx="192" cy="60"/>
                </a:xfrm>
                <a:custGeom>
                  <a:avLst/>
                  <a:gdLst>
                    <a:gd name="T0" fmla="*/ 30 w 385"/>
                    <a:gd name="T1" fmla="*/ 48 h 121"/>
                    <a:gd name="T2" fmla="*/ 14 w 385"/>
                    <a:gd name="T3" fmla="*/ 37 h 121"/>
                    <a:gd name="T4" fmla="*/ 28 w 385"/>
                    <a:gd name="T5" fmla="*/ 43 h 121"/>
                    <a:gd name="T6" fmla="*/ 22 w 385"/>
                    <a:gd name="T7" fmla="*/ 22 h 121"/>
                    <a:gd name="T8" fmla="*/ 40 w 385"/>
                    <a:gd name="T9" fmla="*/ 25 h 121"/>
                    <a:gd name="T10" fmla="*/ 30 w 385"/>
                    <a:gd name="T11" fmla="*/ 28 h 121"/>
                    <a:gd name="T12" fmla="*/ 30 w 385"/>
                    <a:gd name="T13" fmla="*/ 29 h 121"/>
                    <a:gd name="T14" fmla="*/ 51 w 385"/>
                    <a:gd name="T15" fmla="*/ 14 h 121"/>
                    <a:gd name="T16" fmla="*/ 72 w 385"/>
                    <a:gd name="T17" fmla="*/ 40 h 121"/>
                    <a:gd name="T18" fmla="*/ 68 w 385"/>
                    <a:gd name="T19" fmla="*/ 35 h 121"/>
                    <a:gd name="T20" fmla="*/ 86 w 385"/>
                    <a:gd name="T21" fmla="*/ 37 h 121"/>
                    <a:gd name="T22" fmla="*/ 88 w 385"/>
                    <a:gd name="T23" fmla="*/ 66 h 121"/>
                    <a:gd name="T24" fmla="*/ 88 w 385"/>
                    <a:gd name="T25" fmla="*/ 65 h 121"/>
                    <a:gd name="T26" fmla="*/ 103 w 385"/>
                    <a:gd name="T27" fmla="*/ 100 h 121"/>
                    <a:gd name="T28" fmla="*/ 121 w 385"/>
                    <a:gd name="T29" fmla="*/ 111 h 121"/>
                    <a:gd name="T30" fmla="*/ 144 w 385"/>
                    <a:gd name="T31" fmla="*/ 121 h 121"/>
                    <a:gd name="T32" fmla="*/ 151 w 385"/>
                    <a:gd name="T33" fmla="*/ 121 h 121"/>
                    <a:gd name="T34" fmla="*/ 177 w 385"/>
                    <a:gd name="T35" fmla="*/ 115 h 121"/>
                    <a:gd name="T36" fmla="*/ 175 w 385"/>
                    <a:gd name="T37" fmla="*/ 115 h 121"/>
                    <a:gd name="T38" fmla="*/ 198 w 385"/>
                    <a:gd name="T39" fmla="*/ 112 h 121"/>
                    <a:gd name="T40" fmla="*/ 230 w 385"/>
                    <a:gd name="T41" fmla="*/ 85 h 121"/>
                    <a:gd name="T42" fmla="*/ 250 w 385"/>
                    <a:gd name="T43" fmla="*/ 48 h 121"/>
                    <a:gd name="T44" fmla="*/ 293 w 385"/>
                    <a:gd name="T45" fmla="*/ 39 h 121"/>
                    <a:gd name="T46" fmla="*/ 285 w 385"/>
                    <a:gd name="T47" fmla="*/ 42 h 121"/>
                    <a:gd name="T48" fmla="*/ 334 w 385"/>
                    <a:gd name="T49" fmla="*/ 26 h 121"/>
                    <a:gd name="T50" fmla="*/ 368 w 385"/>
                    <a:gd name="T51" fmla="*/ 49 h 121"/>
                    <a:gd name="T52" fmla="*/ 382 w 385"/>
                    <a:gd name="T53" fmla="*/ 52 h 121"/>
                    <a:gd name="T54" fmla="*/ 373 w 385"/>
                    <a:gd name="T55" fmla="*/ 22 h 121"/>
                    <a:gd name="T56" fmla="*/ 376 w 385"/>
                    <a:gd name="T57" fmla="*/ 22 h 121"/>
                    <a:gd name="T58" fmla="*/ 334 w 385"/>
                    <a:gd name="T59" fmla="*/ 13 h 121"/>
                    <a:gd name="T60" fmla="*/ 285 w 385"/>
                    <a:gd name="T61" fmla="*/ 13 h 121"/>
                    <a:gd name="T62" fmla="*/ 279 w 385"/>
                    <a:gd name="T63" fmla="*/ 14 h 121"/>
                    <a:gd name="T64" fmla="*/ 241 w 385"/>
                    <a:gd name="T65" fmla="*/ 37 h 121"/>
                    <a:gd name="T66" fmla="*/ 183 w 385"/>
                    <a:gd name="T67" fmla="*/ 88 h 121"/>
                    <a:gd name="T68" fmla="*/ 192 w 385"/>
                    <a:gd name="T69" fmla="*/ 98 h 121"/>
                    <a:gd name="T70" fmla="*/ 171 w 385"/>
                    <a:gd name="T71" fmla="*/ 88 h 121"/>
                    <a:gd name="T72" fmla="*/ 148 w 385"/>
                    <a:gd name="T73" fmla="*/ 94 h 121"/>
                    <a:gd name="T74" fmla="*/ 151 w 385"/>
                    <a:gd name="T75" fmla="*/ 94 h 121"/>
                    <a:gd name="T76" fmla="*/ 157 w 385"/>
                    <a:gd name="T77" fmla="*/ 95 h 121"/>
                    <a:gd name="T78" fmla="*/ 129 w 385"/>
                    <a:gd name="T79" fmla="*/ 98 h 121"/>
                    <a:gd name="T80" fmla="*/ 121 w 385"/>
                    <a:gd name="T81" fmla="*/ 77 h 121"/>
                    <a:gd name="T82" fmla="*/ 114 w 385"/>
                    <a:gd name="T83" fmla="*/ 89 h 121"/>
                    <a:gd name="T84" fmla="*/ 114 w 385"/>
                    <a:gd name="T85" fmla="*/ 52 h 121"/>
                    <a:gd name="T86" fmla="*/ 99 w 385"/>
                    <a:gd name="T87" fmla="*/ 29 h 121"/>
                    <a:gd name="T88" fmla="*/ 91 w 385"/>
                    <a:gd name="T89" fmla="*/ 19 h 121"/>
                    <a:gd name="T90" fmla="*/ 85 w 385"/>
                    <a:gd name="T91" fmla="*/ 14 h 121"/>
                    <a:gd name="T92" fmla="*/ 57 w 385"/>
                    <a:gd name="T93" fmla="*/ 0 h 121"/>
                    <a:gd name="T94" fmla="*/ 30 w 385"/>
                    <a:gd name="T95" fmla="*/ 0 h 121"/>
                    <a:gd name="T96" fmla="*/ 23 w 385"/>
                    <a:gd name="T97" fmla="*/ 0 h 121"/>
                    <a:gd name="T98" fmla="*/ 13 w 385"/>
                    <a:gd name="T99" fmla="*/ 13 h 121"/>
                    <a:gd name="T100" fmla="*/ 10 w 385"/>
                    <a:gd name="T101" fmla="*/ 16 h 121"/>
                    <a:gd name="T102" fmla="*/ 0 w 385"/>
                    <a:gd name="T103" fmla="*/ 31 h 121"/>
                    <a:gd name="T104" fmla="*/ 0 w 385"/>
                    <a:gd name="T105"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121">
                      <a:moveTo>
                        <a:pt x="0" y="48"/>
                      </a:moveTo>
                      <a:lnTo>
                        <a:pt x="30" y="48"/>
                      </a:lnTo>
                      <a:lnTo>
                        <a:pt x="30" y="37"/>
                      </a:lnTo>
                      <a:lnTo>
                        <a:pt x="14" y="37"/>
                      </a:lnTo>
                      <a:lnTo>
                        <a:pt x="28" y="43"/>
                      </a:lnTo>
                      <a:lnTo>
                        <a:pt x="28" y="43"/>
                      </a:lnTo>
                      <a:lnTo>
                        <a:pt x="36" y="28"/>
                      </a:lnTo>
                      <a:lnTo>
                        <a:pt x="22" y="22"/>
                      </a:lnTo>
                      <a:lnTo>
                        <a:pt x="33" y="32"/>
                      </a:lnTo>
                      <a:lnTo>
                        <a:pt x="40" y="25"/>
                      </a:lnTo>
                      <a:lnTo>
                        <a:pt x="30" y="14"/>
                      </a:lnTo>
                      <a:lnTo>
                        <a:pt x="30" y="28"/>
                      </a:lnTo>
                      <a:lnTo>
                        <a:pt x="36" y="28"/>
                      </a:lnTo>
                      <a:lnTo>
                        <a:pt x="30" y="29"/>
                      </a:lnTo>
                      <a:lnTo>
                        <a:pt x="51" y="29"/>
                      </a:lnTo>
                      <a:lnTo>
                        <a:pt x="51" y="14"/>
                      </a:lnTo>
                      <a:lnTo>
                        <a:pt x="45" y="28"/>
                      </a:lnTo>
                      <a:lnTo>
                        <a:pt x="72" y="40"/>
                      </a:lnTo>
                      <a:lnTo>
                        <a:pt x="79" y="26"/>
                      </a:lnTo>
                      <a:lnTo>
                        <a:pt x="68" y="35"/>
                      </a:lnTo>
                      <a:lnTo>
                        <a:pt x="76" y="46"/>
                      </a:lnTo>
                      <a:lnTo>
                        <a:pt x="86" y="37"/>
                      </a:lnTo>
                      <a:lnTo>
                        <a:pt x="74" y="45"/>
                      </a:lnTo>
                      <a:lnTo>
                        <a:pt x="88" y="66"/>
                      </a:lnTo>
                      <a:lnTo>
                        <a:pt x="100" y="58"/>
                      </a:lnTo>
                      <a:lnTo>
                        <a:pt x="88" y="65"/>
                      </a:lnTo>
                      <a:lnTo>
                        <a:pt x="102" y="95"/>
                      </a:lnTo>
                      <a:lnTo>
                        <a:pt x="103" y="100"/>
                      </a:lnTo>
                      <a:lnTo>
                        <a:pt x="106" y="101"/>
                      </a:lnTo>
                      <a:lnTo>
                        <a:pt x="121" y="111"/>
                      </a:lnTo>
                      <a:lnTo>
                        <a:pt x="123" y="112"/>
                      </a:lnTo>
                      <a:lnTo>
                        <a:pt x="144" y="121"/>
                      </a:lnTo>
                      <a:lnTo>
                        <a:pt x="144" y="121"/>
                      </a:lnTo>
                      <a:lnTo>
                        <a:pt x="151" y="121"/>
                      </a:lnTo>
                      <a:lnTo>
                        <a:pt x="155" y="121"/>
                      </a:lnTo>
                      <a:lnTo>
                        <a:pt x="177" y="115"/>
                      </a:lnTo>
                      <a:lnTo>
                        <a:pt x="172" y="101"/>
                      </a:lnTo>
                      <a:lnTo>
                        <a:pt x="175" y="115"/>
                      </a:lnTo>
                      <a:lnTo>
                        <a:pt x="195" y="112"/>
                      </a:lnTo>
                      <a:lnTo>
                        <a:pt x="198" y="112"/>
                      </a:lnTo>
                      <a:lnTo>
                        <a:pt x="201" y="109"/>
                      </a:lnTo>
                      <a:lnTo>
                        <a:pt x="230" y="85"/>
                      </a:lnTo>
                      <a:lnTo>
                        <a:pt x="259" y="58"/>
                      </a:lnTo>
                      <a:lnTo>
                        <a:pt x="250" y="48"/>
                      </a:lnTo>
                      <a:lnTo>
                        <a:pt x="258" y="60"/>
                      </a:lnTo>
                      <a:lnTo>
                        <a:pt x="293" y="39"/>
                      </a:lnTo>
                      <a:lnTo>
                        <a:pt x="285" y="26"/>
                      </a:lnTo>
                      <a:lnTo>
                        <a:pt x="285" y="42"/>
                      </a:lnTo>
                      <a:lnTo>
                        <a:pt x="334" y="42"/>
                      </a:lnTo>
                      <a:lnTo>
                        <a:pt x="334" y="26"/>
                      </a:lnTo>
                      <a:lnTo>
                        <a:pt x="331" y="40"/>
                      </a:lnTo>
                      <a:lnTo>
                        <a:pt x="368" y="49"/>
                      </a:lnTo>
                      <a:lnTo>
                        <a:pt x="370" y="51"/>
                      </a:lnTo>
                      <a:lnTo>
                        <a:pt x="382" y="52"/>
                      </a:lnTo>
                      <a:lnTo>
                        <a:pt x="385" y="23"/>
                      </a:lnTo>
                      <a:lnTo>
                        <a:pt x="373" y="22"/>
                      </a:lnTo>
                      <a:lnTo>
                        <a:pt x="371" y="35"/>
                      </a:lnTo>
                      <a:lnTo>
                        <a:pt x="376" y="22"/>
                      </a:lnTo>
                      <a:lnTo>
                        <a:pt x="339" y="13"/>
                      </a:lnTo>
                      <a:lnTo>
                        <a:pt x="334" y="13"/>
                      </a:lnTo>
                      <a:lnTo>
                        <a:pt x="285" y="13"/>
                      </a:lnTo>
                      <a:lnTo>
                        <a:pt x="285" y="13"/>
                      </a:lnTo>
                      <a:lnTo>
                        <a:pt x="279" y="13"/>
                      </a:lnTo>
                      <a:lnTo>
                        <a:pt x="279" y="14"/>
                      </a:lnTo>
                      <a:lnTo>
                        <a:pt x="244" y="35"/>
                      </a:lnTo>
                      <a:lnTo>
                        <a:pt x="241" y="37"/>
                      </a:lnTo>
                      <a:lnTo>
                        <a:pt x="212" y="63"/>
                      </a:lnTo>
                      <a:lnTo>
                        <a:pt x="183" y="88"/>
                      </a:lnTo>
                      <a:lnTo>
                        <a:pt x="186" y="85"/>
                      </a:lnTo>
                      <a:lnTo>
                        <a:pt x="192" y="98"/>
                      </a:lnTo>
                      <a:lnTo>
                        <a:pt x="190" y="85"/>
                      </a:lnTo>
                      <a:lnTo>
                        <a:pt x="171" y="88"/>
                      </a:lnTo>
                      <a:lnTo>
                        <a:pt x="169" y="88"/>
                      </a:lnTo>
                      <a:lnTo>
                        <a:pt x="148" y="94"/>
                      </a:lnTo>
                      <a:lnTo>
                        <a:pt x="157" y="94"/>
                      </a:lnTo>
                      <a:lnTo>
                        <a:pt x="151" y="94"/>
                      </a:lnTo>
                      <a:lnTo>
                        <a:pt x="151" y="108"/>
                      </a:lnTo>
                      <a:lnTo>
                        <a:pt x="157" y="95"/>
                      </a:lnTo>
                      <a:lnTo>
                        <a:pt x="135" y="86"/>
                      </a:lnTo>
                      <a:lnTo>
                        <a:pt x="129" y="98"/>
                      </a:lnTo>
                      <a:lnTo>
                        <a:pt x="137" y="86"/>
                      </a:lnTo>
                      <a:lnTo>
                        <a:pt x="121" y="77"/>
                      </a:lnTo>
                      <a:lnTo>
                        <a:pt x="125" y="78"/>
                      </a:lnTo>
                      <a:lnTo>
                        <a:pt x="114" y="89"/>
                      </a:lnTo>
                      <a:lnTo>
                        <a:pt x="128" y="83"/>
                      </a:lnTo>
                      <a:lnTo>
                        <a:pt x="114" y="52"/>
                      </a:lnTo>
                      <a:lnTo>
                        <a:pt x="112" y="51"/>
                      </a:lnTo>
                      <a:lnTo>
                        <a:pt x="99" y="29"/>
                      </a:lnTo>
                      <a:lnTo>
                        <a:pt x="99" y="29"/>
                      </a:lnTo>
                      <a:lnTo>
                        <a:pt x="91" y="19"/>
                      </a:lnTo>
                      <a:lnTo>
                        <a:pt x="89" y="16"/>
                      </a:lnTo>
                      <a:lnTo>
                        <a:pt x="85" y="14"/>
                      </a:lnTo>
                      <a:lnTo>
                        <a:pt x="57" y="2"/>
                      </a:lnTo>
                      <a:lnTo>
                        <a:pt x="57" y="0"/>
                      </a:lnTo>
                      <a:lnTo>
                        <a:pt x="51" y="0"/>
                      </a:lnTo>
                      <a:lnTo>
                        <a:pt x="30" y="0"/>
                      </a:lnTo>
                      <a:lnTo>
                        <a:pt x="30" y="0"/>
                      </a:lnTo>
                      <a:lnTo>
                        <a:pt x="23" y="0"/>
                      </a:lnTo>
                      <a:lnTo>
                        <a:pt x="20" y="5"/>
                      </a:lnTo>
                      <a:lnTo>
                        <a:pt x="13" y="13"/>
                      </a:lnTo>
                      <a:lnTo>
                        <a:pt x="11" y="11"/>
                      </a:lnTo>
                      <a:lnTo>
                        <a:pt x="10" y="16"/>
                      </a:lnTo>
                      <a:lnTo>
                        <a:pt x="2" y="31"/>
                      </a:lnTo>
                      <a:lnTo>
                        <a:pt x="0" y="31"/>
                      </a:lnTo>
                      <a:lnTo>
                        <a:pt x="0" y="37"/>
                      </a:lnTo>
                      <a:lnTo>
                        <a:pt x="0" y="37"/>
                      </a:lnTo>
                      <a:lnTo>
                        <a:pt x="0" y="48"/>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8" name="Freeform 54"/>
                <p:cNvSpPr>
                  <a:spLocks/>
                </p:cNvSpPr>
                <p:nvPr/>
              </p:nvSpPr>
              <p:spPr bwMode="auto">
                <a:xfrm>
                  <a:off x="2357" y="3733"/>
                  <a:ext cx="193" cy="95"/>
                </a:xfrm>
                <a:custGeom>
                  <a:avLst/>
                  <a:gdLst>
                    <a:gd name="T0" fmla="*/ 29 w 386"/>
                    <a:gd name="T1" fmla="*/ 63 h 192"/>
                    <a:gd name="T2" fmla="*/ 34 w 386"/>
                    <a:gd name="T3" fmla="*/ 32 h 192"/>
                    <a:gd name="T4" fmla="*/ 40 w 386"/>
                    <a:gd name="T5" fmla="*/ 20 h 192"/>
                    <a:gd name="T6" fmla="*/ 32 w 386"/>
                    <a:gd name="T7" fmla="*/ 28 h 192"/>
                    <a:gd name="T8" fmla="*/ 26 w 386"/>
                    <a:gd name="T9" fmla="*/ 29 h 192"/>
                    <a:gd name="T10" fmla="*/ 44 w 386"/>
                    <a:gd name="T11" fmla="*/ 28 h 192"/>
                    <a:gd name="T12" fmla="*/ 52 w 386"/>
                    <a:gd name="T13" fmla="*/ 28 h 192"/>
                    <a:gd name="T14" fmla="*/ 66 w 386"/>
                    <a:gd name="T15" fmla="*/ 44 h 192"/>
                    <a:gd name="T16" fmla="*/ 70 w 386"/>
                    <a:gd name="T17" fmla="*/ 63 h 192"/>
                    <a:gd name="T18" fmla="*/ 98 w 386"/>
                    <a:gd name="T19" fmla="*/ 90 h 192"/>
                    <a:gd name="T20" fmla="*/ 97 w 386"/>
                    <a:gd name="T21" fmla="*/ 153 h 192"/>
                    <a:gd name="T22" fmla="*/ 115 w 386"/>
                    <a:gd name="T23" fmla="*/ 176 h 192"/>
                    <a:gd name="T24" fmla="*/ 141 w 386"/>
                    <a:gd name="T25" fmla="*/ 192 h 192"/>
                    <a:gd name="T26" fmla="*/ 170 w 386"/>
                    <a:gd name="T27" fmla="*/ 189 h 192"/>
                    <a:gd name="T28" fmla="*/ 196 w 386"/>
                    <a:gd name="T29" fmla="*/ 175 h 192"/>
                    <a:gd name="T30" fmla="*/ 225 w 386"/>
                    <a:gd name="T31" fmla="*/ 123 h 192"/>
                    <a:gd name="T32" fmla="*/ 253 w 386"/>
                    <a:gd name="T33" fmla="*/ 78 h 192"/>
                    <a:gd name="T34" fmla="*/ 271 w 386"/>
                    <a:gd name="T35" fmla="*/ 61 h 192"/>
                    <a:gd name="T36" fmla="*/ 288 w 386"/>
                    <a:gd name="T37" fmla="*/ 55 h 192"/>
                    <a:gd name="T38" fmla="*/ 306 w 386"/>
                    <a:gd name="T39" fmla="*/ 49 h 192"/>
                    <a:gd name="T40" fmla="*/ 328 w 386"/>
                    <a:gd name="T41" fmla="*/ 54 h 192"/>
                    <a:gd name="T42" fmla="*/ 361 w 386"/>
                    <a:gd name="T43" fmla="*/ 64 h 192"/>
                    <a:gd name="T44" fmla="*/ 371 w 386"/>
                    <a:gd name="T45" fmla="*/ 71 h 192"/>
                    <a:gd name="T46" fmla="*/ 371 w 386"/>
                    <a:gd name="T47" fmla="*/ 37 h 192"/>
                    <a:gd name="T48" fmla="*/ 303 w 386"/>
                    <a:gd name="T49" fmla="*/ 21 h 192"/>
                    <a:gd name="T50" fmla="*/ 279 w 386"/>
                    <a:gd name="T51" fmla="*/ 28 h 192"/>
                    <a:gd name="T52" fmla="*/ 251 w 386"/>
                    <a:gd name="T53" fmla="*/ 41 h 192"/>
                    <a:gd name="T54" fmla="*/ 228 w 386"/>
                    <a:gd name="T55" fmla="*/ 63 h 192"/>
                    <a:gd name="T56" fmla="*/ 176 w 386"/>
                    <a:gd name="T57" fmla="*/ 156 h 192"/>
                    <a:gd name="T58" fmla="*/ 182 w 386"/>
                    <a:gd name="T59" fmla="*/ 150 h 192"/>
                    <a:gd name="T60" fmla="*/ 165 w 386"/>
                    <a:gd name="T61" fmla="*/ 161 h 192"/>
                    <a:gd name="T62" fmla="*/ 155 w 386"/>
                    <a:gd name="T63" fmla="*/ 166 h 192"/>
                    <a:gd name="T64" fmla="*/ 136 w 386"/>
                    <a:gd name="T65" fmla="*/ 156 h 192"/>
                    <a:gd name="T66" fmla="*/ 124 w 386"/>
                    <a:gd name="T67" fmla="*/ 144 h 192"/>
                    <a:gd name="T68" fmla="*/ 98 w 386"/>
                    <a:gd name="T69" fmla="*/ 52 h 192"/>
                    <a:gd name="T70" fmla="*/ 90 w 386"/>
                    <a:gd name="T71" fmla="*/ 31 h 192"/>
                    <a:gd name="T72" fmla="*/ 75 w 386"/>
                    <a:gd name="T73" fmla="*/ 9 h 192"/>
                    <a:gd name="T74" fmla="*/ 66 w 386"/>
                    <a:gd name="T75" fmla="*/ 3 h 192"/>
                    <a:gd name="T76" fmla="*/ 26 w 386"/>
                    <a:gd name="T77" fmla="*/ 0 h 192"/>
                    <a:gd name="T78" fmla="*/ 15 w 386"/>
                    <a:gd name="T79" fmla="*/ 3 h 192"/>
                    <a:gd name="T80" fmla="*/ 6 w 386"/>
                    <a:gd name="T81" fmla="*/ 25 h 192"/>
                    <a:gd name="T82" fmla="*/ 0 w 386"/>
                    <a:gd name="T83"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92">
                      <a:moveTo>
                        <a:pt x="0" y="75"/>
                      </a:moveTo>
                      <a:lnTo>
                        <a:pt x="29" y="75"/>
                      </a:lnTo>
                      <a:lnTo>
                        <a:pt x="29" y="63"/>
                      </a:lnTo>
                      <a:lnTo>
                        <a:pt x="14" y="63"/>
                      </a:lnTo>
                      <a:lnTo>
                        <a:pt x="28" y="66"/>
                      </a:lnTo>
                      <a:lnTo>
                        <a:pt x="34" y="32"/>
                      </a:lnTo>
                      <a:lnTo>
                        <a:pt x="20" y="29"/>
                      </a:lnTo>
                      <a:lnTo>
                        <a:pt x="34" y="35"/>
                      </a:lnTo>
                      <a:lnTo>
                        <a:pt x="40" y="20"/>
                      </a:lnTo>
                      <a:lnTo>
                        <a:pt x="26" y="14"/>
                      </a:lnTo>
                      <a:lnTo>
                        <a:pt x="26" y="28"/>
                      </a:lnTo>
                      <a:lnTo>
                        <a:pt x="32" y="28"/>
                      </a:lnTo>
                      <a:lnTo>
                        <a:pt x="37" y="25"/>
                      </a:lnTo>
                      <a:lnTo>
                        <a:pt x="40" y="20"/>
                      </a:lnTo>
                      <a:lnTo>
                        <a:pt x="26" y="29"/>
                      </a:lnTo>
                      <a:lnTo>
                        <a:pt x="48" y="29"/>
                      </a:lnTo>
                      <a:lnTo>
                        <a:pt x="48" y="14"/>
                      </a:lnTo>
                      <a:lnTo>
                        <a:pt x="44" y="28"/>
                      </a:lnTo>
                      <a:lnTo>
                        <a:pt x="60" y="31"/>
                      </a:lnTo>
                      <a:lnTo>
                        <a:pt x="63" y="17"/>
                      </a:lnTo>
                      <a:lnTo>
                        <a:pt x="52" y="28"/>
                      </a:lnTo>
                      <a:lnTo>
                        <a:pt x="57" y="31"/>
                      </a:lnTo>
                      <a:lnTo>
                        <a:pt x="52" y="26"/>
                      </a:lnTo>
                      <a:lnTo>
                        <a:pt x="66" y="44"/>
                      </a:lnTo>
                      <a:lnTo>
                        <a:pt x="77" y="35"/>
                      </a:lnTo>
                      <a:lnTo>
                        <a:pt x="63" y="40"/>
                      </a:lnTo>
                      <a:lnTo>
                        <a:pt x="70" y="63"/>
                      </a:lnTo>
                      <a:lnTo>
                        <a:pt x="72" y="64"/>
                      </a:lnTo>
                      <a:lnTo>
                        <a:pt x="86" y="97"/>
                      </a:lnTo>
                      <a:lnTo>
                        <a:pt x="98" y="90"/>
                      </a:lnTo>
                      <a:lnTo>
                        <a:pt x="84" y="94"/>
                      </a:lnTo>
                      <a:lnTo>
                        <a:pt x="97" y="150"/>
                      </a:lnTo>
                      <a:lnTo>
                        <a:pt x="97" y="153"/>
                      </a:lnTo>
                      <a:lnTo>
                        <a:pt x="100" y="156"/>
                      </a:lnTo>
                      <a:lnTo>
                        <a:pt x="115" y="175"/>
                      </a:lnTo>
                      <a:lnTo>
                        <a:pt x="115" y="176"/>
                      </a:lnTo>
                      <a:lnTo>
                        <a:pt x="120" y="178"/>
                      </a:lnTo>
                      <a:lnTo>
                        <a:pt x="141" y="190"/>
                      </a:lnTo>
                      <a:lnTo>
                        <a:pt x="141" y="192"/>
                      </a:lnTo>
                      <a:lnTo>
                        <a:pt x="147" y="192"/>
                      </a:lnTo>
                      <a:lnTo>
                        <a:pt x="150" y="192"/>
                      </a:lnTo>
                      <a:lnTo>
                        <a:pt x="170" y="189"/>
                      </a:lnTo>
                      <a:lnTo>
                        <a:pt x="173" y="189"/>
                      </a:lnTo>
                      <a:lnTo>
                        <a:pt x="175" y="187"/>
                      </a:lnTo>
                      <a:lnTo>
                        <a:pt x="196" y="175"/>
                      </a:lnTo>
                      <a:lnTo>
                        <a:pt x="199" y="173"/>
                      </a:lnTo>
                      <a:lnTo>
                        <a:pt x="202" y="169"/>
                      </a:lnTo>
                      <a:lnTo>
                        <a:pt x="225" y="123"/>
                      </a:lnTo>
                      <a:lnTo>
                        <a:pt x="211" y="117"/>
                      </a:lnTo>
                      <a:lnTo>
                        <a:pt x="224" y="124"/>
                      </a:lnTo>
                      <a:lnTo>
                        <a:pt x="253" y="78"/>
                      </a:lnTo>
                      <a:lnTo>
                        <a:pt x="241" y="71"/>
                      </a:lnTo>
                      <a:lnTo>
                        <a:pt x="251" y="81"/>
                      </a:lnTo>
                      <a:lnTo>
                        <a:pt x="271" y="61"/>
                      </a:lnTo>
                      <a:lnTo>
                        <a:pt x="260" y="51"/>
                      </a:lnTo>
                      <a:lnTo>
                        <a:pt x="267" y="64"/>
                      </a:lnTo>
                      <a:lnTo>
                        <a:pt x="288" y="55"/>
                      </a:lnTo>
                      <a:lnTo>
                        <a:pt x="282" y="41"/>
                      </a:lnTo>
                      <a:lnTo>
                        <a:pt x="286" y="55"/>
                      </a:lnTo>
                      <a:lnTo>
                        <a:pt x="306" y="49"/>
                      </a:lnTo>
                      <a:lnTo>
                        <a:pt x="302" y="35"/>
                      </a:lnTo>
                      <a:lnTo>
                        <a:pt x="300" y="51"/>
                      </a:lnTo>
                      <a:lnTo>
                        <a:pt x="328" y="54"/>
                      </a:lnTo>
                      <a:lnTo>
                        <a:pt x="329" y="38"/>
                      </a:lnTo>
                      <a:lnTo>
                        <a:pt x="325" y="52"/>
                      </a:lnTo>
                      <a:lnTo>
                        <a:pt x="361" y="64"/>
                      </a:lnTo>
                      <a:lnTo>
                        <a:pt x="366" y="51"/>
                      </a:lnTo>
                      <a:lnTo>
                        <a:pt x="358" y="63"/>
                      </a:lnTo>
                      <a:lnTo>
                        <a:pt x="371" y="71"/>
                      </a:lnTo>
                      <a:lnTo>
                        <a:pt x="386" y="46"/>
                      </a:lnTo>
                      <a:lnTo>
                        <a:pt x="374" y="38"/>
                      </a:lnTo>
                      <a:lnTo>
                        <a:pt x="371" y="37"/>
                      </a:lnTo>
                      <a:lnTo>
                        <a:pt x="334" y="25"/>
                      </a:lnTo>
                      <a:lnTo>
                        <a:pt x="331" y="25"/>
                      </a:lnTo>
                      <a:lnTo>
                        <a:pt x="303" y="21"/>
                      </a:lnTo>
                      <a:lnTo>
                        <a:pt x="302" y="21"/>
                      </a:lnTo>
                      <a:lnTo>
                        <a:pt x="299" y="21"/>
                      </a:lnTo>
                      <a:lnTo>
                        <a:pt x="279" y="28"/>
                      </a:lnTo>
                      <a:lnTo>
                        <a:pt x="277" y="29"/>
                      </a:lnTo>
                      <a:lnTo>
                        <a:pt x="256" y="38"/>
                      </a:lnTo>
                      <a:lnTo>
                        <a:pt x="251" y="41"/>
                      </a:lnTo>
                      <a:lnTo>
                        <a:pt x="231" y="61"/>
                      </a:lnTo>
                      <a:lnTo>
                        <a:pt x="230" y="60"/>
                      </a:lnTo>
                      <a:lnTo>
                        <a:pt x="228" y="63"/>
                      </a:lnTo>
                      <a:lnTo>
                        <a:pt x="199" y="109"/>
                      </a:lnTo>
                      <a:lnTo>
                        <a:pt x="199" y="110"/>
                      </a:lnTo>
                      <a:lnTo>
                        <a:pt x="176" y="156"/>
                      </a:lnTo>
                      <a:lnTo>
                        <a:pt x="178" y="152"/>
                      </a:lnTo>
                      <a:lnTo>
                        <a:pt x="188" y="163"/>
                      </a:lnTo>
                      <a:lnTo>
                        <a:pt x="182" y="150"/>
                      </a:lnTo>
                      <a:lnTo>
                        <a:pt x="161" y="163"/>
                      </a:lnTo>
                      <a:lnTo>
                        <a:pt x="167" y="175"/>
                      </a:lnTo>
                      <a:lnTo>
                        <a:pt x="165" y="161"/>
                      </a:lnTo>
                      <a:lnTo>
                        <a:pt x="146" y="164"/>
                      </a:lnTo>
                      <a:lnTo>
                        <a:pt x="147" y="178"/>
                      </a:lnTo>
                      <a:lnTo>
                        <a:pt x="155" y="166"/>
                      </a:lnTo>
                      <a:lnTo>
                        <a:pt x="133" y="153"/>
                      </a:lnTo>
                      <a:lnTo>
                        <a:pt x="126" y="166"/>
                      </a:lnTo>
                      <a:lnTo>
                        <a:pt x="136" y="156"/>
                      </a:lnTo>
                      <a:lnTo>
                        <a:pt x="121" y="138"/>
                      </a:lnTo>
                      <a:lnTo>
                        <a:pt x="110" y="147"/>
                      </a:lnTo>
                      <a:lnTo>
                        <a:pt x="124" y="144"/>
                      </a:lnTo>
                      <a:lnTo>
                        <a:pt x="112" y="87"/>
                      </a:lnTo>
                      <a:lnTo>
                        <a:pt x="112" y="84"/>
                      </a:lnTo>
                      <a:lnTo>
                        <a:pt x="98" y="52"/>
                      </a:lnTo>
                      <a:lnTo>
                        <a:pt x="84" y="58"/>
                      </a:lnTo>
                      <a:lnTo>
                        <a:pt x="98" y="54"/>
                      </a:lnTo>
                      <a:lnTo>
                        <a:pt x="90" y="31"/>
                      </a:lnTo>
                      <a:lnTo>
                        <a:pt x="90" y="29"/>
                      </a:lnTo>
                      <a:lnTo>
                        <a:pt x="89" y="28"/>
                      </a:lnTo>
                      <a:lnTo>
                        <a:pt x="75" y="9"/>
                      </a:lnTo>
                      <a:lnTo>
                        <a:pt x="74" y="6"/>
                      </a:lnTo>
                      <a:lnTo>
                        <a:pt x="69" y="3"/>
                      </a:lnTo>
                      <a:lnTo>
                        <a:pt x="66" y="3"/>
                      </a:lnTo>
                      <a:lnTo>
                        <a:pt x="51" y="0"/>
                      </a:lnTo>
                      <a:lnTo>
                        <a:pt x="48" y="0"/>
                      </a:lnTo>
                      <a:lnTo>
                        <a:pt x="26" y="0"/>
                      </a:lnTo>
                      <a:lnTo>
                        <a:pt x="26" y="0"/>
                      </a:lnTo>
                      <a:lnTo>
                        <a:pt x="20" y="0"/>
                      </a:lnTo>
                      <a:lnTo>
                        <a:pt x="15" y="3"/>
                      </a:lnTo>
                      <a:lnTo>
                        <a:pt x="12" y="8"/>
                      </a:lnTo>
                      <a:lnTo>
                        <a:pt x="12" y="9"/>
                      </a:lnTo>
                      <a:lnTo>
                        <a:pt x="6" y="25"/>
                      </a:lnTo>
                      <a:lnTo>
                        <a:pt x="6" y="29"/>
                      </a:lnTo>
                      <a:lnTo>
                        <a:pt x="6" y="28"/>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399" name="Freeform 55"/>
                <p:cNvSpPr>
                  <a:spLocks/>
                </p:cNvSpPr>
                <p:nvPr/>
              </p:nvSpPr>
              <p:spPr bwMode="auto">
                <a:xfrm>
                  <a:off x="2470" y="3737"/>
                  <a:ext cx="194" cy="94"/>
                </a:xfrm>
                <a:custGeom>
                  <a:avLst/>
                  <a:gdLst>
                    <a:gd name="T0" fmla="*/ 29 w 387"/>
                    <a:gd name="T1" fmla="*/ 74 h 189"/>
                    <a:gd name="T2" fmla="*/ 14 w 387"/>
                    <a:gd name="T3" fmla="*/ 63 h 189"/>
                    <a:gd name="T4" fmla="*/ 32 w 387"/>
                    <a:gd name="T5" fmla="*/ 32 h 189"/>
                    <a:gd name="T6" fmla="*/ 32 w 387"/>
                    <a:gd name="T7" fmla="*/ 35 h 189"/>
                    <a:gd name="T8" fmla="*/ 40 w 387"/>
                    <a:gd name="T9" fmla="*/ 20 h 189"/>
                    <a:gd name="T10" fmla="*/ 26 w 387"/>
                    <a:gd name="T11" fmla="*/ 28 h 189"/>
                    <a:gd name="T12" fmla="*/ 36 w 387"/>
                    <a:gd name="T13" fmla="*/ 25 h 189"/>
                    <a:gd name="T14" fmla="*/ 47 w 387"/>
                    <a:gd name="T15" fmla="*/ 29 h 189"/>
                    <a:gd name="T16" fmla="*/ 44 w 387"/>
                    <a:gd name="T17" fmla="*/ 28 h 189"/>
                    <a:gd name="T18" fmla="*/ 61 w 387"/>
                    <a:gd name="T19" fmla="*/ 17 h 189"/>
                    <a:gd name="T20" fmla="*/ 67 w 387"/>
                    <a:gd name="T21" fmla="*/ 43 h 189"/>
                    <a:gd name="T22" fmla="*/ 63 w 387"/>
                    <a:gd name="T23" fmla="*/ 35 h 189"/>
                    <a:gd name="T24" fmla="*/ 70 w 387"/>
                    <a:gd name="T25" fmla="*/ 65 h 189"/>
                    <a:gd name="T26" fmla="*/ 98 w 387"/>
                    <a:gd name="T27" fmla="*/ 91 h 189"/>
                    <a:gd name="T28" fmla="*/ 98 w 387"/>
                    <a:gd name="T29" fmla="*/ 150 h 189"/>
                    <a:gd name="T30" fmla="*/ 101 w 387"/>
                    <a:gd name="T31" fmla="*/ 155 h 189"/>
                    <a:gd name="T32" fmla="*/ 116 w 387"/>
                    <a:gd name="T33" fmla="*/ 178 h 189"/>
                    <a:gd name="T34" fmla="*/ 122 w 387"/>
                    <a:gd name="T35" fmla="*/ 181 h 189"/>
                    <a:gd name="T36" fmla="*/ 147 w 387"/>
                    <a:gd name="T37" fmla="*/ 187 h 189"/>
                    <a:gd name="T38" fmla="*/ 170 w 387"/>
                    <a:gd name="T39" fmla="*/ 186 h 189"/>
                    <a:gd name="T40" fmla="*/ 176 w 387"/>
                    <a:gd name="T41" fmla="*/ 183 h 189"/>
                    <a:gd name="T42" fmla="*/ 199 w 387"/>
                    <a:gd name="T43" fmla="*/ 169 h 189"/>
                    <a:gd name="T44" fmla="*/ 222 w 387"/>
                    <a:gd name="T45" fmla="*/ 126 h 189"/>
                    <a:gd name="T46" fmla="*/ 239 w 387"/>
                    <a:gd name="T47" fmla="*/ 69 h 189"/>
                    <a:gd name="T48" fmla="*/ 269 w 387"/>
                    <a:gd name="T49" fmla="*/ 62 h 189"/>
                    <a:gd name="T50" fmla="*/ 268 w 387"/>
                    <a:gd name="T51" fmla="*/ 63 h 189"/>
                    <a:gd name="T52" fmla="*/ 282 w 387"/>
                    <a:gd name="T53" fmla="*/ 39 h 189"/>
                    <a:gd name="T54" fmla="*/ 308 w 387"/>
                    <a:gd name="T55" fmla="*/ 43 h 189"/>
                    <a:gd name="T56" fmla="*/ 301 w 387"/>
                    <a:gd name="T57" fmla="*/ 43 h 189"/>
                    <a:gd name="T58" fmla="*/ 297 w 387"/>
                    <a:gd name="T59" fmla="*/ 43 h 189"/>
                    <a:gd name="T60" fmla="*/ 321 w 387"/>
                    <a:gd name="T61" fmla="*/ 52 h 189"/>
                    <a:gd name="T62" fmla="*/ 367 w 387"/>
                    <a:gd name="T63" fmla="*/ 51 h 189"/>
                    <a:gd name="T64" fmla="*/ 372 w 387"/>
                    <a:gd name="T65" fmla="*/ 71 h 189"/>
                    <a:gd name="T66" fmla="*/ 375 w 387"/>
                    <a:gd name="T67" fmla="*/ 39 h 189"/>
                    <a:gd name="T68" fmla="*/ 329 w 387"/>
                    <a:gd name="T69" fmla="*/ 25 h 189"/>
                    <a:gd name="T70" fmla="*/ 331 w 387"/>
                    <a:gd name="T71" fmla="*/ 25 h 189"/>
                    <a:gd name="T72" fmla="*/ 301 w 387"/>
                    <a:gd name="T73" fmla="*/ 16 h 189"/>
                    <a:gd name="T74" fmla="*/ 295 w 387"/>
                    <a:gd name="T75" fmla="*/ 17 h 189"/>
                    <a:gd name="T76" fmla="*/ 275 w 387"/>
                    <a:gd name="T77" fmla="*/ 26 h 189"/>
                    <a:gd name="T78" fmla="*/ 251 w 387"/>
                    <a:gd name="T79" fmla="*/ 40 h 189"/>
                    <a:gd name="T80" fmla="*/ 228 w 387"/>
                    <a:gd name="T81" fmla="*/ 58 h 189"/>
                    <a:gd name="T82" fmla="*/ 197 w 387"/>
                    <a:gd name="T83" fmla="*/ 112 h 189"/>
                    <a:gd name="T84" fmla="*/ 177 w 387"/>
                    <a:gd name="T85" fmla="*/ 147 h 189"/>
                    <a:gd name="T86" fmla="*/ 180 w 387"/>
                    <a:gd name="T87" fmla="*/ 146 h 189"/>
                    <a:gd name="T88" fmla="*/ 168 w 387"/>
                    <a:gd name="T89" fmla="*/ 170 h 189"/>
                    <a:gd name="T90" fmla="*/ 145 w 387"/>
                    <a:gd name="T91" fmla="*/ 160 h 189"/>
                    <a:gd name="T92" fmla="*/ 151 w 387"/>
                    <a:gd name="T93" fmla="*/ 160 h 189"/>
                    <a:gd name="T94" fmla="*/ 127 w 387"/>
                    <a:gd name="T95" fmla="*/ 167 h 189"/>
                    <a:gd name="T96" fmla="*/ 124 w 387"/>
                    <a:gd name="T97" fmla="*/ 138 h 189"/>
                    <a:gd name="T98" fmla="*/ 125 w 387"/>
                    <a:gd name="T99" fmla="*/ 143 h 189"/>
                    <a:gd name="T100" fmla="*/ 112 w 387"/>
                    <a:gd name="T101" fmla="*/ 85 h 189"/>
                    <a:gd name="T102" fmla="*/ 82 w 387"/>
                    <a:gd name="T103" fmla="*/ 58 h 189"/>
                    <a:gd name="T104" fmla="*/ 90 w 387"/>
                    <a:gd name="T105" fmla="*/ 29 h 189"/>
                    <a:gd name="T106" fmla="*/ 87 w 387"/>
                    <a:gd name="T107" fmla="*/ 23 h 189"/>
                    <a:gd name="T108" fmla="*/ 72 w 387"/>
                    <a:gd name="T109" fmla="*/ 6 h 189"/>
                    <a:gd name="T110" fmla="*/ 64 w 387"/>
                    <a:gd name="T111" fmla="*/ 3 h 189"/>
                    <a:gd name="T112" fmla="*/ 47 w 387"/>
                    <a:gd name="T113" fmla="*/ 0 h 189"/>
                    <a:gd name="T114" fmla="*/ 26 w 387"/>
                    <a:gd name="T115" fmla="*/ 0 h 189"/>
                    <a:gd name="T116" fmla="*/ 15 w 387"/>
                    <a:gd name="T117" fmla="*/ 3 h 189"/>
                    <a:gd name="T118" fmla="*/ 6 w 387"/>
                    <a:gd name="T119" fmla="*/ 23 h 189"/>
                    <a:gd name="T120" fmla="*/ 4 w 387"/>
                    <a:gd name="T121" fmla="*/ 29 h 189"/>
                    <a:gd name="T122" fmla="*/ 0 w 387"/>
                    <a:gd name="T123" fmla="*/ 62 h 189"/>
                    <a:gd name="T124" fmla="*/ 0 w 387"/>
                    <a:gd name="T125"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189">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6" y="25"/>
                      </a:lnTo>
                      <a:lnTo>
                        <a:pt x="26" y="29"/>
                      </a:lnTo>
                      <a:lnTo>
                        <a:pt x="47" y="29"/>
                      </a:lnTo>
                      <a:lnTo>
                        <a:pt x="47" y="14"/>
                      </a:lnTo>
                      <a:lnTo>
                        <a:pt x="44" y="28"/>
                      </a:lnTo>
                      <a:lnTo>
                        <a:pt x="58" y="31"/>
                      </a:lnTo>
                      <a:lnTo>
                        <a:pt x="61" y="17"/>
                      </a:lnTo>
                      <a:lnTo>
                        <a:pt x="52" y="28"/>
                      </a:lnTo>
                      <a:lnTo>
                        <a:pt x="67" y="43"/>
                      </a:lnTo>
                      <a:lnTo>
                        <a:pt x="76" y="32"/>
                      </a:lnTo>
                      <a:lnTo>
                        <a:pt x="63" y="35"/>
                      </a:lnTo>
                      <a:lnTo>
                        <a:pt x="69" y="62"/>
                      </a:lnTo>
                      <a:lnTo>
                        <a:pt x="70" y="65"/>
                      </a:lnTo>
                      <a:lnTo>
                        <a:pt x="85" y="97"/>
                      </a:lnTo>
                      <a:lnTo>
                        <a:pt x="98" y="91"/>
                      </a:lnTo>
                      <a:lnTo>
                        <a:pt x="84" y="95"/>
                      </a:lnTo>
                      <a:lnTo>
                        <a:pt x="98" y="150"/>
                      </a:lnTo>
                      <a:lnTo>
                        <a:pt x="98" y="152"/>
                      </a:lnTo>
                      <a:lnTo>
                        <a:pt x="101" y="155"/>
                      </a:lnTo>
                      <a:lnTo>
                        <a:pt x="116" y="176"/>
                      </a:lnTo>
                      <a:lnTo>
                        <a:pt x="116" y="178"/>
                      </a:lnTo>
                      <a:lnTo>
                        <a:pt x="121" y="181"/>
                      </a:lnTo>
                      <a:lnTo>
                        <a:pt x="122" y="181"/>
                      </a:lnTo>
                      <a:lnTo>
                        <a:pt x="142" y="187"/>
                      </a:lnTo>
                      <a:lnTo>
                        <a:pt x="147" y="187"/>
                      </a:lnTo>
                      <a:lnTo>
                        <a:pt x="148" y="189"/>
                      </a:lnTo>
                      <a:lnTo>
                        <a:pt x="170" y="186"/>
                      </a:lnTo>
                      <a:lnTo>
                        <a:pt x="174" y="184"/>
                      </a:lnTo>
                      <a:lnTo>
                        <a:pt x="176" y="183"/>
                      </a:lnTo>
                      <a:lnTo>
                        <a:pt x="196" y="170"/>
                      </a:lnTo>
                      <a:lnTo>
                        <a:pt x="199" y="169"/>
                      </a:lnTo>
                      <a:lnTo>
                        <a:pt x="200" y="166"/>
                      </a:lnTo>
                      <a:lnTo>
                        <a:pt x="222" y="126"/>
                      </a:lnTo>
                      <a:lnTo>
                        <a:pt x="251" y="77"/>
                      </a:lnTo>
                      <a:lnTo>
                        <a:pt x="239" y="69"/>
                      </a:lnTo>
                      <a:lnTo>
                        <a:pt x="248" y="80"/>
                      </a:lnTo>
                      <a:lnTo>
                        <a:pt x="269" y="62"/>
                      </a:lnTo>
                      <a:lnTo>
                        <a:pt x="260" y="51"/>
                      </a:lnTo>
                      <a:lnTo>
                        <a:pt x="268" y="63"/>
                      </a:lnTo>
                      <a:lnTo>
                        <a:pt x="289" y="51"/>
                      </a:lnTo>
                      <a:lnTo>
                        <a:pt x="282" y="39"/>
                      </a:lnTo>
                      <a:lnTo>
                        <a:pt x="288" y="52"/>
                      </a:lnTo>
                      <a:lnTo>
                        <a:pt x="308" y="43"/>
                      </a:lnTo>
                      <a:lnTo>
                        <a:pt x="301" y="29"/>
                      </a:lnTo>
                      <a:lnTo>
                        <a:pt x="301" y="43"/>
                      </a:lnTo>
                      <a:lnTo>
                        <a:pt x="308" y="43"/>
                      </a:lnTo>
                      <a:lnTo>
                        <a:pt x="297" y="43"/>
                      </a:lnTo>
                      <a:lnTo>
                        <a:pt x="320" y="52"/>
                      </a:lnTo>
                      <a:lnTo>
                        <a:pt x="321" y="52"/>
                      </a:lnTo>
                      <a:lnTo>
                        <a:pt x="364" y="65"/>
                      </a:lnTo>
                      <a:lnTo>
                        <a:pt x="367" y="51"/>
                      </a:lnTo>
                      <a:lnTo>
                        <a:pt x="360" y="63"/>
                      </a:lnTo>
                      <a:lnTo>
                        <a:pt x="372" y="71"/>
                      </a:lnTo>
                      <a:lnTo>
                        <a:pt x="387" y="46"/>
                      </a:lnTo>
                      <a:lnTo>
                        <a:pt x="375" y="39"/>
                      </a:lnTo>
                      <a:lnTo>
                        <a:pt x="372" y="37"/>
                      </a:lnTo>
                      <a:lnTo>
                        <a:pt x="329" y="25"/>
                      </a:lnTo>
                      <a:lnTo>
                        <a:pt x="324" y="39"/>
                      </a:lnTo>
                      <a:lnTo>
                        <a:pt x="331" y="25"/>
                      </a:lnTo>
                      <a:lnTo>
                        <a:pt x="308" y="16"/>
                      </a:lnTo>
                      <a:lnTo>
                        <a:pt x="301" y="16"/>
                      </a:lnTo>
                      <a:lnTo>
                        <a:pt x="295" y="16"/>
                      </a:lnTo>
                      <a:lnTo>
                        <a:pt x="295" y="17"/>
                      </a:lnTo>
                      <a:lnTo>
                        <a:pt x="275" y="26"/>
                      </a:lnTo>
                      <a:lnTo>
                        <a:pt x="275" y="26"/>
                      </a:lnTo>
                      <a:lnTo>
                        <a:pt x="254" y="39"/>
                      </a:lnTo>
                      <a:lnTo>
                        <a:pt x="251" y="40"/>
                      </a:lnTo>
                      <a:lnTo>
                        <a:pt x="229" y="58"/>
                      </a:lnTo>
                      <a:lnTo>
                        <a:pt x="228" y="58"/>
                      </a:lnTo>
                      <a:lnTo>
                        <a:pt x="226" y="63"/>
                      </a:lnTo>
                      <a:lnTo>
                        <a:pt x="197" y="112"/>
                      </a:lnTo>
                      <a:lnTo>
                        <a:pt x="176" y="152"/>
                      </a:lnTo>
                      <a:lnTo>
                        <a:pt x="177" y="147"/>
                      </a:lnTo>
                      <a:lnTo>
                        <a:pt x="188" y="158"/>
                      </a:lnTo>
                      <a:lnTo>
                        <a:pt x="180" y="146"/>
                      </a:lnTo>
                      <a:lnTo>
                        <a:pt x="161" y="158"/>
                      </a:lnTo>
                      <a:lnTo>
                        <a:pt x="168" y="170"/>
                      </a:lnTo>
                      <a:lnTo>
                        <a:pt x="167" y="157"/>
                      </a:lnTo>
                      <a:lnTo>
                        <a:pt x="145" y="160"/>
                      </a:lnTo>
                      <a:lnTo>
                        <a:pt x="147" y="173"/>
                      </a:lnTo>
                      <a:lnTo>
                        <a:pt x="151" y="160"/>
                      </a:lnTo>
                      <a:lnTo>
                        <a:pt x="131" y="154"/>
                      </a:lnTo>
                      <a:lnTo>
                        <a:pt x="127" y="167"/>
                      </a:lnTo>
                      <a:lnTo>
                        <a:pt x="139" y="160"/>
                      </a:lnTo>
                      <a:lnTo>
                        <a:pt x="124" y="138"/>
                      </a:lnTo>
                      <a:lnTo>
                        <a:pt x="112" y="146"/>
                      </a:lnTo>
                      <a:lnTo>
                        <a:pt x="125" y="143"/>
                      </a:lnTo>
                      <a:lnTo>
                        <a:pt x="112" y="88"/>
                      </a:lnTo>
                      <a:lnTo>
                        <a:pt x="112" y="85"/>
                      </a:lnTo>
                      <a:lnTo>
                        <a:pt x="96" y="52"/>
                      </a:lnTo>
                      <a:lnTo>
                        <a:pt x="82" y="58"/>
                      </a:lnTo>
                      <a:lnTo>
                        <a:pt x="96" y="55"/>
                      </a:lnTo>
                      <a:lnTo>
                        <a:pt x="90" y="29"/>
                      </a:lnTo>
                      <a:lnTo>
                        <a:pt x="90" y="26"/>
                      </a:lnTo>
                      <a:lnTo>
                        <a:pt x="87" y="23"/>
                      </a:lnTo>
                      <a:lnTo>
                        <a:pt x="72" y="8"/>
                      </a:lnTo>
                      <a:lnTo>
                        <a:pt x="72" y="6"/>
                      </a:lnTo>
                      <a:lnTo>
                        <a:pt x="67" y="3"/>
                      </a:lnTo>
                      <a:lnTo>
                        <a:pt x="64" y="3"/>
                      </a:lnTo>
                      <a:lnTo>
                        <a:pt x="50" y="0"/>
                      </a:lnTo>
                      <a:lnTo>
                        <a:pt x="47" y="0"/>
                      </a:lnTo>
                      <a:lnTo>
                        <a:pt x="26" y="0"/>
                      </a:lnTo>
                      <a:lnTo>
                        <a:pt x="26" y="0"/>
                      </a:lnTo>
                      <a:lnTo>
                        <a:pt x="20" y="0"/>
                      </a:lnTo>
                      <a:lnTo>
                        <a:pt x="15" y="3"/>
                      </a:lnTo>
                      <a:lnTo>
                        <a:pt x="14" y="8"/>
                      </a:lnTo>
                      <a:lnTo>
                        <a:pt x="6" y="23"/>
                      </a:lnTo>
                      <a:lnTo>
                        <a:pt x="4" y="23"/>
                      </a:lnTo>
                      <a:lnTo>
                        <a:pt x="4" y="29"/>
                      </a:lnTo>
                      <a:lnTo>
                        <a:pt x="4"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0" name="Freeform 56"/>
                <p:cNvSpPr>
                  <a:spLocks/>
                </p:cNvSpPr>
                <p:nvPr/>
              </p:nvSpPr>
              <p:spPr bwMode="auto">
                <a:xfrm>
                  <a:off x="2614" y="3726"/>
                  <a:ext cx="196" cy="98"/>
                </a:xfrm>
                <a:custGeom>
                  <a:avLst/>
                  <a:gdLst>
                    <a:gd name="T0" fmla="*/ 29 w 392"/>
                    <a:gd name="T1" fmla="*/ 75 h 194"/>
                    <a:gd name="T2" fmla="*/ 13 w 392"/>
                    <a:gd name="T3" fmla="*/ 63 h 194"/>
                    <a:gd name="T4" fmla="*/ 35 w 392"/>
                    <a:gd name="T5" fmla="*/ 32 h 194"/>
                    <a:gd name="T6" fmla="*/ 35 w 392"/>
                    <a:gd name="T7" fmla="*/ 35 h 194"/>
                    <a:gd name="T8" fmla="*/ 29 w 392"/>
                    <a:gd name="T9" fmla="*/ 14 h 194"/>
                    <a:gd name="T10" fmla="*/ 35 w 392"/>
                    <a:gd name="T11" fmla="*/ 27 h 194"/>
                    <a:gd name="T12" fmla="*/ 29 w 392"/>
                    <a:gd name="T13" fmla="*/ 29 h 194"/>
                    <a:gd name="T14" fmla="*/ 50 w 392"/>
                    <a:gd name="T15" fmla="*/ 14 h 194"/>
                    <a:gd name="T16" fmla="*/ 59 w 392"/>
                    <a:gd name="T17" fmla="*/ 30 h 194"/>
                    <a:gd name="T18" fmla="*/ 52 w 392"/>
                    <a:gd name="T19" fmla="*/ 27 h 194"/>
                    <a:gd name="T20" fmla="*/ 78 w 392"/>
                    <a:gd name="T21" fmla="*/ 33 h 194"/>
                    <a:gd name="T22" fmla="*/ 72 w 392"/>
                    <a:gd name="T23" fmla="*/ 64 h 194"/>
                    <a:gd name="T24" fmla="*/ 87 w 392"/>
                    <a:gd name="T25" fmla="*/ 96 h 194"/>
                    <a:gd name="T26" fmla="*/ 85 w 392"/>
                    <a:gd name="T27" fmla="*/ 95 h 194"/>
                    <a:gd name="T28" fmla="*/ 104 w 392"/>
                    <a:gd name="T29" fmla="*/ 156 h 194"/>
                    <a:gd name="T30" fmla="*/ 116 w 392"/>
                    <a:gd name="T31" fmla="*/ 178 h 194"/>
                    <a:gd name="T32" fmla="*/ 142 w 392"/>
                    <a:gd name="T33" fmla="*/ 191 h 194"/>
                    <a:gd name="T34" fmla="*/ 148 w 392"/>
                    <a:gd name="T35" fmla="*/ 193 h 194"/>
                    <a:gd name="T36" fmla="*/ 171 w 392"/>
                    <a:gd name="T37" fmla="*/ 191 h 194"/>
                    <a:gd name="T38" fmla="*/ 177 w 392"/>
                    <a:gd name="T39" fmla="*/ 188 h 194"/>
                    <a:gd name="T40" fmla="*/ 202 w 392"/>
                    <a:gd name="T41" fmla="*/ 175 h 194"/>
                    <a:gd name="T42" fmla="*/ 226 w 392"/>
                    <a:gd name="T43" fmla="*/ 124 h 194"/>
                    <a:gd name="T44" fmla="*/ 225 w 392"/>
                    <a:gd name="T45" fmla="*/ 125 h 194"/>
                    <a:gd name="T46" fmla="*/ 240 w 392"/>
                    <a:gd name="T47" fmla="*/ 72 h 194"/>
                    <a:gd name="T48" fmla="*/ 272 w 392"/>
                    <a:gd name="T49" fmla="*/ 60 h 194"/>
                    <a:gd name="T50" fmla="*/ 269 w 392"/>
                    <a:gd name="T51" fmla="*/ 63 h 194"/>
                    <a:gd name="T52" fmla="*/ 281 w 392"/>
                    <a:gd name="T53" fmla="*/ 38 h 194"/>
                    <a:gd name="T54" fmla="*/ 311 w 392"/>
                    <a:gd name="T55" fmla="*/ 43 h 194"/>
                    <a:gd name="T56" fmla="*/ 304 w 392"/>
                    <a:gd name="T57" fmla="*/ 43 h 194"/>
                    <a:gd name="T58" fmla="*/ 329 w 392"/>
                    <a:gd name="T59" fmla="*/ 52 h 194"/>
                    <a:gd name="T60" fmla="*/ 367 w 392"/>
                    <a:gd name="T61" fmla="*/ 49 h 194"/>
                    <a:gd name="T62" fmla="*/ 375 w 392"/>
                    <a:gd name="T63" fmla="*/ 72 h 194"/>
                    <a:gd name="T64" fmla="*/ 376 w 392"/>
                    <a:gd name="T65" fmla="*/ 38 h 194"/>
                    <a:gd name="T66" fmla="*/ 372 w 392"/>
                    <a:gd name="T67" fmla="*/ 35 h 194"/>
                    <a:gd name="T68" fmla="*/ 309 w 392"/>
                    <a:gd name="T69" fmla="*/ 15 h 194"/>
                    <a:gd name="T70" fmla="*/ 300 w 392"/>
                    <a:gd name="T71" fmla="*/ 15 h 194"/>
                    <a:gd name="T72" fmla="*/ 275 w 392"/>
                    <a:gd name="T73" fmla="*/ 26 h 194"/>
                    <a:gd name="T74" fmla="*/ 251 w 392"/>
                    <a:gd name="T75" fmla="*/ 38 h 194"/>
                    <a:gd name="T76" fmla="*/ 229 w 392"/>
                    <a:gd name="T77" fmla="*/ 63 h 194"/>
                    <a:gd name="T78" fmla="*/ 200 w 392"/>
                    <a:gd name="T79" fmla="*/ 110 h 194"/>
                    <a:gd name="T80" fmla="*/ 179 w 392"/>
                    <a:gd name="T81" fmla="*/ 158 h 194"/>
                    <a:gd name="T82" fmla="*/ 191 w 392"/>
                    <a:gd name="T83" fmla="*/ 164 h 194"/>
                    <a:gd name="T84" fmla="*/ 164 w 392"/>
                    <a:gd name="T85" fmla="*/ 164 h 194"/>
                    <a:gd name="T86" fmla="*/ 168 w 392"/>
                    <a:gd name="T87" fmla="*/ 162 h 194"/>
                    <a:gd name="T88" fmla="*/ 148 w 392"/>
                    <a:gd name="T89" fmla="*/ 179 h 194"/>
                    <a:gd name="T90" fmla="*/ 134 w 392"/>
                    <a:gd name="T91" fmla="*/ 155 h 194"/>
                    <a:gd name="T92" fmla="*/ 127 w 392"/>
                    <a:gd name="T93" fmla="*/ 167 h 194"/>
                    <a:gd name="T94" fmla="*/ 127 w 392"/>
                    <a:gd name="T95" fmla="*/ 141 h 194"/>
                    <a:gd name="T96" fmla="*/ 128 w 392"/>
                    <a:gd name="T97" fmla="*/ 145 h 194"/>
                    <a:gd name="T98" fmla="*/ 113 w 392"/>
                    <a:gd name="T99" fmla="*/ 84 h 194"/>
                    <a:gd name="T100" fmla="*/ 85 w 392"/>
                    <a:gd name="T101" fmla="*/ 60 h 194"/>
                    <a:gd name="T102" fmla="*/ 92 w 392"/>
                    <a:gd name="T103" fmla="*/ 30 h 194"/>
                    <a:gd name="T104" fmla="*/ 88 w 392"/>
                    <a:gd name="T105" fmla="*/ 24 h 194"/>
                    <a:gd name="T106" fmla="*/ 73 w 392"/>
                    <a:gd name="T107" fmla="*/ 6 h 194"/>
                    <a:gd name="T108" fmla="*/ 67 w 392"/>
                    <a:gd name="T109" fmla="*/ 3 h 194"/>
                    <a:gd name="T110" fmla="*/ 50 w 392"/>
                    <a:gd name="T111" fmla="*/ 0 h 194"/>
                    <a:gd name="T112" fmla="*/ 29 w 392"/>
                    <a:gd name="T113" fmla="*/ 0 h 194"/>
                    <a:gd name="T114" fmla="*/ 18 w 392"/>
                    <a:gd name="T115" fmla="*/ 3 h 194"/>
                    <a:gd name="T116" fmla="*/ 9 w 392"/>
                    <a:gd name="T117" fmla="*/ 23 h 194"/>
                    <a:gd name="T118" fmla="*/ 0 w 392"/>
                    <a:gd name="T119" fmla="*/ 60 h 194"/>
                    <a:gd name="T120" fmla="*/ 0 w 392"/>
                    <a:gd name="T121" fmla="*/ 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94">
                      <a:moveTo>
                        <a:pt x="0" y="75"/>
                      </a:moveTo>
                      <a:lnTo>
                        <a:pt x="29" y="75"/>
                      </a:lnTo>
                      <a:lnTo>
                        <a:pt x="29" y="63"/>
                      </a:lnTo>
                      <a:lnTo>
                        <a:pt x="13" y="63"/>
                      </a:lnTo>
                      <a:lnTo>
                        <a:pt x="27" y="66"/>
                      </a:lnTo>
                      <a:lnTo>
                        <a:pt x="35" y="32"/>
                      </a:lnTo>
                      <a:lnTo>
                        <a:pt x="21" y="29"/>
                      </a:lnTo>
                      <a:lnTo>
                        <a:pt x="35" y="35"/>
                      </a:lnTo>
                      <a:lnTo>
                        <a:pt x="43" y="20"/>
                      </a:lnTo>
                      <a:lnTo>
                        <a:pt x="29" y="14"/>
                      </a:lnTo>
                      <a:lnTo>
                        <a:pt x="29" y="27"/>
                      </a:lnTo>
                      <a:lnTo>
                        <a:pt x="35" y="27"/>
                      </a:lnTo>
                      <a:lnTo>
                        <a:pt x="39" y="24"/>
                      </a:lnTo>
                      <a:lnTo>
                        <a:pt x="29" y="29"/>
                      </a:lnTo>
                      <a:lnTo>
                        <a:pt x="50" y="29"/>
                      </a:lnTo>
                      <a:lnTo>
                        <a:pt x="50" y="14"/>
                      </a:lnTo>
                      <a:lnTo>
                        <a:pt x="47" y="27"/>
                      </a:lnTo>
                      <a:lnTo>
                        <a:pt x="59" y="30"/>
                      </a:lnTo>
                      <a:lnTo>
                        <a:pt x="62" y="17"/>
                      </a:lnTo>
                      <a:lnTo>
                        <a:pt x="52" y="27"/>
                      </a:lnTo>
                      <a:lnTo>
                        <a:pt x="67" y="44"/>
                      </a:lnTo>
                      <a:lnTo>
                        <a:pt x="78" y="33"/>
                      </a:lnTo>
                      <a:lnTo>
                        <a:pt x="64" y="38"/>
                      </a:lnTo>
                      <a:lnTo>
                        <a:pt x="72" y="64"/>
                      </a:lnTo>
                      <a:lnTo>
                        <a:pt x="73" y="66"/>
                      </a:lnTo>
                      <a:lnTo>
                        <a:pt x="87" y="96"/>
                      </a:lnTo>
                      <a:lnTo>
                        <a:pt x="99" y="90"/>
                      </a:lnTo>
                      <a:lnTo>
                        <a:pt x="85" y="95"/>
                      </a:lnTo>
                      <a:lnTo>
                        <a:pt x="101" y="153"/>
                      </a:lnTo>
                      <a:lnTo>
                        <a:pt x="104" y="156"/>
                      </a:lnTo>
                      <a:lnTo>
                        <a:pt x="116" y="175"/>
                      </a:lnTo>
                      <a:lnTo>
                        <a:pt x="116" y="178"/>
                      </a:lnTo>
                      <a:lnTo>
                        <a:pt x="121" y="179"/>
                      </a:lnTo>
                      <a:lnTo>
                        <a:pt x="142" y="191"/>
                      </a:lnTo>
                      <a:lnTo>
                        <a:pt x="142" y="193"/>
                      </a:lnTo>
                      <a:lnTo>
                        <a:pt x="148" y="193"/>
                      </a:lnTo>
                      <a:lnTo>
                        <a:pt x="150" y="194"/>
                      </a:lnTo>
                      <a:lnTo>
                        <a:pt x="171" y="191"/>
                      </a:lnTo>
                      <a:lnTo>
                        <a:pt x="176" y="190"/>
                      </a:lnTo>
                      <a:lnTo>
                        <a:pt x="177" y="188"/>
                      </a:lnTo>
                      <a:lnTo>
                        <a:pt x="199" y="176"/>
                      </a:lnTo>
                      <a:lnTo>
                        <a:pt x="202" y="175"/>
                      </a:lnTo>
                      <a:lnTo>
                        <a:pt x="205" y="170"/>
                      </a:lnTo>
                      <a:lnTo>
                        <a:pt x="226" y="124"/>
                      </a:lnTo>
                      <a:lnTo>
                        <a:pt x="213" y="118"/>
                      </a:lnTo>
                      <a:lnTo>
                        <a:pt x="225" y="125"/>
                      </a:lnTo>
                      <a:lnTo>
                        <a:pt x="252" y="79"/>
                      </a:lnTo>
                      <a:lnTo>
                        <a:pt x="240" y="72"/>
                      </a:lnTo>
                      <a:lnTo>
                        <a:pt x="251" y="83"/>
                      </a:lnTo>
                      <a:lnTo>
                        <a:pt x="272" y="60"/>
                      </a:lnTo>
                      <a:lnTo>
                        <a:pt x="262" y="49"/>
                      </a:lnTo>
                      <a:lnTo>
                        <a:pt x="269" y="63"/>
                      </a:lnTo>
                      <a:lnTo>
                        <a:pt x="289" y="52"/>
                      </a:lnTo>
                      <a:lnTo>
                        <a:pt x="281" y="38"/>
                      </a:lnTo>
                      <a:lnTo>
                        <a:pt x="288" y="52"/>
                      </a:lnTo>
                      <a:lnTo>
                        <a:pt x="311" y="43"/>
                      </a:lnTo>
                      <a:lnTo>
                        <a:pt x="304" y="29"/>
                      </a:lnTo>
                      <a:lnTo>
                        <a:pt x="304" y="43"/>
                      </a:lnTo>
                      <a:lnTo>
                        <a:pt x="300" y="43"/>
                      </a:lnTo>
                      <a:lnTo>
                        <a:pt x="329" y="52"/>
                      </a:lnTo>
                      <a:lnTo>
                        <a:pt x="363" y="63"/>
                      </a:lnTo>
                      <a:lnTo>
                        <a:pt x="367" y="49"/>
                      </a:lnTo>
                      <a:lnTo>
                        <a:pt x="360" y="61"/>
                      </a:lnTo>
                      <a:lnTo>
                        <a:pt x="375" y="72"/>
                      </a:lnTo>
                      <a:lnTo>
                        <a:pt x="392" y="49"/>
                      </a:lnTo>
                      <a:lnTo>
                        <a:pt x="376" y="38"/>
                      </a:lnTo>
                      <a:lnTo>
                        <a:pt x="373" y="35"/>
                      </a:lnTo>
                      <a:lnTo>
                        <a:pt x="372" y="35"/>
                      </a:lnTo>
                      <a:lnTo>
                        <a:pt x="338" y="24"/>
                      </a:lnTo>
                      <a:lnTo>
                        <a:pt x="309" y="15"/>
                      </a:lnTo>
                      <a:lnTo>
                        <a:pt x="304" y="15"/>
                      </a:lnTo>
                      <a:lnTo>
                        <a:pt x="300" y="15"/>
                      </a:lnTo>
                      <a:lnTo>
                        <a:pt x="277" y="24"/>
                      </a:lnTo>
                      <a:lnTo>
                        <a:pt x="275" y="26"/>
                      </a:lnTo>
                      <a:lnTo>
                        <a:pt x="255" y="37"/>
                      </a:lnTo>
                      <a:lnTo>
                        <a:pt x="251" y="38"/>
                      </a:lnTo>
                      <a:lnTo>
                        <a:pt x="251" y="40"/>
                      </a:lnTo>
                      <a:lnTo>
                        <a:pt x="229" y="63"/>
                      </a:lnTo>
                      <a:lnTo>
                        <a:pt x="228" y="64"/>
                      </a:lnTo>
                      <a:lnTo>
                        <a:pt x="200" y="110"/>
                      </a:lnTo>
                      <a:lnTo>
                        <a:pt x="200" y="112"/>
                      </a:lnTo>
                      <a:lnTo>
                        <a:pt x="179" y="158"/>
                      </a:lnTo>
                      <a:lnTo>
                        <a:pt x="180" y="153"/>
                      </a:lnTo>
                      <a:lnTo>
                        <a:pt x="191" y="164"/>
                      </a:lnTo>
                      <a:lnTo>
                        <a:pt x="185" y="152"/>
                      </a:lnTo>
                      <a:lnTo>
                        <a:pt x="164" y="164"/>
                      </a:lnTo>
                      <a:lnTo>
                        <a:pt x="170" y="176"/>
                      </a:lnTo>
                      <a:lnTo>
                        <a:pt x="168" y="162"/>
                      </a:lnTo>
                      <a:lnTo>
                        <a:pt x="147" y="165"/>
                      </a:lnTo>
                      <a:lnTo>
                        <a:pt x="148" y="179"/>
                      </a:lnTo>
                      <a:lnTo>
                        <a:pt x="156" y="167"/>
                      </a:lnTo>
                      <a:lnTo>
                        <a:pt x="134" y="155"/>
                      </a:lnTo>
                      <a:lnTo>
                        <a:pt x="138" y="156"/>
                      </a:lnTo>
                      <a:lnTo>
                        <a:pt x="127" y="167"/>
                      </a:lnTo>
                      <a:lnTo>
                        <a:pt x="139" y="159"/>
                      </a:lnTo>
                      <a:lnTo>
                        <a:pt x="127" y="141"/>
                      </a:lnTo>
                      <a:lnTo>
                        <a:pt x="115" y="148"/>
                      </a:lnTo>
                      <a:lnTo>
                        <a:pt x="128" y="145"/>
                      </a:lnTo>
                      <a:lnTo>
                        <a:pt x="113" y="87"/>
                      </a:lnTo>
                      <a:lnTo>
                        <a:pt x="113" y="84"/>
                      </a:lnTo>
                      <a:lnTo>
                        <a:pt x="99" y="53"/>
                      </a:lnTo>
                      <a:lnTo>
                        <a:pt x="85" y="60"/>
                      </a:lnTo>
                      <a:lnTo>
                        <a:pt x="99" y="56"/>
                      </a:lnTo>
                      <a:lnTo>
                        <a:pt x="92" y="30"/>
                      </a:lnTo>
                      <a:lnTo>
                        <a:pt x="92" y="27"/>
                      </a:lnTo>
                      <a:lnTo>
                        <a:pt x="88" y="24"/>
                      </a:lnTo>
                      <a:lnTo>
                        <a:pt x="73" y="7"/>
                      </a:lnTo>
                      <a:lnTo>
                        <a:pt x="73" y="6"/>
                      </a:lnTo>
                      <a:lnTo>
                        <a:pt x="69" y="3"/>
                      </a:lnTo>
                      <a:lnTo>
                        <a:pt x="67" y="3"/>
                      </a:lnTo>
                      <a:lnTo>
                        <a:pt x="55" y="0"/>
                      </a:lnTo>
                      <a:lnTo>
                        <a:pt x="50" y="0"/>
                      </a:lnTo>
                      <a:lnTo>
                        <a:pt x="29" y="0"/>
                      </a:lnTo>
                      <a:lnTo>
                        <a:pt x="29" y="0"/>
                      </a:lnTo>
                      <a:lnTo>
                        <a:pt x="23" y="0"/>
                      </a:lnTo>
                      <a:lnTo>
                        <a:pt x="18" y="3"/>
                      </a:lnTo>
                      <a:lnTo>
                        <a:pt x="17" y="7"/>
                      </a:lnTo>
                      <a:lnTo>
                        <a:pt x="9" y="23"/>
                      </a:lnTo>
                      <a:lnTo>
                        <a:pt x="7" y="26"/>
                      </a:lnTo>
                      <a:lnTo>
                        <a:pt x="0" y="60"/>
                      </a:lnTo>
                      <a:lnTo>
                        <a:pt x="0" y="63"/>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1" name="Freeform 57"/>
                <p:cNvSpPr>
                  <a:spLocks/>
                </p:cNvSpPr>
                <p:nvPr/>
              </p:nvSpPr>
              <p:spPr bwMode="auto">
                <a:xfrm>
                  <a:off x="2823" y="3739"/>
                  <a:ext cx="195" cy="95"/>
                </a:xfrm>
                <a:custGeom>
                  <a:avLst/>
                  <a:gdLst>
                    <a:gd name="T0" fmla="*/ 29 w 390"/>
                    <a:gd name="T1" fmla="*/ 63 h 190"/>
                    <a:gd name="T2" fmla="*/ 33 w 390"/>
                    <a:gd name="T3" fmla="*/ 32 h 190"/>
                    <a:gd name="T4" fmla="*/ 33 w 390"/>
                    <a:gd name="T5" fmla="*/ 36 h 190"/>
                    <a:gd name="T6" fmla="*/ 27 w 390"/>
                    <a:gd name="T7" fmla="*/ 28 h 190"/>
                    <a:gd name="T8" fmla="*/ 27 w 390"/>
                    <a:gd name="T9" fmla="*/ 29 h 190"/>
                    <a:gd name="T10" fmla="*/ 46 w 390"/>
                    <a:gd name="T11" fmla="*/ 28 h 190"/>
                    <a:gd name="T12" fmla="*/ 50 w 390"/>
                    <a:gd name="T13" fmla="*/ 28 h 190"/>
                    <a:gd name="T14" fmla="*/ 64 w 390"/>
                    <a:gd name="T15" fmla="*/ 40 h 190"/>
                    <a:gd name="T16" fmla="*/ 86 w 390"/>
                    <a:gd name="T17" fmla="*/ 97 h 190"/>
                    <a:gd name="T18" fmla="*/ 98 w 390"/>
                    <a:gd name="T19" fmla="*/ 151 h 190"/>
                    <a:gd name="T20" fmla="*/ 116 w 390"/>
                    <a:gd name="T21" fmla="*/ 177 h 190"/>
                    <a:gd name="T22" fmla="*/ 141 w 390"/>
                    <a:gd name="T23" fmla="*/ 190 h 190"/>
                    <a:gd name="T24" fmla="*/ 151 w 390"/>
                    <a:gd name="T25" fmla="*/ 190 h 190"/>
                    <a:gd name="T26" fmla="*/ 197 w 390"/>
                    <a:gd name="T27" fmla="*/ 175 h 190"/>
                    <a:gd name="T28" fmla="*/ 205 w 390"/>
                    <a:gd name="T29" fmla="*/ 169 h 190"/>
                    <a:gd name="T30" fmla="*/ 225 w 390"/>
                    <a:gd name="T31" fmla="*/ 128 h 190"/>
                    <a:gd name="T32" fmla="*/ 251 w 390"/>
                    <a:gd name="T33" fmla="*/ 82 h 190"/>
                    <a:gd name="T34" fmla="*/ 268 w 390"/>
                    <a:gd name="T35" fmla="*/ 63 h 190"/>
                    <a:gd name="T36" fmla="*/ 288 w 390"/>
                    <a:gd name="T37" fmla="*/ 52 h 190"/>
                    <a:gd name="T38" fmla="*/ 305 w 390"/>
                    <a:gd name="T39" fmla="*/ 43 h 190"/>
                    <a:gd name="T40" fmla="*/ 334 w 390"/>
                    <a:gd name="T41" fmla="*/ 39 h 190"/>
                    <a:gd name="T42" fmla="*/ 367 w 390"/>
                    <a:gd name="T43" fmla="*/ 51 h 190"/>
                    <a:gd name="T44" fmla="*/ 390 w 390"/>
                    <a:gd name="T45" fmla="*/ 48 h 190"/>
                    <a:gd name="T46" fmla="*/ 340 w 390"/>
                    <a:gd name="T47" fmla="*/ 25 h 190"/>
                    <a:gd name="T48" fmla="*/ 305 w 390"/>
                    <a:gd name="T49" fmla="*/ 16 h 190"/>
                    <a:gd name="T50" fmla="*/ 275 w 390"/>
                    <a:gd name="T51" fmla="*/ 26 h 190"/>
                    <a:gd name="T52" fmla="*/ 231 w 390"/>
                    <a:gd name="T53" fmla="*/ 62 h 190"/>
                    <a:gd name="T54" fmla="*/ 200 w 390"/>
                    <a:gd name="T55" fmla="*/ 114 h 190"/>
                    <a:gd name="T56" fmla="*/ 185 w 390"/>
                    <a:gd name="T57" fmla="*/ 147 h 190"/>
                    <a:gd name="T58" fmla="*/ 187 w 390"/>
                    <a:gd name="T59" fmla="*/ 147 h 190"/>
                    <a:gd name="T60" fmla="*/ 165 w 390"/>
                    <a:gd name="T61" fmla="*/ 157 h 190"/>
                    <a:gd name="T62" fmla="*/ 147 w 390"/>
                    <a:gd name="T63" fmla="*/ 163 h 190"/>
                    <a:gd name="T64" fmla="*/ 133 w 390"/>
                    <a:gd name="T65" fmla="*/ 155 h 190"/>
                    <a:gd name="T66" fmla="*/ 124 w 390"/>
                    <a:gd name="T67" fmla="*/ 140 h 190"/>
                    <a:gd name="T68" fmla="*/ 112 w 390"/>
                    <a:gd name="T69" fmla="*/ 88 h 190"/>
                    <a:gd name="T70" fmla="*/ 86 w 390"/>
                    <a:gd name="T71" fmla="*/ 60 h 190"/>
                    <a:gd name="T72" fmla="*/ 92 w 390"/>
                    <a:gd name="T73" fmla="*/ 29 h 190"/>
                    <a:gd name="T74" fmla="*/ 72 w 390"/>
                    <a:gd name="T75" fmla="*/ 6 h 190"/>
                    <a:gd name="T76" fmla="*/ 53 w 390"/>
                    <a:gd name="T77" fmla="*/ 0 h 190"/>
                    <a:gd name="T78" fmla="*/ 27 w 390"/>
                    <a:gd name="T79" fmla="*/ 0 h 190"/>
                    <a:gd name="T80" fmla="*/ 15 w 390"/>
                    <a:gd name="T81" fmla="*/ 8 h 190"/>
                    <a:gd name="T82" fmla="*/ 6 w 390"/>
                    <a:gd name="T83" fmla="*/ 29 h 190"/>
                    <a:gd name="T84" fmla="*/ 0 w 390"/>
                    <a:gd name="T8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190">
                      <a:moveTo>
                        <a:pt x="0" y="75"/>
                      </a:moveTo>
                      <a:lnTo>
                        <a:pt x="29" y="75"/>
                      </a:lnTo>
                      <a:lnTo>
                        <a:pt x="29" y="63"/>
                      </a:lnTo>
                      <a:lnTo>
                        <a:pt x="14" y="63"/>
                      </a:lnTo>
                      <a:lnTo>
                        <a:pt x="27" y="66"/>
                      </a:lnTo>
                      <a:lnTo>
                        <a:pt x="33" y="32"/>
                      </a:lnTo>
                      <a:lnTo>
                        <a:pt x="20" y="29"/>
                      </a:lnTo>
                      <a:lnTo>
                        <a:pt x="33" y="36"/>
                      </a:lnTo>
                      <a:lnTo>
                        <a:pt x="33" y="36"/>
                      </a:lnTo>
                      <a:lnTo>
                        <a:pt x="41" y="20"/>
                      </a:lnTo>
                      <a:lnTo>
                        <a:pt x="27" y="14"/>
                      </a:lnTo>
                      <a:lnTo>
                        <a:pt x="27" y="28"/>
                      </a:lnTo>
                      <a:lnTo>
                        <a:pt x="33" y="28"/>
                      </a:lnTo>
                      <a:lnTo>
                        <a:pt x="38" y="25"/>
                      </a:lnTo>
                      <a:lnTo>
                        <a:pt x="27" y="29"/>
                      </a:lnTo>
                      <a:lnTo>
                        <a:pt x="49" y="29"/>
                      </a:lnTo>
                      <a:lnTo>
                        <a:pt x="49" y="14"/>
                      </a:lnTo>
                      <a:lnTo>
                        <a:pt x="46" y="28"/>
                      </a:lnTo>
                      <a:lnTo>
                        <a:pt x="58" y="31"/>
                      </a:lnTo>
                      <a:lnTo>
                        <a:pt x="61" y="17"/>
                      </a:lnTo>
                      <a:lnTo>
                        <a:pt x="50" y="28"/>
                      </a:lnTo>
                      <a:lnTo>
                        <a:pt x="67" y="46"/>
                      </a:lnTo>
                      <a:lnTo>
                        <a:pt x="78" y="36"/>
                      </a:lnTo>
                      <a:lnTo>
                        <a:pt x="64" y="40"/>
                      </a:lnTo>
                      <a:lnTo>
                        <a:pt x="72" y="65"/>
                      </a:lnTo>
                      <a:lnTo>
                        <a:pt x="73" y="66"/>
                      </a:lnTo>
                      <a:lnTo>
                        <a:pt x="86" y="97"/>
                      </a:lnTo>
                      <a:lnTo>
                        <a:pt x="98" y="91"/>
                      </a:lnTo>
                      <a:lnTo>
                        <a:pt x="84" y="94"/>
                      </a:lnTo>
                      <a:lnTo>
                        <a:pt x="98" y="151"/>
                      </a:lnTo>
                      <a:lnTo>
                        <a:pt x="98" y="154"/>
                      </a:lnTo>
                      <a:lnTo>
                        <a:pt x="101" y="157"/>
                      </a:lnTo>
                      <a:lnTo>
                        <a:pt x="116" y="177"/>
                      </a:lnTo>
                      <a:lnTo>
                        <a:pt x="116" y="178"/>
                      </a:lnTo>
                      <a:lnTo>
                        <a:pt x="121" y="181"/>
                      </a:lnTo>
                      <a:lnTo>
                        <a:pt x="141" y="190"/>
                      </a:lnTo>
                      <a:lnTo>
                        <a:pt x="141" y="190"/>
                      </a:lnTo>
                      <a:lnTo>
                        <a:pt x="147" y="190"/>
                      </a:lnTo>
                      <a:lnTo>
                        <a:pt x="151" y="190"/>
                      </a:lnTo>
                      <a:lnTo>
                        <a:pt x="173" y="184"/>
                      </a:lnTo>
                      <a:lnTo>
                        <a:pt x="174" y="184"/>
                      </a:lnTo>
                      <a:lnTo>
                        <a:pt x="197" y="175"/>
                      </a:lnTo>
                      <a:lnTo>
                        <a:pt x="197" y="175"/>
                      </a:lnTo>
                      <a:lnTo>
                        <a:pt x="202" y="172"/>
                      </a:lnTo>
                      <a:lnTo>
                        <a:pt x="205" y="169"/>
                      </a:lnTo>
                      <a:lnTo>
                        <a:pt x="226" y="128"/>
                      </a:lnTo>
                      <a:lnTo>
                        <a:pt x="213" y="120"/>
                      </a:lnTo>
                      <a:lnTo>
                        <a:pt x="225" y="128"/>
                      </a:lnTo>
                      <a:lnTo>
                        <a:pt x="253" y="78"/>
                      </a:lnTo>
                      <a:lnTo>
                        <a:pt x="240" y="71"/>
                      </a:lnTo>
                      <a:lnTo>
                        <a:pt x="251" y="82"/>
                      </a:lnTo>
                      <a:lnTo>
                        <a:pt x="271" y="62"/>
                      </a:lnTo>
                      <a:lnTo>
                        <a:pt x="260" y="51"/>
                      </a:lnTo>
                      <a:lnTo>
                        <a:pt x="268" y="63"/>
                      </a:lnTo>
                      <a:lnTo>
                        <a:pt x="289" y="51"/>
                      </a:lnTo>
                      <a:lnTo>
                        <a:pt x="282" y="39"/>
                      </a:lnTo>
                      <a:lnTo>
                        <a:pt x="288" y="52"/>
                      </a:lnTo>
                      <a:lnTo>
                        <a:pt x="311" y="43"/>
                      </a:lnTo>
                      <a:lnTo>
                        <a:pt x="305" y="29"/>
                      </a:lnTo>
                      <a:lnTo>
                        <a:pt x="305" y="43"/>
                      </a:lnTo>
                      <a:lnTo>
                        <a:pt x="300" y="43"/>
                      </a:lnTo>
                      <a:lnTo>
                        <a:pt x="329" y="52"/>
                      </a:lnTo>
                      <a:lnTo>
                        <a:pt x="334" y="39"/>
                      </a:lnTo>
                      <a:lnTo>
                        <a:pt x="329" y="52"/>
                      </a:lnTo>
                      <a:lnTo>
                        <a:pt x="363" y="65"/>
                      </a:lnTo>
                      <a:lnTo>
                        <a:pt x="367" y="51"/>
                      </a:lnTo>
                      <a:lnTo>
                        <a:pt x="360" y="63"/>
                      </a:lnTo>
                      <a:lnTo>
                        <a:pt x="375" y="72"/>
                      </a:lnTo>
                      <a:lnTo>
                        <a:pt x="390" y="48"/>
                      </a:lnTo>
                      <a:lnTo>
                        <a:pt x="375" y="39"/>
                      </a:lnTo>
                      <a:lnTo>
                        <a:pt x="373" y="37"/>
                      </a:lnTo>
                      <a:lnTo>
                        <a:pt x="340" y="25"/>
                      </a:lnTo>
                      <a:lnTo>
                        <a:pt x="338" y="25"/>
                      </a:lnTo>
                      <a:lnTo>
                        <a:pt x="309" y="16"/>
                      </a:lnTo>
                      <a:lnTo>
                        <a:pt x="305" y="16"/>
                      </a:lnTo>
                      <a:lnTo>
                        <a:pt x="300" y="16"/>
                      </a:lnTo>
                      <a:lnTo>
                        <a:pt x="277" y="25"/>
                      </a:lnTo>
                      <a:lnTo>
                        <a:pt x="275" y="26"/>
                      </a:lnTo>
                      <a:lnTo>
                        <a:pt x="254" y="39"/>
                      </a:lnTo>
                      <a:lnTo>
                        <a:pt x="251" y="42"/>
                      </a:lnTo>
                      <a:lnTo>
                        <a:pt x="231" y="62"/>
                      </a:lnTo>
                      <a:lnTo>
                        <a:pt x="230" y="60"/>
                      </a:lnTo>
                      <a:lnTo>
                        <a:pt x="228" y="65"/>
                      </a:lnTo>
                      <a:lnTo>
                        <a:pt x="200" y="114"/>
                      </a:lnTo>
                      <a:lnTo>
                        <a:pt x="200" y="114"/>
                      </a:lnTo>
                      <a:lnTo>
                        <a:pt x="179" y="155"/>
                      </a:lnTo>
                      <a:lnTo>
                        <a:pt x="185" y="147"/>
                      </a:lnTo>
                      <a:lnTo>
                        <a:pt x="181" y="151"/>
                      </a:lnTo>
                      <a:lnTo>
                        <a:pt x="191" y="161"/>
                      </a:lnTo>
                      <a:lnTo>
                        <a:pt x="187" y="147"/>
                      </a:lnTo>
                      <a:lnTo>
                        <a:pt x="164" y="157"/>
                      </a:lnTo>
                      <a:lnTo>
                        <a:pt x="168" y="170"/>
                      </a:lnTo>
                      <a:lnTo>
                        <a:pt x="165" y="157"/>
                      </a:lnTo>
                      <a:lnTo>
                        <a:pt x="144" y="163"/>
                      </a:lnTo>
                      <a:lnTo>
                        <a:pt x="153" y="163"/>
                      </a:lnTo>
                      <a:lnTo>
                        <a:pt x="147" y="163"/>
                      </a:lnTo>
                      <a:lnTo>
                        <a:pt x="147" y="177"/>
                      </a:lnTo>
                      <a:lnTo>
                        <a:pt x="153" y="164"/>
                      </a:lnTo>
                      <a:lnTo>
                        <a:pt x="133" y="155"/>
                      </a:lnTo>
                      <a:lnTo>
                        <a:pt x="127" y="167"/>
                      </a:lnTo>
                      <a:lnTo>
                        <a:pt x="139" y="160"/>
                      </a:lnTo>
                      <a:lnTo>
                        <a:pt x="124" y="140"/>
                      </a:lnTo>
                      <a:lnTo>
                        <a:pt x="112" y="147"/>
                      </a:lnTo>
                      <a:lnTo>
                        <a:pt x="125" y="144"/>
                      </a:lnTo>
                      <a:lnTo>
                        <a:pt x="112" y="88"/>
                      </a:lnTo>
                      <a:lnTo>
                        <a:pt x="112" y="86"/>
                      </a:lnTo>
                      <a:lnTo>
                        <a:pt x="99" y="55"/>
                      </a:lnTo>
                      <a:lnTo>
                        <a:pt x="86" y="60"/>
                      </a:lnTo>
                      <a:lnTo>
                        <a:pt x="99" y="55"/>
                      </a:lnTo>
                      <a:lnTo>
                        <a:pt x="92" y="31"/>
                      </a:lnTo>
                      <a:lnTo>
                        <a:pt x="92" y="29"/>
                      </a:lnTo>
                      <a:lnTo>
                        <a:pt x="89" y="26"/>
                      </a:lnTo>
                      <a:lnTo>
                        <a:pt x="72" y="8"/>
                      </a:lnTo>
                      <a:lnTo>
                        <a:pt x="72" y="6"/>
                      </a:lnTo>
                      <a:lnTo>
                        <a:pt x="67" y="3"/>
                      </a:lnTo>
                      <a:lnTo>
                        <a:pt x="66" y="3"/>
                      </a:lnTo>
                      <a:lnTo>
                        <a:pt x="53" y="0"/>
                      </a:lnTo>
                      <a:lnTo>
                        <a:pt x="49" y="0"/>
                      </a:lnTo>
                      <a:lnTo>
                        <a:pt x="27" y="0"/>
                      </a:lnTo>
                      <a:lnTo>
                        <a:pt x="27" y="0"/>
                      </a:lnTo>
                      <a:lnTo>
                        <a:pt x="21" y="0"/>
                      </a:lnTo>
                      <a:lnTo>
                        <a:pt x="17" y="3"/>
                      </a:lnTo>
                      <a:lnTo>
                        <a:pt x="15" y="8"/>
                      </a:lnTo>
                      <a:lnTo>
                        <a:pt x="7" y="23"/>
                      </a:lnTo>
                      <a:lnTo>
                        <a:pt x="6" y="23"/>
                      </a:lnTo>
                      <a:lnTo>
                        <a:pt x="6" y="29"/>
                      </a:lnTo>
                      <a:lnTo>
                        <a:pt x="6" y="28"/>
                      </a:lnTo>
                      <a:lnTo>
                        <a:pt x="0" y="62"/>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2" name="Freeform 58"/>
                <p:cNvSpPr>
                  <a:spLocks/>
                </p:cNvSpPr>
                <p:nvPr/>
              </p:nvSpPr>
              <p:spPr bwMode="auto">
                <a:xfrm>
                  <a:off x="2954" y="3725"/>
                  <a:ext cx="194" cy="94"/>
                </a:xfrm>
                <a:custGeom>
                  <a:avLst/>
                  <a:gdLst>
                    <a:gd name="T0" fmla="*/ 29 w 387"/>
                    <a:gd name="T1" fmla="*/ 63 h 188"/>
                    <a:gd name="T2" fmla="*/ 32 w 387"/>
                    <a:gd name="T3" fmla="*/ 32 h 188"/>
                    <a:gd name="T4" fmla="*/ 32 w 387"/>
                    <a:gd name="T5" fmla="*/ 35 h 188"/>
                    <a:gd name="T6" fmla="*/ 26 w 387"/>
                    <a:gd name="T7" fmla="*/ 27 h 188"/>
                    <a:gd name="T8" fmla="*/ 26 w 387"/>
                    <a:gd name="T9" fmla="*/ 29 h 188"/>
                    <a:gd name="T10" fmla="*/ 44 w 387"/>
                    <a:gd name="T11" fmla="*/ 27 h 188"/>
                    <a:gd name="T12" fmla="*/ 52 w 387"/>
                    <a:gd name="T13" fmla="*/ 27 h 188"/>
                    <a:gd name="T14" fmla="*/ 66 w 387"/>
                    <a:gd name="T15" fmla="*/ 43 h 188"/>
                    <a:gd name="T16" fmla="*/ 70 w 387"/>
                    <a:gd name="T17" fmla="*/ 61 h 188"/>
                    <a:gd name="T18" fmla="*/ 99 w 387"/>
                    <a:gd name="T19" fmla="*/ 90 h 188"/>
                    <a:gd name="T20" fmla="*/ 98 w 387"/>
                    <a:gd name="T21" fmla="*/ 151 h 188"/>
                    <a:gd name="T22" fmla="*/ 118 w 387"/>
                    <a:gd name="T23" fmla="*/ 178 h 188"/>
                    <a:gd name="T24" fmla="*/ 144 w 387"/>
                    <a:gd name="T25" fmla="*/ 188 h 188"/>
                    <a:gd name="T26" fmla="*/ 173 w 387"/>
                    <a:gd name="T27" fmla="*/ 184 h 188"/>
                    <a:gd name="T28" fmla="*/ 200 w 387"/>
                    <a:gd name="T29" fmla="*/ 168 h 188"/>
                    <a:gd name="T30" fmla="*/ 211 w 387"/>
                    <a:gd name="T31" fmla="*/ 118 h 188"/>
                    <a:gd name="T32" fmla="*/ 240 w 387"/>
                    <a:gd name="T33" fmla="*/ 70 h 188"/>
                    <a:gd name="T34" fmla="*/ 262 w 387"/>
                    <a:gd name="T35" fmla="*/ 50 h 188"/>
                    <a:gd name="T36" fmla="*/ 283 w 387"/>
                    <a:gd name="T37" fmla="*/ 38 h 188"/>
                    <a:gd name="T38" fmla="*/ 303 w 387"/>
                    <a:gd name="T39" fmla="*/ 29 h 188"/>
                    <a:gd name="T40" fmla="*/ 298 w 387"/>
                    <a:gd name="T41" fmla="*/ 43 h 188"/>
                    <a:gd name="T42" fmla="*/ 369 w 387"/>
                    <a:gd name="T43" fmla="*/ 50 h 188"/>
                    <a:gd name="T44" fmla="*/ 387 w 387"/>
                    <a:gd name="T45" fmla="*/ 44 h 188"/>
                    <a:gd name="T46" fmla="*/ 337 w 387"/>
                    <a:gd name="T47" fmla="*/ 24 h 188"/>
                    <a:gd name="T48" fmla="*/ 297 w 387"/>
                    <a:gd name="T49" fmla="*/ 15 h 188"/>
                    <a:gd name="T50" fmla="*/ 277 w 387"/>
                    <a:gd name="T51" fmla="*/ 26 h 188"/>
                    <a:gd name="T52" fmla="*/ 231 w 387"/>
                    <a:gd name="T53" fmla="*/ 59 h 188"/>
                    <a:gd name="T54" fmla="*/ 199 w 387"/>
                    <a:gd name="T55" fmla="*/ 110 h 188"/>
                    <a:gd name="T56" fmla="*/ 179 w 387"/>
                    <a:gd name="T57" fmla="*/ 147 h 188"/>
                    <a:gd name="T58" fmla="*/ 162 w 387"/>
                    <a:gd name="T59" fmla="*/ 158 h 188"/>
                    <a:gd name="T60" fmla="*/ 145 w 387"/>
                    <a:gd name="T61" fmla="*/ 161 h 188"/>
                    <a:gd name="T62" fmla="*/ 154 w 387"/>
                    <a:gd name="T63" fmla="*/ 161 h 188"/>
                    <a:gd name="T64" fmla="*/ 141 w 387"/>
                    <a:gd name="T65" fmla="*/ 158 h 188"/>
                    <a:gd name="T66" fmla="*/ 125 w 387"/>
                    <a:gd name="T67" fmla="*/ 142 h 188"/>
                    <a:gd name="T68" fmla="*/ 98 w 387"/>
                    <a:gd name="T69" fmla="*/ 50 h 188"/>
                    <a:gd name="T70" fmla="*/ 90 w 387"/>
                    <a:gd name="T71" fmla="*/ 27 h 188"/>
                    <a:gd name="T72" fmla="*/ 73 w 387"/>
                    <a:gd name="T73" fmla="*/ 7 h 188"/>
                    <a:gd name="T74" fmla="*/ 66 w 387"/>
                    <a:gd name="T75" fmla="*/ 3 h 188"/>
                    <a:gd name="T76" fmla="*/ 26 w 387"/>
                    <a:gd name="T77" fmla="*/ 0 h 188"/>
                    <a:gd name="T78" fmla="*/ 15 w 387"/>
                    <a:gd name="T79" fmla="*/ 3 h 188"/>
                    <a:gd name="T80" fmla="*/ 4 w 387"/>
                    <a:gd name="T81" fmla="*/ 23 h 188"/>
                    <a:gd name="T82" fmla="*/ 0 w 387"/>
                    <a:gd name="T83" fmla="*/ 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188">
                      <a:moveTo>
                        <a:pt x="0" y="75"/>
                      </a:moveTo>
                      <a:lnTo>
                        <a:pt x="29" y="75"/>
                      </a:lnTo>
                      <a:lnTo>
                        <a:pt x="29" y="63"/>
                      </a:lnTo>
                      <a:lnTo>
                        <a:pt x="13" y="63"/>
                      </a:lnTo>
                      <a:lnTo>
                        <a:pt x="27" y="66"/>
                      </a:lnTo>
                      <a:lnTo>
                        <a:pt x="32" y="32"/>
                      </a:lnTo>
                      <a:lnTo>
                        <a:pt x="18" y="29"/>
                      </a:lnTo>
                      <a:lnTo>
                        <a:pt x="32" y="35"/>
                      </a:lnTo>
                      <a:lnTo>
                        <a:pt x="32" y="35"/>
                      </a:lnTo>
                      <a:lnTo>
                        <a:pt x="40" y="20"/>
                      </a:lnTo>
                      <a:lnTo>
                        <a:pt x="26" y="13"/>
                      </a:lnTo>
                      <a:lnTo>
                        <a:pt x="26" y="27"/>
                      </a:lnTo>
                      <a:lnTo>
                        <a:pt x="32" y="27"/>
                      </a:lnTo>
                      <a:lnTo>
                        <a:pt x="36" y="24"/>
                      </a:lnTo>
                      <a:lnTo>
                        <a:pt x="26" y="29"/>
                      </a:lnTo>
                      <a:lnTo>
                        <a:pt x="47" y="29"/>
                      </a:lnTo>
                      <a:lnTo>
                        <a:pt x="47" y="13"/>
                      </a:lnTo>
                      <a:lnTo>
                        <a:pt x="44" y="27"/>
                      </a:lnTo>
                      <a:lnTo>
                        <a:pt x="59" y="30"/>
                      </a:lnTo>
                      <a:lnTo>
                        <a:pt x="62" y="17"/>
                      </a:lnTo>
                      <a:lnTo>
                        <a:pt x="52" y="27"/>
                      </a:lnTo>
                      <a:lnTo>
                        <a:pt x="56" y="30"/>
                      </a:lnTo>
                      <a:lnTo>
                        <a:pt x="52" y="27"/>
                      </a:lnTo>
                      <a:lnTo>
                        <a:pt x="66" y="43"/>
                      </a:lnTo>
                      <a:lnTo>
                        <a:pt x="76" y="32"/>
                      </a:lnTo>
                      <a:lnTo>
                        <a:pt x="62" y="36"/>
                      </a:lnTo>
                      <a:lnTo>
                        <a:pt x="70" y="61"/>
                      </a:lnTo>
                      <a:lnTo>
                        <a:pt x="72" y="63"/>
                      </a:lnTo>
                      <a:lnTo>
                        <a:pt x="87" y="96"/>
                      </a:lnTo>
                      <a:lnTo>
                        <a:pt x="99" y="90"/>
                      </a:lnTo>
                      <a:lnTo>
                        <a:pt x="85" y="93"/>
                      </a:lnTo>
                      <a:lnTo>
                        <a:pt x="98" y="148"/>
                      </a:lnTo>
                      <a:lnTo>
                        <a:pt x="98" y="151"/>
                      </a:lnTo>
                      <a:lnTo>
                        <a:pt x="101" y="155"/>
                      </a:lnTo>
                      <a:lnTo>
                        <a:pt x="118" y="176"/>
                      </a:lnTo>
                      <a:lnTo>
                        <a:pt x="118" y="178"/>
                      </a:lnTo>
                      <a:lnTo>
                        <a:pt x="122" y="181"/>
                      </a:lnTo>
                      <a:lnTo>
                        <a:pt x="124" y="181"/>
                      </a:lnTo>
                      <a:lnTo>
                        <a:pt x="144" y="188"/>
                      </a:lnTo>
                      <a:lnTo>
                        <a:pt x="148" y="188"/>
                      </a:lnTo>
                      <a:lnTo>
                        <a:pt x="151" y="188"/>
                      </a:lnTo>
                      <a:lnTo>
                        <a:pt x="173" y="184"/>
                      </a:lnTo>
                      <a:lnTo>
                        <a:pt x="177" y="182"/>
                      </a:lnTo>
                      <a:lnTo>
                        <a:pt x="197" y="170"/>
                      </a:lnTo>
                      <a:lnTo>
                        <a:pt x="200" y="168"/>
                      </a:lnTo>
                      <a:lnTo>
                        <a:pt x="202" y="165"/>
                      </a:lnTo>
                      <a:lnTo>
                        <a:pt x="223" y="125"/>
                      </a:lnTo>
                      <a:lnTo>
                        <a:pt x="211" y="118"/>
                      </a:lnTo>
                      <a:lnTo>
                        <a:pt x="223" y="125"/>
                      </a:lnTo>
                      <a:lnTo>
                        <a:pt x="252" y="78"/>
                      </a:lnTo>
                      <a:lnTo>
                        <a:pt x="240" y="70"/>
                      </a:lnTo>
                      <a:lnTo>
                        <a:pt x="251" y="81"/>
                      </a:lnTo>
                      <a:lnTo>
                        <a:pt x="272" y="61"/>
                      </a:lnTo>
                      <a:lnTo>
                        <a:pt x="262" y="50"/>
                      </a:lnTo>
                      <a:lnTo>
                        <a:pt x="269" y="63"/>
                      </a:lnTo>
                      <a:lnTo>
                        <a:pt x="291" y="50"/>
                      </a:lnTo>
                      <a:lnTo>
                        <a:pt x="283" y="38"/>
                      </a:lnTo>
                      <a:lnTo>
                        <a:pt x="289" y="52"/>
                      </a:lnTo>
                      <a:lnTo>
                        <a:pt x="309" y="43"/>
                      </a:lnTo>
                      <a:lnTo>
                        <a:pt x="303" y="29"/>
                      </a:lnTo>
                      <a:lnTo>
                        <a:pt x="303" y="43"/>
                      </a:lnTo>
                      <a:lnTo>
                        <a:pt x="309" y="43"/>
                      </a:lnTo>
                      <a:lnTo>
                        <a:pt x="298" y="43"/>
                      </a:lnTo>
                      <a:lnTo>
                        <a:pt x="327" y="52"/>
                      </a:lnTo>
                      <a:lnTo>
                        <a:pt x="364" y="64"/>
                      </a:lnTo>
                      <a:lnTo>
                        <a:pt x="369" y="50"/>
                      </a:lnTo>
                      <a:lnTo>
                        <a:pt x="363" y="64"/>
                      </a:lnTo>
                      <a:lnTo>
                        <a:pt x="375" y="70"/>
                      </a:lnTo>
                      <a:lnTo>
                        <a:pt x="387" y="44"/>
                      </a:lnTo>
                      <a:lnTo>
                        <a:pt x="375" y="38"/>
                      </a:lnTo>
                      <a:lnTo>
                        <a:pt x="373" y="36"/>
                      </a:lnTo>
                      <a:lnTo>
                        <a:pt x="337" y="24"/>
                      </a:lnTo>
                      <a:lnTo>
                        <a:pt x="308" y="15"/>
                      </a:lnTo>
                      <a:lnTo>
                        <a:pt x="303" y="15"/>
                      </a:lnTo>
                      <a:lnTo>
                        <a:pt x="297" y="15"/>
                      </a:lnTo>
                      <a:lnTo>
                        <a:pt x="297" y="17"/>
                      </a:lnTo>
                      <a:lnTo>
                        <a:pt x="277" y="26"/>
                      </a:lnTo>
                      <a:lnTo>
                        <a:pt x="277" y="26"/>
                      </a:lnTo>
                      <a:lnTo>
                        <a:pt x="255" y="38"/>
                      </a:lnTo>
                      <a:lnTo>
                        <a:pt x="252" y="40"/>
                      </a:lnTo>
                      <a:lnTo>
                        <a:pt x="231" y="59"/>
                      </a:lnTo>
                      <a:lnTo>
                        <a:pt x="229" y="59"/>
                      </a:lnTo>
                      <a:lnTo>
                        <a:pt x="228" y="63"/>
                      </a:lnTo>
                      <a:lnTo>
                        <a:pt x="199" y="110"/>
                      </a:lnTo>
                      <a:lnTo>
                        <a:pt x="199" y="112"/>
                      </a:lnTo>
                      <a:lnTo>
                        <a:pt x="177" y="151"/>
                      </a:lnTo>
                      <a:lnTo>
                        <a:pt x="179" y="147"/>
                      </a:lnTo>
                      <a:lnTo>
                        <a:pt x="190" y="158"/>
                      </a:lnTo>
                      <a:lnTo>
                        <a:pt x="182" y="145"/>
                      </a:lnTo>
                      <a:lnTo>
                        <a:pt x="162" y="158"/>
                      </a:lnTo>
                      <a:lnTo>
                        <a:pt x="170" y="170"/>
                      </a:lnTo>
                      <a:lnTo>
                        <a:pt x="167" y="156"/>
                      </a:lnTo>
                      <a:lnTo>
                        <a:pt x="145" y="161"/>
                      </a:lnTo>
                      <a:lnTo>
                        <a:pt x="148" y="161"/>
                      </a:lnTo>
                      <a:lnTo>
                        <a:pt x="148" y="174"/>
                      </a:lnTo>
                      <a:lnTo>
                        <a:pt x="154" y="161"/>
                      </a:lnTo>
                      <a:lnTo>
                        <a:pt x="134" y="153"/>
                      </a:lnTo>
                      <a:lnTo>
                        <a:pt x="128" y="167"/>
                      </a:lnTo>
                      <a:lnTo>
                        <a:pt x="141" y="158"/>
                      </a:lnTo>
                      <a:lnTo>
                        <a:pt x="124" y="136"/>
                      </a:lnTo>
                      <a:lnTo>
                        <a:pt x="111" y="145"/>
                      </a:lnTo>
                      <a:lnTo>
                        <a:pt x="125" y="142"/>
                      </a:lnTo>
                      <a:lnTo>
                        <a:pt x="113" y="87"/>
                      </a:lnTo>
                      <a:lnTo>
                        <a:pt x="113" y="84"/>
                      </a:lnTo>
                      <a:lnTo>
                        <a:pt x="98" y="50"/>
                      </a:lnTo>
                      <a:lnTo>
                        <a:pt x="84" y="56"/>
                      </a:lnTo>
                      <a:lnTo>
                        <a:pt x="98" y="52"/>
                      </a:lnTo>
                      <a:lnTo>
                        <a:pt x="90" y="27"/>
                      </a:lnTo>
                      <a:lnTo>
                        <a:pt x="90" y="26"/>
                      </a:lnTo>
                      <a:lnTo>
                        <a:pt x="87" y="23"/>
                      </a:lnTo>
                      <a:lnTo>
                        <a:pt x="73" y="7"/>
                      </a:lnTo>
                      <a:lnTo>
                        <a:pt x="73" y="6"/>
                      </a:lnTo>
                      <a:lnTo>
                        <a:pt x="69" y="3"/>
                      </a:lnTo>
                      <a:lnTo>
                        <a:pt x="66" y="3"/>
                      </a:lnTo>
                      <a:lnTo>
                        <a:pt x="50" y="0"/>
                      </a:lnTo>
                      <a:lnTo>
                        <a:pt x="47" y="0"/>
                      </a:lnTo>
                      <a:lnTo>
                        <a:pt x="26" y="0"/>
                      </a:lnTo>
                      <a:lnTo>
                        <a:pt x="26" y="0"/>
                      </a:lnTo>
                      <a:lnTo>
                        <a:pt x="20" y="0"/>
                      </a:lnTo>
                      <a:lnTo>
                        <a:pt x="15" y="3"/>
                      </a:lnTo>
                      <a:lnTo>
                        <a:pt x="13" y="7"/>
                      </a:lnTo>
                      <a:lnTo>
                        <a:pt x="6" y="23"/>
                      </a:lnTo>
                      <a:lnTo>
                        <a:pt x="4" y="23"/>
                      </a:lnTo>
                      <a:lnTo>
                        <a:pt x="4" y="29"/>
                      </a:lnTo>
                      <a:lnTo>
                        <a:pt x="4" y="27"/>
                      </a:lnTo>
                      <a:lnTo>
                        <a:pt x="0" y="61"/>
                      </a:lnTo>
                      <a:lnTo>
                        <a:pt x="0" y="63"/>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3" name="Freeform 59"/>
                <p:cNvSpPr>
                  <a:spLocks/>
                </p:cNvSpPr>
                <p:nvPr/>
              </p:nvSpPr>
              <p:spPr bwMode="auto">
                <a:xfrm>
                  <a:off x="3177" y="3737"/>
                  <a:ext cx="194" cy="97"/>
                </a:xfrm>
                <a:custGeom>
                  <a:avLst/>
                  <a:gdLst>
                    <a:gd name="T0" fmla="*/ 29 w 387"/>
                    <a:gd name="T1" fmla="*/ 63 h 193"/>
                    <a:gd name="T2" fmla="*/ 32 w 387"/>
                    <a:gd name="T3" fmla="*/ 32 h 193"/>
                    <a:gd name="T4" fmla="*/ 32 w 387"/>
                    <a:gd name="T5" fmla="*/ 35 h 193"/>
                    <a:gd name="T6" fmla="*/ 26 w 387"/>
                    <a:gd name="T7" fmla="*/ 28 h 193"/>
                    <a:gd name="T8" fmla="*/ 26 w 387"/>
                    <a:gd name="T9" fmla="*/ 29 h 193"/>
                    <a:gd name="T10" fmla="*/ 44 w 387"/>
                    <a:gd name="T11" fmla="*/ 28 h 193"/>
                    <a:gd name="T12" fmla="*/ 52 w 387"/>
                    <a:gd name="T13" fmla="*/ 28 h 193"/>
                    <a:gd name="T14" fmla="*/ 66 w 387"/>
                    <a:gd name="T15" fmla="*/ 43 h 193"/>
                    <a:gd name="T16" fmla="*/ 70 w 387"/>
                    <a:gd name="T17" fmla="*/ 63 h 193"/>
                    <a:gd name="T18" fmla="*/ 96 w 387"/>
                    <a:gd name="T19" fmla="*/ 91 h 193"/>
                    <a:gd name="T20" fmla="*/ 99 w 387"/>
                    <a:gd name="T21" fmla="*/ 154 h 193"/>
                    <a:gd name="T22" fmla="*/ 119 w 387"/>
                    <a:gd name="T23" fmla="*/ 180 h 193"/>
                    <a:gd name="T24" fmla="*/ 147 w 387"/>
                    <a:gd name="T25" fmla="*/ 193 h 193"/>
                    <a:gd name="T26" fmla="*/ 173 w 387"/>
                    <a:gd name="T27" fmla="*/ 187 h 193"/>
                    <a:gd name="T28" fmla="*/ 201 w 387"/>
                    <a:gd name="T29" fmla="*/ 175 h 193"/>
                    <a:gd name="T30" fmla="*/ 210 w 387"/>
                    <a:gd name="T31" fmla="*/ 118 h 193"/>
                    <a:gd name="T32" fmla="*/ 237 w 387"/>
                    <a:gd name="T33" fmla="*/ 71 h 193"/>
                    <a:gd name="T34" fmla="*/ 260 w 387"/>
                    <a:gd name="T35" fmla="*/ 51 h 193"/>
                    <a:gd name="T36" fmla="*/ 282 w 387"/>
                    <a:gd name="T37" fmla="*/ 39 h 193"/>
                    <a:gd name="T38" fmla="*/ 302 w 387"/>
                    <a:gd name="T39" fmla="*/ 29 h 193"/>
                    <a:gd name="T40" fmla="*/ 297 w 387"/>
                    <a:gd name="T41" fmla="*/ 43 h 193"/>
                    <a:gd name="T42" fmla="*/ 368 w 387"/>
                    <a:gd name="T43" fmla="*/ 51 h 193"/>
                    <a:gd name="T44" fmla="*/ 387 w 387"/>
                    <a:gd name="T45" fmla="*/ 46 h 193"/>
                    <a:gd name="T46" fmla="*/ 335 w 387"/>
                    <a:gd name="T47" fmla="*/ 25 h 193"/>
                    <a:gd name="T48" fmla="*/ 296 w 387"/>
                    <a:gd name="T49" fmla="*/ 16 h 193"/>
                    <a:gd name="T50" fmla="*/ 276 w 387"/>
                    <a:gd name="T51" fmla="*/ 26 h 193"/>
                    <a:gd name="T52" fmla="*/ 228 w 387"/>
                    <a:gd name="T53" fmla="*/ 60 h 193"/>
                    <a:gd name="T54" fmla="*/ 197 w 387"/>
                    <a:gd name="T55" fmla="*/ 112 h 193"/>
                    <a:gd name="T56" fmla="*/ 184 w 387"/>
                    <a:gd name="T57" fmla="*/ 150 h 193"/>
                    <a:gd name="T58" fmla="*/ 185 w 387"/>
                    <a:gd name="T59" fmla="*/ 150 h 193"/>
                    <a:gd name="T60" fmla="*/ 164 w 387"/>
                    <a:gd name="T61" fmla="*/ 160 h 193"/>
                    <a:gd name="T62" fmla="*/ 147 w 387"/>
                    <a:gd name="T63" fmla="*/ 166 h 193"/>
                    <a:gd name="T64" fmla="*/ 133 w 387"/>
                    <a:gd name="T65" fmla="*/ 155 h 193"/>
                    <a:gd name="T66" fmla="*/ 138 w 387"/>
                    <a:gd name="T67" fmla="*/ 160 h 193"/>
                    <a:gd name="T68" fmla="*/ 126 w 387"/>
                    <a:gd name="T69" fmla="*/ 143 h 193"/>
                    <a:gd name="T70" fmla="*/ 98 w 387"/>
                    <a:gd name="T71" fmla="*/ 54 h 193"/>
                    <a:gd name="T72" fmla="*/ 90 w 387"/>
                    <a:gd name="T73" fmla="*/ 29 h 193"/>
                    <a:gd name="T74" fmla="*/ 73 w 387"/>
                    <a:gd name="T75" fmla="*/ 8 h 193"/>
                    <a:gd name="T76" fmla="*/ 66 w 387"/>
                    <a:gd name="T77" fmla="*/ 3 h 193"/>
                    <a:gd name="T78" fmla="*/ 26 w 387"/>
                    <a:gd name="T79" fmla="*/ 0 h 193"/>
                    <a:gd name="T80" fmla="*/ 15 w 387"/>
                    <a:gd name="T81" fmla="*/ 3 h 193"/>
                    <a:gd name="T82" fmla="*/ 5 w 387"/>
                    <a:gd name="T83" fmla="*/ 23 h 193"/>
                    <a:gd name="T84" fmla="*/ 0 w 387"/>
                    <a:gd name="T85"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7" h="193">
                      <a:moveTo>
                        <a:pt x="0" y="74"/>
                      </a:moveTo>
                      <a:lnTo>
                        <a:pt x="29" y="74"/>
                      </a:lnTo>
                      <a:lnTo>
                        <a:pt x="29" y="63"/>
                      </a:lnTo>
                      <a:lnTo>
                        <a:pt x="14" y="63"/>
                      </a:lnTo>
                      <a:lnTo>
                        <a:pt x="27" y="66"/>
                      </a:lnTo>
                      <a:lnTo>
                        <a:pt x="32" y="32"/>
                      </a:lnTo>
                      <a:lnTo>
                        <a:pt x="18" y="29"/>
                      </a:lnTo>
                      <a:lnTo>
                        <a:pt x="32" y="35"/>
                      </a:lnTo>
                      <a:lnTo>
                        <a:pt x="32" y="35"/>
                      </a:lnTo>
                      <a:lnTo>
                        <a:pt x="40" y="20"/>
                      </a:lnTo>
                      <a:lnTo>
                        <a:pt x="26" y="14"/>
                      </a:lnTo>
                      <a:lnTo>
                        <a:pt x="26" y="28"/>
                      </a:lnTo>
                      <a:lnTo>
                        <a:pt x="32" y="28"/>
                      </a:lnTo>
                      <a:lnTo>
                        <a:pt x="37" y="25"/>
                      </a:lnTo>
                      <a:lnTo>
                        <a:pt x="26" y="29"/>
                      </a:lnTo>
                      <a:lnTo>
                        <a:pt x="47" y="29"/>
                      </a:lnTo>
                      <a:lnTo>
                        <a:pt x="47" y="14"/>
                      </a:lnTo>
                      <a:lnTo>
                        <a:pt x="44" y="28"/>
                      </a:lnTo>
                      <a:lnTo>
                        <a:pt x="60" y="31"/>
                      </a:lnTo>
                      <a:lnTo>
                        <a:pt x="63" y="17"/>
                      </a:lnTo>
                      <a:lnTo>
                        <a:pt x="52" y="28"/>
                      </a:lnTo>
                      <a:lnTo>
                        <a:pt x="57" y="31"/>
                      </a:lnTo>
                      <a:lnTo>
                        <a:pt x="52" y="28"/>
                      </a:lnTo>
                      <a:lnTo>
                        <a:pt x="66" y="43"/>
                      </a:lnTo>
                      <a:lnTo>
                        <a:pt x="77" y="32"/>
                      </a:lnTo>
                      <a:lnTo>
                        <a:pt x="63" y="37"/>
                      </a:lnTo>
                      <a:lnTo>
                        <a:pt x="70" y="63"/>
                      </a:lnTo>
                      <a:lnTo>
                        <a:pt x="70" y="65"/>
                      </a:lnTo>
                      <a:lnTo>
                        <a:pt x="83" y="97"/>
                      </a:lnTo>
                      <a:lnTo>
                        <a:pt x="96" y="91"/>
                      </a:lnTo>
                      <a:lnTo>
                        <a:pt x="83" y="95"/>
                      </a:lnTo>
                      <a:lnTo>
                        <a:pt x="98" y="150"/>
                      </a:lnTo>
                      <a:lnTo>
                        <a:pt x="99" y="154"/>
                      </a:lnTo>
                      <a:lnTo>
                        <a:pt x="113" y="175"/>
                      </a:lnTo>
                      <a:lnTo>
                        <a:pt x="115" y="178"/>
                      </a:lnTo>
                      <a:lnTo>
                        <a:pt x="119" y="180"/>
                      </a:lnTo>
                      <a:lnTo>
                        <a:pt x="141" y="192"/>
                      </a:lnTo>
                      <a:lnTo>
                        <a:pt x="141" y="193"/>
                      </a:lnTo>
                      <a:lnTo>
                        <a:pt x="147" y="193"/>
                      </a:lnTo>
                      <a:lnTo>
                        <a:pt x="152" y="193"/>
                      </a:lnTo>
                      <a:lnTo>
                        <a:pt x="171" y="187"/>
                      </a:lnTo>
                      <a:lnTo>
                        <a:pt x="173" y="187"/>
                      </a:lnTo>
                      <a:lnTo>
                        <a:pt x="196" y="178"/>
                      </a:lnTo>
                      <a:lnTo>
                        <a:pt x="196" y="178"/>
                      </a:lnTo>
                      <a:lnTo>
                        <a:pt x="201" y="175"/>
                      </a:lnTo>
                      <a:lnTo>
                        <a:pt x="204" y="170"/>
                      </a:lnTo>
                      <a:lnTo>
                        <a:pt x="224" y="124"/>
                      </a:lnTo>
                      <a:lnTo>
                        <a:pt x="210" y="118"/>
                      </a:lnTo>
                      <a:lnTo>
                        <a:pt x="222" y="126"/>
                      </a:lnTo>
                      <a:lnTo>
                        <a:pt x="250" y="78"/>
                      </a:lnTo>
                      <a:lnTo>
                        <a:pt x="237" y="71"/>
                      </a:lnTo>
                      <a:lnTo>
                        <a:pt x="247" y="81"/>
                      </a:lnTo>
                      <a:lnTo>
                        <a:pt x="269" y="62"/>
                      </a:lnTo>
                      <a:lnTo>
                        <a:pt x="260" y="51"/>
                      </a:lnTo>
                      <a:lnTo>
                        <a:pt x="268" y="63"/>
                      </a:lnTo>
                      <a:lnTo>
                        <a:pt x="289" y="51"/>
                      </a:lnTo>
                      <a:lnTo>
                        <a:pt x="282" y="39"/>
                      </a:lnTo>
                      <a:lnTo>
                        <a:pt x="288" y="52"/>
                      </a:lnTo>
                      <a:lnTo>
                        <a:pt x="308" y="43"/>
                      </a:lnTo>
                      <a:lnTo>
                        <a:pt x="302" y="29"/>
                      </a:lnTo>
                      <a:lnTo>
                        <a:pt x="302" y="43"/>
                      </a:lnTo>
                      <a:lnTo>
                        <a:pt x="308" y="43"/>
                      </a:lnTo>
                      <a:lnTo>
                        <a:pt x="297" y="43"/>
                      </a:lnTo>
                      <a:lnTo>
                        <a:pt x="326" y="52"/>
                      </a:lnTo>
                      <a:lnTo>
                        <a:pt x="363" y="65"/>
                      </a:lnTo>
                      <a:lnTo>
                        <a:pt x="368" y="51"/>
                      </a:lnTo>
                      <a:lnTo>
                        <a:pt x="360" y="63"/>
                      </a:lnTo>
                      <a:lnTo>
                        <a:pt x="372" y="71"/>
                      </a:lnTo>
                      <a:lnTo>
                        <a:pt x="387" y="46"/>
                      </a:lnTo>
                      <a:lnTo>
                        <a:pt x="375" y="39"/>
                      </a:lnTo>
                      <a:lnTo>
                        <a:pt x="372" y="37"/>
                      </a:lnTo>
                      <a:lnTo>
                        <a:pt x="335" y="25"/>
                      </a:lnTo>
                      <a:lnTo>
                        <a:pt x="306" y="16"/>
                      </a:lnTo>
                      <a:lnTo>
                        <a:pt x="302" y="16"/>
                      </a:lnTo>
                      <a:lnTo>
                        <a:pt x="296" y="16"/>
                      </a:lnTo>
                      <a:lnTo>
                        <a:pt x="296" y="17"/>
                      </a:lnTo>
                      <a:lnTo>
                        <a:pt x="276" y="26"/>
                      </a:lnTo>
                      <a:lnTo>
                        <a:pt x="276" y="26"/>
                      </a:lnTo>
                      <a:lnTo>
                        <a:pt x="254" y="39"/>
                      </a:lnTo>
                      <a:lnTo>
                        <a:pt x="251" y="40"/>
                      </a:lnTo>
                      <a:lnTo>
                        <a:pt x="228" y="60"/>
                      </a:lnTo>
                      <a:lnTo>
                        <a:pt x="227" y="60"/>
                      </a:lnTo>
                      <a:lnTo>
                        <a:pt x="225" y="65"/>
                      </a:lnTo>
                      <a:lnTo>
                        <a:pt x="197" y="112"/>
                      </a:lnTo>
                      <a:lnTo>
                        <a:pt x="197" y="112"/>
                      </a:lnTo>
                      <a:lnTo>
                        <a:pt x="178" y="158"/>
                      </a:lnTo>
                      <a:lnTo>
                        <a:pt x="184" y="150"/>
                      </a:lnTo>
                      <a:lnTo>
                        <a:pt x="179" y="154"/>
                      </a:lnTo>
                      <a:lnTo>
                        <a:pt x="190" y="164"/>
                      </a:lnTo>
                      <a:lnTo>
                        <a:pt x="185" y="150"/>
                      </a:lnTo>
                      <a:lnTo>
                        <a:pt x="162" y="160"/>
                      </a:lnTo>
                      <a:lnTo>
                        <a:pt x="167" y="173"/>
                      </a:lnTo>
                      <a:lnTo>
                        <a:pt x="164" y="160"/>
                      </a:lnTo>
                      <a:lnTo>
                        <a:pt x="144" y="166"/>
                      </a:lnTo>
                      <a:lnTo>
                        <a:pt x="153" y="166"/>
                      </a:lnTo>
                      <a:lnTo>
                        <a:pt x="147" y="166"/>
                      </a:lnTo>
                      <a:lnTo>
                        <a:pt x="147" y="180"/>
                      </a:lnTo>
                      <a:lnTo>
                        <a:pt x="155" y="167"/>
                      </a:lnTo>
                      <a:lnTo>
                        <a:pt x="133" y="155"/>
                      </a:lnTo>
                      <a:lnTo>
                        <a:pt x="136" y="157"/>
                      </a:lnTo>
                      <a:lnTo>
                        <a:pt x="126" y="167"/>
                      </a:lnTo>
                      <a:lnTo>
                        <a:pt x="138" y="160"/>
                      </a:lnTo>
                      <a:lnTo>
                        <a:pt x="124" y="138"/>
                      </a:lnTo>
                      <a:lnTo>
                        <a:pt x="112" y="146"/>
                      </a:lnTo>
                      <a:lnTo>
                        <a:pt x="126" y="143"/>
                      </a:lnTo>
                      <a:lnTo>
                        <a:pt x="110" y="88"/>
                      </a:lnTo>
                      <a:lnTo>
                        <a:pt x="110" y="86"/>
                      </a:lnTo>
                      <a:lnTo>
                        <a:pt x="98" y="54"/>
                      </a:lnTo>
                      <a:lnTo>
                        <a:pt x="84" y="58"/>
                      </a:lnTo>
                      <a:lnTo>
                        <a:pt x="98" y="55"/>
                      </a:lnTo>
                      <a:lnTo>
                        <a:pt x="90" y="29"/>
                      </a:lnTo>
                      <a:lnTo>
                        <a:pt x="90" y="26"/>
                      </a:lnTo>
                      <a:lnTo>
                        <a:pt x="87" y="23"/>
                      </a:lnTo>
                      <a:lnTo>
                        <a:pt x="73" y="8"/>
                      </a:lnTo>
                      <a:lnTo>
                        <a:pt x="73" y="6"/>
                      </a:lnTo>
                      <a:lnTo>
                        <a:pt x="69" y="3"/>
                      </a:lnTo>
                      <a:lnTo>
                        <a:pt x="66" y="3"/>
                      </a:lnTo>
                      <a:lnTo>
                        <a:pt x="50" y="0"/>
                      </a:lnTo>
                      <a:lnTo>
                        <a:pt x="47" y="0"/>
                      </a:lnTo>
                      <a:lnTo>
                        <a:pt x="26" y="0"/>
                      </a:lnTo>
                      <a:lnTo>
                        <a:pt x="26" y="0"/>
                      </a:lnTo>
                      <a:lnTo>
                        <a:pt x="20" y="0"/>
                      </a:lnTo>
                      <a:lnTo>
                        <a:pt x="15" y="3"/>
                      </a:lnTo>
                      <a:lnTo>
                        <a:pt x="14" y="8"/>
                      </a:lnTo>
                      <a:lnTo>
                        <a:pt x="6" y="23"/>
                      </a:lnTo>
                      <a:lnTo>
                        <a:pt x="5" y="23"/>
                      </a:lnTo>
                      <a:lnTo>
                        <a:pt x="5" y="29"/>
                      </a:lnTo>
                      <a:lnTo>
                        <a:pt x="5" y="28"/>
                      </a:lnTo>
                      <a:lnTo>
                        <a:pt x="0" y="62"/>
                      </a:lnTo>
                      <a:lnTo>
                        <a:pt x="0" y="63"/>
                      </a:lnTo>
                      <a:lnTo>
                        <a:pt x="0" y="74"/>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4" name="Freeform 60"/>
                <p:cNvSpPr>
                  <a:spLocks/>
                </p:cNvSpPr>
                <p:nvPr/>
              </p:nvSpPr>
              <p:spPr bwMode="auto">
                <a:xfrm>
                  <a:off x="3330" y="3735"/>
                  <a:ext cx="194" cy="94"/>
                </a:xfrm>
                <a:custGeom>
                  <a:avLst/>
                  <a:gdLst>
                    <a:gd name="T0" fmla="*/ 29 w 387"/>
                    <a:gd name="T1" fmla="*/ 73 h 188"/>
                    <a:gd name="T2" fmla="*/ 13 w 387"/>
                    <a:gd name="T3" fmla="*/ 62 h 188"/>
                    <a:gd name="T4" fmla="*/ 32 w 387"/>
                    <a:gd name="T5" fmla="*/ 35 h 188"/>
                    <a:gd name="T6" fmla="*/ 32 w 387"/>
                    <a:gd name="T7" fmla="*/ 38 h 188"/>
                    <a:gd name="T8" fmla="*/ 26 w 387"/>
                    <a:gd name="T9" fmla="*/ 13 h 188"/>
                    <a:gd name="T10" fmla="*/ 32 w 387"/>
                    <a:gd name="T11" fmla="*/ 27 h 188"/>
                    <a:gd name="T12" fmla="*/ 40 w 387"/>
                    <a:gd name="T13" fmla="*/ 20 h 188"/>
                    <a:gd name="T14" fmla="*/ 47 w 387"/>
                    <a:gd name="T15" fmla="*/ 29 h 188"/>
                    <a:gd name="T16" fmla="*/ 44 w 387"/>
                    <a:gd name="T17" fmla="*/ 27 h 188"/>
                    <a:gd name="T18" fmla="*/ 63 w 387"/>
                    <a:gd name="T19" fmla="*/ 18 h 188"/>
                    <a:gd name="T20" fmla="*/ 66 w 387"/>
                    <a:gd name="T21" fmla="*/ 44 h 188"/>
                    <a:gd name="T22" fmla="*/ 63 w 387"/>
                    <a:gd name="T23" fmla="*/ 38 h 188"/>
                    <a:gd name="T24" fmla="*/ 72 w 387"/>
                    <a:gd name="T25" fmla="*/ 64 h 188"/>
                    <a:gd name="T26" fmla="*/ 98 w 387"/>
                    <a:gd name="T27" fmla="*/ 89 h 188"/>
                    <a:gd name="T28" fmla="*/ 98 w 387"/>
                    <a:gd name="T29" fmla="*/ 148 h 188"/>
                    <a:gd name="T30" fmla="*/ 113 w 387"/>
                    <a:gd name="T31" fmla="*/ 174 h 188"/>
                    <a:gd name="T32" fmla="*/ 119 w 387"/>
                    <a:gd name="T33" fmla="*/ 180 h 188"/>
                    <a:gd name="T34" fmla="*/ 144 w 387"/>
                    <a:gd name="T35" fmla="*/ 187 h 188"/>
                    <a:gd name="T36" fmla="*/ 148 w 387"/>
                    <a:gd name="T37" fmla="*/ 188 h 188"/>
                    <a:gd name="T38" fmla="*/ 174 w 387"/>
                    <a:gd name="T39" fmla="*/ 184 h 188"/>
                    <a:gd name="T40" fmla="*/ 196 w 387"/>
                    <a:gd name="T41" fmla="*/ 170 h 188"/>
                    <a:gd name="T42" fmla="*/ 200 w 387"/>
                    <a:gd name="T43" fmla="*/ 165 h 188"/>
                    <a:gd name="T44" fmla="*/ 251 w 387"/>
                    <a:gd name="T45" fmla="*/ 78 h 188"/>
                    <a:gd name="T46" fmla="*/ 248 w 387"/>
                    <a:gd name="T47" fmla="*/ 81 h 188"/>
                    <a:gd name="T48" fmla="*/ 262 w 387"/>
                    <a:gd name="T49" fmla="*/ 50 h 188"/>
                    <a:gd name="T50" fmla="*/ 289 w 387"/>
                    <a:gd name="T51" fmla="*/ 49 h 188"/>
                    <a:gd name="T52" fmla="*/ 285 w 387"/>
                    <a:gd name="T53" fmla="*/ 50 h 188"/>
                    <a:gd name="T54" fmla="*/ 303 w 387"/>
                    <a:gd name="T55" fmla="*/ 32 h 188"/>
                    <a:gd name="T56" fmla="*/ 329 w 387"/>
                    <a:gd name="T57" fmla="*/ 50 h 188"/>
                    <a:gd name="T58" fmla="*/ 326 w 387"/>
                    <a:gd name="T59" fmla="*/ 50 h 188"/>
                    <a:gd name="T60" fmla="*/ 367 w 387"/>
                    <a:gd name="T61" fmla="*/ 50 h 188"/>
                    <a:gd name="T62" fmla="*/ 372 w 387"/>
                    <a:gd name="T63" fmla="*/ 70 h 188"/>
                    <a:gd name="T64" fmla="*/ 375 w 387"/>
                    <a:gd name="T65" fmla="*/ 38 h 188"/>
                    <a:gd name="T66" fmla="*/ 337 w 387"/>
                    <a:gd name="T67" fmla="*/ 23 h 188"/>
                    <a:gd name="T68" fmla="*/ 306 w 387"/>
                    <a:gd name="T69" fmla="*/ 18 h 188"/>
                    <a:gd name="T70" fmla="*/ 300 w 387"/>
                    <a:gd name="T71" fmla="*/ 18 h 188"/>
                    <a:gd name="T72" fmla="*/ 275 w 387"/>
                    <a:gd name="T73" fmla="*/ 23 h 188"/>
                    <a:gd name="T74" fmla="*/ 254 w 387"/>
                    <a:gd name="T75" fmla="*/ 39 h 188"/>
                    <a:gd name="T76" fmla="*/ 229 w 387"/>
                    <a:gd name="T77" fmla="*/ 59 h 188"/>
                    <a:gd name="T78" fmla="*/ 226 w 387"/>
                    <a:gd name="T79" fmla="*/ 64 h 188"/>
                    <a:gd name="T80" fmla="*/ 176 w 387"/>
                    <a:gd name="T81" fmla="*/ 151 h 188"/>
                    <a:gd name="T82" fmla="*/ 188 w 387"/>
                    <a:gd name="T83" fmla="*/ 158 h 188"/>
                    <a:gd name="T84" fmla="*/ 161 w 387"/>
                    <a:gd name="T85" fmla="*/ 158 h 188"/>
                    <a:gd name="T86" fmla="*/ 167 w 387"/>
                    <a:gd name="T87" fmla="*/ 156 h 188"/>
                    <a:gd name="T88" fmla="*/ 147 w 387"/>
                    <a:gd name="T89" fmla="*/ 173 h 188"/>
                    <a:gd name="T90" fmla="*/ 130 w 387"/>
                    <a:gd name="T91" fmla="*/ 153 h 188"/>
                    <a:gd name="T92" fmla="*/ 131 w 387"/>
                    <a:gd name="T93" fmla="*/ 153 h 188"/>
                    <a:gd name="T94" fmla="*/ 138 w 387"/>
                    <a:gd name="T95" fmla="*/ 159 h 188"/>
                    <a:gd name="T96" fmla="*/ 112 w 387"/>
                    <a:gd name="T97" fmla="*/ 145 h 188"/>
                    <a:gd name="T98" fmla="*/ 112 w 387"/>
                    <a:gd name="T99" fmla="*/ 85 h 188"/>
                    <a:gd name="T100" fmla="*/ 98 w 387"/>
                    <a:gd name="T101" fmla="*/ 52 h 188"/>
                    <a:gd name="T102" fmla="*/ 98 w 387"/>
                    <a:gd name="T103" fmla="*/ 53 h 188"/>
                    <a:gd name="T104" fmla="*/ 90 w 387"/>
                    <a:gd name="T105" fmla="*/ 27 h 188"/>
                    <a:gd name="T106" fmla="*/ 73 w 387"/>
                    <a:gd name="T107" fmla="*/ 9 h 188"/>
                    <a:gd name="T108" fmla="*/ 69 w 387"/>
                    <a:gd name="T109" fmla="*/ 4 h 188"/>
                    <a:gd name="T110" fmla="*/ 52 w 387"/>
                    <a:gd name="T111" fmla="*/ 0 h 188"/>
                    <a:gd name="T112" fmla="*/ 26 w 387"/>
                    <a:gd name="T113" fmla="*/ 0 h 188"/>
                    <a:gd name="T114" fmla="*/ 20 w 387"/>
                    <a:gd name="T115" fmla="*/ 0 h 188"/>
                    <a:gd name="T116" fmla="*/ 12 w 387"/>
                    <a:gd name="T117" fmla="*/ 7 h 188"/>
                    <a:gd name="T118" fmla="*/ 6 w 387"/>
                    <a:gd name="T119" fmla="*/ 27 h 188"/>
                    <a:gd name="T120" fmla="*/ 4 w 387"/>
                    <a:gd name="T121" fmla="*/ 30 h 188"/>
                    <a:gd name="T122" fmla="*/ 0 w 387"/>
                    <a:gd name="T123" fmla="*/ 6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188">
                      <a:moveTo>
                        <a:pt x="0" y="73"/>
                      </a:moveTo>
                      <a:lnTo>
                        <a:pt x="29" y="73"/>
                      </a:lnTo>
                      <a:lnTo>
                        <a:pt x="29" y="62"/>
                      </a:lnTo>
                      <a:lnTo>
                        <a:pt x="13" y="62"/>
                      </a:lnTo>
                      <a:lnTo>
                        <a:pt x="27" y="66"/>
                      </a:lnTo>
                      <a:lnTo>
                        <a:pt x="32" y="35"/>
                      </a:lnTo>
                      <a:lnTo>
                        <a:pt x="18" y="32"/>
                      </a:lnTo>
                      <a:lnTo>
                        <a:pt x="32" y="38"/>
                      </a:lnTo>
                      <a:lnTo>
                        <a:pt x="40" y="20"/>
                      </a:lnTo>
                      <a:lnTo>
                        <a:pt x="26" y="13"/>
                      </a:lnTo>
                      <a:lnTo>
                        <a:pt x="26" y="27"/>
                      </a:lnTo>
                      <a:lnTo>
                        <a:pt x="32" y="27"/>
                      </a:lnTo>
                      <a:lnTo>
                        <a:pt x="36" y="24"/>
                      </a:lnTo>
                      <a:lnTo>
                        <a:pt x="40" y="20"/>
                      </a:lnTo>
                      <a:lnTo>
                        <a:pt x="26" y="29"/>
                      </a:lnTo>
                      <a:lnTo>
                        <a:pt x="47" y="29"/>
                      </a:lnTo>
                      <a:lnTo>
                        <a:pt x="47" y="13"/>
                      </a:lnTo>
                      <a:lnTo>
                        <a:pt x="44" y="27"/>
                      </a:lnTo>
                      <a:lnTo>
                        <a:pt x="59" y="32"/>
                      </a:lnTo>
                      <a:lnTo>
                        <a:pt x="63" y="18"/>
                      </a:lnTo>
                      <a:lnTo>
                        <a:pt x="52" y="29"/>
                      </a:lnTo>
                      <a:lnTo>
                        <a:pt x="66" y="44"/>
                      </a:lnTo>
                      <a:lnTo>
                        <a:pt x="76" y="33"/>
                      </a:lnTo>
                      <a:lnTo>
                        <a:pt x="63" y="38"/>
                      </a:lnTo>
                      <a:lnTo>
                        <a:pt x="70" y="62"/>
                      </a:lnTo>
                      <a:lnTo>
                        <a:pt x="72" y="64"/>
                      </a:lnTo>
                      <a:lnTo>
                        <a:pt x="85" y="95"/>
                      </a:lnTo>
                      <a:lnTo>
                        <a:pt x="98" y="89"/>
                      </a:lnTo>
                      <a:lnTo>
                        <a:pt x="84" y="92"/>
                      </a:lnTo>
                      <a:lnTo>
                        <a:pt x="98" y="148"/>
                      </a:lnTo>
                      <a:lnTo>
                        <a:pt x="99" y="153"/>
                      </a:lnTo>
                      <a:lnTo>
                        <a:pt x="113" y="174"/>
                      </a:lnTo>
                      <a:lnTo>
                        <a:pt x="115" y="177"/>
                      </a:lnTo>
                      <a:lnTo>
                        <a:pt x="119" y="180"/>
                      </a:lnTo>
                      <a:lnTo>
                        <a:pt x="122" y="180"/>
                      </a:lnTo>
                      <a:lnTo>
                        <a:pt x="144" y="187"/>
                      </a:lnTo>
                      <a:lnTo>
                        <a:pt x="147" y="187"/>
                      </a:lnTo>
                      <a:lnTo>
                        <a:pt x="148" y="188"/>
                      </a:lnTo>
                      <a:lnTo>
                        <a:pt x="170" y="185"/>
                      </a:lnTo>
                      <a:lnTo>
                        <a:pt x="174" y="184"/>
                      </a:lnTo>
                      <a:lnTo>
                        <a:pt x="176" y="182"/>
                      </a:lnTo>
                      <a:lnTo>
                        <a:pt x="196" y="170"/>
                      </a:lnTo>
                      <a:lnTo>
                        <a:pt x="199" y="168"/>
                      </a:lnTo>
                      <a:lnTo>
                        <a:pt x="200" y="165"/>
                      </a:lnTo>
                      <a:lnTo>
                        <a:pt x="222" y="127"/>
                      </a:lnTo>
                      <a:lnTo>
                        <a:pt x="251" y="78"/>
                      </a:lnTo>
                      <a:lnTo>
                        <a:pt x="239" y="70"/>
                      </a:lnTo>
                      <a:lnTo>
                        <a:pt x="248" y="81"/>
                      </a:lnTo>
                      <a:lnTo>
                        <a:pt x="271" y="61"/>
                      </a:lnTo>
                      <a:lnTo>
                        <a:pt x="262" y="50"/>
                      </a:lnTo>
                      <a:lnTo>
                        <a:pt x="269" y="62"/>
                      </a:lnTo>
                      <a:lnTo>
                        <a:pt x="289" y="49"/>
                      </a:lnTo>
                      <a:lnTo>
                        <a:pt x="282" y="36"/>
                      </a:lnTo>
                      <a:lnTo>
                        <a:pt x="285" y="50"/>
                      </a:lnTo>
                      <a:lnTo>
                        <a:pt x="306" y="46"/>
                      </a:lnTo>
                      <a:lnTo>
                        <a:pt x="303" y="32"/>
                      </a:lnTo>
                      <a:lnTo>
                        <a:pt x="301" y="46"/>
                      </a:lnTo>
                      <a:lnTo>
                        <a:pt x="329" y="50"/>
                      </a:lnTo>
                      <a:lnTo>
                        <a:pt x="331" y="36"/>
                      </a:lnTo>
                      <a:lnTo>
                        <a:pt x="326" y="50"/>
                      </a:lnTo>
                      <a:lnTo>
                        <a:pt x="363" y="64"/>
                      </a:lnTo>
                      <a:lnTo>
                        <a:pt x="367" y="50"/>
                      </a:lnTo>
                      <a:lnTo>
                        <a:pt x="360" y="62"/>
                      </a:lnTo>
                      <a:lnTo>
                        <a:pt x="372" y="70"/>
                      </a:lnTo>
                      <a:lnTo>
                        <a:pt x="387" y="46"/>
                      </a:lnTo>
                      <a:lnTo>
                        <a:pt x="375" y="38"/>
                      </a:lnTo>
                      <a:lnTo>
                        <a:pt x="373" y="36"/>
                      </a:lnTo>
                      <a:lnTo>
                        <a:pt x="337" y="23"/>
                      </a:lnTo>
                      <a:lnTo>
                        <a:pt x="334" y="23"/>
                      </a:lnTo>
                      <a:lnTo>
                        <a:pt x="306" y="18"/>
                      </a:lnTo>
                      <a:lnTo>
                        <a:pt x="303" y="18"/>
                      </a:lnTo>
                      <a:lnTo>
                        <a:pt x="300" y="18"/>
                      </a:lnTo>
                      <a:lnTo>
                        <a:pt x="278" y="23"/>
                      </a:lnTo>
                      <a:lnTo>
                        <a:pt x="275" y="23"/>
                      </a:lnTo>
                      <a:lnTo>
                        <a:pt x="274" y="26"/>
                      </a:lnTo>
                      <a:lnTo>
                        <a:pt x="254" y="39"/>
                      </a:lnTo>
                      <a:lnTo>
                        <a:pt x="252" y="39"/>
                      </a:lnTo>
                      <a:lnTo>
                        <a:pt x="229" y="59"/>
                      </a:lnTo>
                      <a:lnTo>
                        <a:pt x="228" y="59"/>
                      </a:lnTo>
                      <a:lnTo>
                        <a:pt x="226" y="64"/>
                      </a:lnTo>
                      <a:lnTo>
                        <a:pt x="197" y="113"/>
                      </a:lnTo>
                      <a:lnTo>
                        <a:pt x="176" y="151"/>
                      </a:lnTo>
                      <a:lnTo>
                        <a:pt x="177" y="147"/>
                      </a:lnTo>
                      <a:lnTo>
                        <a:pt x="188" y="158"/>
                      </a:lnTo>
                      <a:lnTo>
                        <a:pt x="180" y="145"/>
                      </a:lnTo>
                      <a:lnTo>
                        <a:pt x="161" y="158"/>
                      </a:lnTo>
                      <a:lnTo>
                        <a:pt x="168" y="170"/>
                      </a:lnTo>
                      <a:lnTo>
                        <a:pt x="167" y="156"/>
                      </a:lnTo>
                      <a:lnTo>
                        <a:pt x="145" y="159"/>
                      </a:lnTo>
                      <a:lnTo>
                        <a:pt x="147" y="173"/>
                      </a:lnTo>
                      <a:lnTo>
                        <a:pt x="151" y="159"/>
                      </a:lnTo>
                      <a:lnTo>
                        <a:pt x="130" y="153"/>
                      </a:lnTo>
                      <a:lnTo>
                        <a:pt x="136" y="156"/>
                      </a:lnTo>
                      <a:lnTo>
                        <a:pt x="131" y="153"/>
                      </a:lnTo>
                      <a:lnTo>
                        <a:pt x="125" y="167"/>
                      </a:lnTo>
                      <a:lnTo>
                        <a:pt x="138" y="159"/>
                      </a:lnTo>
                      <a:lnTo>
                        <a:pt x="124" y="138"/>
                      </a:lnTo>
                      <a:lnTo>
                        <a:pt x="112" y="145"/>
                      </a:lnTo>
                      <a:lnTo>
                        <a:pt x="125" y="142"/>
                      </a:lnTo>
                      <a:lnTo>
                        <a:pt x="112" y="85"/>
                      </a:lnTo>
                      <a:lnTo>
                        <a:pt x="112" y="82"/>
                      </a:lnTo>
                      <a:lnTo>
                        <a:pt x="98" y="52"/>
                      </a:lnTo>
                      <a:lnTo>
                        <a:pt x="84" y="58"/>
                      </a:lnTo>
                      <a:lnTo>
                        <a:pt x="98" y="53"/>
                      </a:lnTo>
                      <a:lnTo>
                        <a:pt x="90" y="29"/>
                      </a:lnTo>
                      <a:lnTo>
                        <a:pt x="90" y="27"/>
                      </a:lnTo>
                      <a:lnTo>
                        <a:pt x="87" y="24"/>
                      </a:lnTo>
                      <a:lnTo>
                        <a:pt x="73" y="9"/>
                      </a:lnTo>
                      <a:lnTo>
                        <a:pt x="73" y="7"/>
                      </a:lnTo>
                      <a:lnTo>
                        <a:pt x="69" y="4"/>
                      </a:lnTo>
                      <a:lnTo>
                        <a:pt x="67" y="4"/>
                      </a:lnTo>
                      <a:lnTo>
                        <a:pt x="52" y="0"/>
                      </a:lnTo>
                      <a:lnTo>
                        <a:pt x="47" y="0"/>
                      </a:lnTo>
                      <a:lnTo>
                        <a:pt x="26" y="0"/>
                      </a:lnTo>
                      <a:lnTo>
                        <a:pt x="26" y="0"/>
                      </a:lnTo>
                      <a:lnTo>
                        <a:pt x="20" y="0"/>
                      </a:lnTo>
                      <a:lnTo>
                        <a:pt x="15" y="3"/>
                      </a:lnTo>
                      <a:lnTo>
                        <a:pt x="12" y="7"/>
                      </a:lnTo>
                      <a:lnTo>
                        <a:pt x="13" y="9"/>
                      </a:lnTo>
                      <a:lnTo>
                        <a:pt x="6" y="27"/>
                      </a:lnTo>
                      <a:lnTo>
                        <a:pt x="4" y="32"/>
                      </a:lnTo>
                      <a:lnTo>
                        <a:pt x="4" y="30"/>
                      </a:lnTo>
                      <a:lnTo>
                        <a:pt x="0" y="61"/>
                      </a:lnTo>
                      <a:lnTo>
                        <a:pt x="0" y="62"/>
                      </a:lnTo>
                      <a:lnTo>
                        <a:pt x="0" y="7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5" name="Freeform 61"/>
                <p:cNvSpPr>
                  <a:spLocks/>
                </p:cNvSpPr>
                <p:nvPr/>
              </p:nvSpPr>
              <p:spPr bwMode="auto">
                <a:xfrm>
                  <a:off x="3460" y="3746"/>
                  <a:ext cx="195" cy="98"/>
                </a:xfrm>
                <a:custGeom>
                  <a:avLst/>
                  <a:gdLst>
                    <a:gd name="T0" fmla="*/ 29 w 391"/>
                    <a:gd name="T1" fmla="*/ 75 h 194"/>
                    <a:gd name="T2" fmla="*/ 14 w 391"/>
                    <a:gd name="T3" fmla="*/ 62 h 194"/>
                    <a:gd name="T4" fmla="*/ 35 w 391"/>
                    <a:gd name="T5" fmla="*/ 36 h 194"/>
                    <a:gd name="T6" fmla="*/ 35 w 391"/>
                    <a:gd name="T7" fmla="*/ 36 h 194"/>
                    <a:gd name="T8" fmla="*/ 28 w 391"/>
                    <a:gd name="T9" fmla="*/ 13 h 194"/>
                    <a:gd name="T10" fmla="*/ 34 w 391"/>
                    <a:gd name="T11" fmla="*/ 27 h 194"/>
                    <a:gd name="T12" fmla="*/ 41 w 391"/>
                    <a:gd name="T13" fmla="*/ 20 h 194"/>
                    <a:gd name="T14" fmla="*/ 49 w 391"/>
                    <a:gd name="T15" fmla="*/ 29 h 194"/>
                    <a:gd name="T16" fmla="*/ 43 w 391"/>
                    <a:gd name="T17" fmla="*/ 27 h 194"/>
                    <a:gd name="T18" fmla="*/ 63 w 391"/>
                    <a:gd name="T19" fmla="*/ 20 h 194"/>
                    <a:gd name="T20" fmla="*/ 69 w 391"/>
                    <a:gd name="T21" fmla="*/ 46 h 194"/>
                    <a:gd name="T22" fmla="*/ 64 w 391"/>
                    <a:gd name="T23" fmla="*/ 39 h 194"/>
                    <a:gd name="T24" fmla="*/ 74 w 391"/>
                    <a:gd name="T25" fmla="*/ 66 h 194"/>
                    <a:gd name="T26" fmla="*/ 98 w 391"/>
                    <a:gd name="T27" fmla="*/ 90 h 194"/>
                    <a:gd name="T28" fmla="*/ 100 w 391"/>
                    <a:gd name="T29" fmla="*/ 153 h 194"/>
                    <a:gd name="T30" fmla="*/ 103 w 391"/>
                    <a:gd name="T31" fmla="*/ 157 h 194"/>
                    <a:gd name="T32" fmla="*/ 116 w 391"/>
                    <a:gd name="T33" fmla="*/ 177 h 194"/>
                    <a:gd name="T34" fmla="*/ 139 w 391"/>
                    <a:gd name="T35" fmla="*/ 191 h 194"/>
                    <a:gd name="T36" fmla="*/ 147 w 391"/>
                    <a:gd name="T37" fmla="*/ 193 h 194"/>
                    <a:gd name="T38" fmla="*/ 173 w 391"/>
                    <a:gd name="T39" fmla="*/ 191 h 194"/>
                    <a:gd name="T40" fmla="*/ 179 w 391"/>
                    <a:gd name="T41" fmla="*/ 188 h 194"/>
                    <a:gd name="T42" fmla="*/ 202 w 391"/>
                    <a:gd name="T43" fmla="*/ 174 h 194"/>
                    <a:gd name="T44" fmla="*/ 227 w 391"/>
                    <a:gd name="T45" fmla="*/ 125 h 194"/>
                    <a:gd name="T46" fmla="*/ 225 w 391"/>
                    <a:gd name="T47" fmla="*/ 127 h 194"/>
                    <a:gd name="T48" fmla="*/ 242 w 391"/>
                    <a:gd name="T49" fmla="*/ 70 h 194"/>
                    <a:gd name="T50" fmla="*/ 273 w 391"/>
                    <a:gd name="T51" fmla="*/ 61 h 194"/>
                    <a:gd name="T52" fmla="*/ 267 w 391"/>
                    <a:gd name="T53" fmla="*/ 64 h 194"/>
                    <a:gd name="T54" fmla="*/ 309 w 391"/>
                    <a:gd name="T55" fmla="*/ 49 h 194"/>
                    <a:gd name="T56" fmla="*/ 303 w 391"/>
                    <a:gd name="T57" fmla="*/ 50 h 194"/>
                    <a:gd name="T58" fmla="*/ 334 w 391"/>
                    <a:gd name="T59" fmla="*/ 38 h 194"/>
                    <a:gd name="T60" fmla="*/ 363 w 391"/>
                    <a:gd name="T61" fmla="*/ 64 h 194"/>
                    <a:gd name="T62" fmla="*/ 360 w 391"/>
                    <a:gd name="T63" fmla="*/ 62 h 194"/>
                    <a:gd name="T64" fmla="*/ 391 w 391"/>
                    <a:gd name="T65" fmla="*/ 47 h 194"/>
                    <a:gd name="T66" fmla="*/ 374 w 391"/>
                    <a:gd name="T67" fmla="*/ 36 h 194"/>
                    <a:gd name="T68" fmla="*/ 336 w 391"/>
                    <a:gd name="T69" fmla="*/ 24 h 194"/>
                    <a:gd name="T70" fmla="*/ 305 w 391"/>
                    <a:gd name="T71" fmla="*/ 21 h 194"/>
                    <a:gd name="T72" fmla="*/ 279 w 391"/>
                    <a:gd name="T73" fmla="*/ 29 h 194"/>
                    <a:gd name="T74" fmla="*/ 256 w 391"/>
                    <a:gd name="T75" fmla="*/ 36 h 194"/>
                    <a:gd name="T76" fmla="*/ 233 w 391"/>
                    <a:gd name="T77" fmla="*/ 61 h 194"/>
                    <a:gd name="T78" fmla="*/ 230 w 391"/>
                    <a:gd name="T79" fmla="*/ 64 h 194"/>
                    <a:gd name="T80" fmla="*/ 201 w 391"/>
                    <a:gd name="T81" fmla="*/ 113 h 194"/>
                    <a:gd name="T82" fmla="*/ 181 w 391"/>
                    <a:gd name="T83" fmla="*/ 153 h 194"/>
                    <a:gd name="T84" fmla="*/ 184 w 391"/>
                    <a:gd name="T85" fmla="*/ 151 h 194"/>
                    <a:gd name="T86" fmla="*/ 172 w 391"/>
                    <a:gd name="T87" fmla="*/ 176 h 194"/>
                    <a:gd name="T88" fmla="*/ 146 w 391"/>
                    <a:gd name="T89" fmla="*/ 165 h 194"/>
                    <a:gd name="T90" fmla="*/ 155 w 391"/>
                    <a:gd name="T91" fmla="*/ 167 h 194"/>
                    <a:gd name="T92" fmla="*/ 127 w 391"/>
                    <a:gd name="T93" fmla="*/ 167 h 194"/>
                    <a:gd name="T94" fmla="*/ 126 w 391"/>
                    <a:gd name="T95" fmla="*/ 141 h 194"/>
                    <a:gd name="T96" fmla="*/ 127 w 391"/>
                    <a:gd name="T97" fmla="*/ 145 h 194"/>
                    <a:gd name="T98" fmla="*/ 112 w 391"/>
                    <a:gd name="T99" fmla="*/ 85 h 194"/>
                    <a:gd name="T100" fmla="*/ 86 w 391"/>
                    <a:gd name="T101" fmla="*/ 59 h 194"/>
                    <a:gd name="T102" fmla="*/ 92 w 391"/>
                    <a:gd name="T103" fmla="*/ 30 h 194"/>
                    <a:gd name="T104" fmla="*/ 89 w 391"/>
                    <a:gd name="T105" fmla="*/ 26 h 194"/>
                    <a:gd name="T106" fmla="*/ 74 w 391"/>
                    <a:gd name="T107" fmla="*/ 9 h 194"/>
                    <a:gd name="T108" fmla="*/ 55 w 391"/>
                    <a:gd name="T109" fmla="*/ 1 h 194"/>
                    <a:gd name="T110" fmla="*/ 49 w 391"/>
                    <a:gd name="T111" fmla="*/ 0 h 194"/>
                    <a:gd name="T112" fmla="*/ 28 w 391"/>
                    <a:gd name="T113" fmla="*/ 0 h 194"/>
                    <a:gd name="T114" fmla="*/ 17 w 391"/>
                    <a:gd name="T115" fmla="*/ 3 h 194"/>
                    <a:gd name="T116" fmla="*/ 14 w 391"/>
                    <a:gd name="T117" fmla="*/ 9 h 194"/>
                    <a:gd name="T118" fmla="*/ 8 w 391"/>
                    <a:gd name="T119" fmla="*/ 29 h 194"/>
                    <a:gd name="T120" fmla="*/ 0 w 391"/>
                    <a:gd name="T121" fmla="*/ 62 h 194"/>
                    <a:gd name="T122" fmla="*/ 0 w 391"/>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194">
                      <a:moveTo>
                        <a:pt x="0" y="75"/>
                      </a:moveTo>
                      <a:lnTo>
                        <a:pt x="29" y="75"/>
                      </a:lnTo>
                      <a:lnTo>
                        <a:pt x="29" y="62"/>
                      </a:lnTo>
                      <a:lnTo>
                        <a:pt x="14" y="62"/>
                      </a:lnTo>
                      <a:lnTo>
                        <a:pt x="28" y="67"/>
                      </a:lnTo>
                      <a:lnTo>
                        <a:pt x="35" y="36"/>
                      </a:lnTo>
                      <a:lnTo>
                        <a:pt x="22" y="32"/>
                      </a:lnTo>
                      <a:lnTo>
                        <a:pt x="35" y="36"/>
                      </a:lnTo>
                      <a:lnTo>
                        <a:pt x="41" y="18"/>
                      </a:lnTo>
                      <a:lnTo>
                        <a:pt x="28" y="13"/>
                      </a:lnTo>
                      <a:lnTo>
                        <a:pt x="28" y="27"/>
                      </a:lnTo>
                      <a:lnTo>
                        <a:pt x="34" y="27"/>
                      </a:lnTo>
                      <a:lnTo>
                        <a:pt x="38" y="24"/>
                      </a:lnTo>
                      <a:lnTo>
                        <a:pt x="41" y="20"/>
                      </a:lnTo>
                      <a:lnTo>
                        <a:pt x="28" y="29"/>
                      </a:lnTo>
                      <a:lnTo>
                        <a:pt x="49" y="29"/>
                      </a:lnTo>
                      <a:lnTo>
                        <a:pt x="49" y="13"/>
                      </a:lnTo>
                      <a:lnTo>
                        <a:pt x="43" y="27"/>
                      </a:lnTo>
                      <a:lnTo>
                        <a:pt x="57" y="33"/>
                      </a:lnTo>
                      <a:lnTo>
                        <a:pt x="63" y="20"/>
                      </a:lnTo>
                      <a:lnTo>
                        <a:pt x="54" y="30"/>
                      </a:lnTo>
                      <a:lnTo>
                        <a:pt x="69" y="46"/>
                      </a:lnTo>
                      <a:lnTo>
                        <a:pt x="78" y="35"/>
                      </a:lnTo>
                      <a:lnTo>
                        <a:pt x="64" y="39"/>
                      </a:lnTo>
                      <a:lnTo>
                        <a:pt x="72" y="64"/>
                      </a:lnTo>
                      <a:lnTo>
                        <a:pt x="74" y="66"/>
                      </a:lnTo>
                      <a:lnTo>
                        <a:pt x="86" y="96"/>
                      </a:lnTo>
                      <a:lnTo>
                        <a:pt x="98" y="90"/>
                      </a:lnTo>
                      <a:lnTo>
                        <a:pt x="84" y="95"/>
                      </a:lnTo>
                      <a:lnTo>
                        <a:pt x="100" y="153"/>
                      </a:lnTo>
                      <a:lnTo>
                        <a:pt x="100" y="154"/>
                      </a:lnTo>
                      <a:lnTo>
                        <a:pt x="103" y="157"/>
                      </a:lnTo>
                      <a:lnTo>
                        <a:pt x="116" y="176"/>
                      </a:lnTo>
                      <a:lnTo>
                        <a:pt x="116" y="177"/>
                      </a:lnTo>
                      <a:lnTo>
                        <a:pt x="120" y="179"/>
                      </a:lnTo>
                      <a:lnTo>
                        <a:pt x="139" y="191"/>
                      </a:lnTo>
                      <a:lnTo>
                        <a:pt x="141" y="193"/>
                      </a:lnTo>
                      <a:lnTo>
                        <a:pt x="147" y="193"/>
                      </a:lnTo>
                      <a:lnTo>
                        <a:pt x="149" y="194"/>
                      </a:lnTo>
                      <a:lnTo>
                        <a:pt x="173" y="191"/>
                      </a:lnTo>
                      <a:lnTo>
                        <a:pt x="178" y="190"/>
                      </a:lnTo>
                      <a:lnTo>
                        <a:pt x="179" y="188"/>
                      </a:lnTo>
                      <a:lnTo>
                        <a:pt x="199" y="176"/>
                      </a:lnTo>
                      <a:lnTo>
                        <a:pt x="202" y="174"/>
                      </a:lnTo>
                      <a:lnTo>
                        <a:pt x="205" y="170"/>
                      </a:lnTo>
                      <a:lnTo>
                        <a:pt x="227" y="125"/>
                      </a:lnTo>
                      <a:lnTo>
                        <a:pt x="213" y="119"/>
                      </a:lnTo>
                      <a:lnTo>
                        <a:pt x="225" y="127"/>
                      </a:lnTo>
                      <a:lnTo>
                        <a:pt x="254" y="78"/>
                      </a:lnTo>
                      <a:lnTo>
                        <a:pt x="242" y="70"/>
                      </a:lnTo>
                      <a:lnTo>
                        <a:pt x="253" y="81"/>
                      </a:lnTo>
                      <a:lnTo>
                        <a:pt x="273" y="61"/>
                      </a:lnTo>
                      <a:lnTo>
                        <a:pt x="262" y="50"/>
                      </a:lnTo>
                      <a:lnTo>
                        <a:pt x="267" y="64"/>
                      </a:lnTo>
                      <a:lnTo>
                        <a:pt x="288" y="56"/>
                      </a:lnTo>
                      <a:lnTo>
                        <a:pt x="309" y="49"/>
                      </a:lnTo>
                      <a:lnTo>
                        <a:pt x="305" y="35"/>
                      </a:lnTo>
                      <a:lnTo>
                        <a:pt x="303" y="50"/>
                      </a:lnTo>
                      <a:lnTo>
                        <a:pt x="332" y="53"/>
                      </a:lnTo>
                      <a:lnTo>
                        <a:pt x="334" y="38"/>
                      </a:lnTo>
                      <a:lnTo>
                        <a:pt x="329" y="52"/>
                      </a:lnTo>
                      <a:lnTo>
                        <a:pt x="363" y="64"/>
                      </a:lnTo>
                      <a:lnTo>
                        <a:pt x="368" y="50"/>
                      </a:lnTo>
                      <a:lnTo>
                        <a:pt x="360" y="62"/>
                      </a:lnTo>
                      <a:lnTo>
                        <a:pt x="375" y="72"/>
                      </a:lnTo>
                      <a:lnTo>
                        <a:pt x="391" y="47"/>
                      </a:lnTo>
                      <a:lnTo>
                        <a:pt x="375" y="38"/>
                      </a:lnTo>
                      <a:lnTo>
                        <a:pt x="374" y="36"/>
                      </a:lnTo>
                      <a:lnTo>
                        <a:pt x="340" y="24"/>
                      </a:lnTo>
                      <a:lnTo>
                        <a:pt x="336" y="24"/>
                      </a:lnTo>
                      <a:lnTo>
                        <a:pt x="306" y="21"/>
                      </a:lnTo>
                      <a:lnTo>
                        <a:pt x="305" y="21"/>
                      </a:lnTo>
                      <a:lnTo>
                        <a:pt x="300" y="21"/>
                      </a:lnTo>
                      <a:lnTo>
                        <a:pt x="279" y="29"/>
                      </a:lnTo>
                      <a:lnTo>
                        <a:pt x="257" y="36"/>
                      </a:lnTo>
                      <a:lnTo>
                        <a:pt x="256" y="36"/>
                      </a:lnTo>
                      <a:lnTo>
                        <a:pt x="253" y="41"/>
                      </a:lnTo>
                      <a:lnTo>
                        <a:pt x="233" y="61"/>
                      </a:lnTo>
                      <a:lnTo>
                        <a:pt x="231" y="59"/>
                      </a:lnTo>
                      <a:lnTo>
                        <a:pt x="230" y="64"/>
                      </a:lnTo>
                      <a:lnTo>
                        <a:pt x="201" y="113"/>
                      </a:lnTo>
                      <a:lnTo>
                        <a:pt x="201" y="113"/>
                      </a:lnTo>
                      <a:lnTo>
                        <a:pt x="179" y="157"/>
                      </a:lnTo>
                      <a:lnTo>
                        <a:pt x="181" y="153"/>
                      </a:lnTo>
                      <a:lnTo>
                        <a:pt x="192" y="164"/>
                      </a:lnTo>
                      <a:lnTo>
                        <a:pt x="184" y="151"/>
                      </a:lnTo>
                      <a:lnTo>
                        <a:pt x="164" y="164"/>
                      </a:lnTo>
                      <a:lnTo>
                        <a:pt x="172" y="176"/>
                      </a:lnTo>
                      <a:lnTo>
                        <a:pt x="170" y="162"/>
                      </a:lnTo>
                      <a:lnTo>
                        <a:pt x="146" y="165"/>
                      </a:lnTo>
                      <a:lnTo>
                        <a:pt x="147" y="179"/>
                      </a:lnTo>
                      <a:lnTo>
                        <a:pt x="155" y="167"/>
                      </a:lnTo>
                      <a:lnTo>
                        <a:pt x="135" y="154"/>
                      </a:lnTo>
                      <a:lnTo>
                        <a:pt x="127" y="167"/>
                      </a:lnTo>
                      <a:lnTo>
                        <a:pt x="139" y="159"/>
                      </a:lnTo>
                      <a:lnTo>
                        <a:pt x="126" y="141"/>
                      </a:lnTo>
                      <a:lnTo>
                        <a:pt x="113" y="148"/>
                      </a:lnTo>
                      <a:lnTo>
                        <a:pt x="127" y="145"/>
                      </a:lnTo>
                      <a:lnTo>
                        <a:pt x="112" y="87"/>
                      </a:lnTo>
                      <a:lnTo>
                        <a:pt x="112" y="85"/>
                      </a:lnTo>
                      <a:lnTo>
                        <a:pt x="100" y="55"/>
                      </a:lnTo>
                      <a:lnTo>
                        <a:pt x="86" y="59"/>
                      </a:lnTo>
                      <a:lnTo>
                        <a:pt x="100" y="55"/>
                      </a:lnTo>
                      <a:lnTo>
                        <a:pt x="92" y="30"/>
                      </a:lnTo>
                      <a:lnTo>
                        <a:pt x="92" y="29"/>
                      </a:lnTo>
                      <a:lnTo>
                        <a:pt x="89"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6" name="Freeform 62"/>
                <p:cNvSpPr>
                  <a:spLocks/>
                </p:cNvSpPr>
                <p:nvPr/>
              </p:nvSpPr>
              <p:spPr bwMode="auto">
                <a:xfrm>
                  <a:off x="2144" y="3746"/>
                  <a:ext cx="194" cy="98"/>
                </a:xfrm>
                <a:custGeom>
                  <a:avLst/>
                  <a:gdLst>
                    <a:gd name="T0" fmla="*/ 29 w 389"/>
                    <a:gd name="T1" fmla="*/ 75 h 194"/>
                    <a:gd name="T2" fmla="*/ 14 w 389"/>
                    <a:gd name="T3" fmla="*/ 62 h 194"/>
                    <a:gd name="T4" fmla="*/ 35 w 389"/>
                    <a:gd name="T5" fmla="*/ 36 h 194"/>
                    <a:gd name="T6" fmla="*/ 35 w 389"/>
                    <a:gd name="T7" fmla="*/ 36 h 194"/>
                    <a:gd name="T8" fmla="*/ 28 w 389"/>
                    <a:gd name="T9" fmla="*/ 13 h 194"/>
                    <a:gd name="T10" fmla="*/ 34 w 389"/>
                    <a:gd name="T11" fmla="*/ 27 h 194"/>
                    <a:gd name="T12" fmla="*/ 42 w 389"/>
                    <a:gd name="T13" fmla="*/ 20 h 194"/>
                    <a:gd name="T14" fmla="*/ 49 w 389"/>
                    <a:gd name="T15" fmla="*/ 29 h 194"/>
                    <a:gd name="T16" fmla="*/ 43 w 389"/>
                    <a:gd name="T17" fmla="*/ 27 h 194"/>
                    <a:gd name="T18" fmla="*/ 63 w 389"/>
                    <a:gd name="T19" fmla="*/ 20 h 194"/>
                    <a:gd name="T20" fmla="*/ 66 w 389"/>
                    <a:gd name="T21" fmla="*/ 46 h 194"/>
                    <a:gd name="T22" fmla="*/ 63 w 389"/>
                    <a:gd name="T23" fmla="*/ 39 h 194"/>
                    <a:gd name="T24" fmla="*/ 72 w 389"/>
                    <a:gd name="T25" fmla="*/ 66 h 194"/>
                    <a:gd name="T26" fmla="*/ 98 w 389"/>
                    <a:gd name="T27" fmla="*/ 90 h 194"/>
                    <a:gd name="T28" fmla="*/ 100 w 389"/>
                    <a:gd name="T29" fmla="*/ 153 h 194"/>
                    <a:gd name="T30" fmla="*/ 103 w 389"/>
                    <a:gd name="T31" fmla="*/ 157 h 194"/>
                    <a:gd name="T32" fmla="*/ 117 w 389"/>
                    <a:gd name="T33" fmla="*/ 177 h 194"/>
                    <a:gd name="T34" fmla="*/ 140 w 389"/>
                    <a:gd name="T35" fmla="*/ 191 h 194"/>
                    <a:gd name="T36" fmla="*/ 147 w 389"/>
                    <a:gd name="T37" fmla="*/ 193 h 194"/>
                    <a:gd name="T38" fmla="*/ 170 w 389"/>
                    <a:gd name="T39" fmla="*/ 191 h 194"/>
                    <a:gd name="T40" fmla="*/ 176 w 389"/>
                    <a:gd name="T41" fmla="*/ 190 h 194"/>
                    <a:gd name="T42" fmla="*/ 202 w 389"/>
                    <a:gd name="T43" fmla="*/ 174 h 194"/>
                    <a:gd name="T44" fmla="*/ 225 w 389"/>
                    <a:gd name="T45" fmla="*/ 125 h 194"/>
                    <a:gd name="T46" fmla="*/ 224 w 389"/>
                    <a:gd name="T47" fmla="*/ 127 h 194"/>
                    <a:gd name="T48" fmla="*/ 241 w 389"/>
                    <a:gd name="T49" fmla="*/ 70 h 194"/>
                    <a:gd name="T50" fmla="*/ 271 w 389"/>
                    <a:gd name="T51" fmla="*/ 61 h 194"/>
                    <a:gd name="T52" fmla="*/ 268 w 389"/>
                    <a:gd name="T53" fmla="*/ 62 h 194"/>
                    <a:gd name="T54" fmla="*/ 282 w 389"/>
                    <a:gd name="T55" fmla="*/ 38 h 194"/>
                    <a:gd name="T56" fmla="*/ 308 w 389"/>
                    <a:gd name="T57" fmla="*/ 46 h 194"/>
                    <a:gd name="T58" fmla="*/ 304 w 389"/>
                    <a:gd name="T59" fmla="*/ 46 h 194"/>
                    <a:gd name="T60" fmla="*/ 330 w 389"/>
                    <a:gd name="T61" fmla="*/ 52 h 194"/>
                    <a:gd name="T62" fmla="*/ 328 w 389"/>
                    <a:gd name="T63" fmla="*/ 52 h 194"/>
                    <a:gd name="T64" fmla="*/ 366 w 389"/>
                    <a:gd name="T65" fmla="*/ 50 h 194"/>
                    <a:gd name="T66" fmla="*/ 374 w 389"/>
                    <a:gd name="T67" fmla="*/ 72 h 194"/>
                    <a:gd name="T68" fmla="*/ 374 w 389"/>
                    <a:gd name="T69" fmla="*/ 38 h 194"/>
                    <a:gd name="T70" fmla="*/ 339 w 389"/>
                    <a:gd name="T71" fmla="*/ 24 h 194"/>
                    <a:gd name="T72" fmla="*/ 307 w 389"/>
                    <a:gd name="T73" fmla="*/ 18 h 194"/>
                    <a:gd name="T74" fmla="*/ 300 w 389"/>
                    <a:gd name="T75" fmla="*/ 18 h 194"/>
                    <a:gd name="T76" fmla="*/ 276 w 389"/>
                    <a:gd name="T77" fmla="*/ 26 h 194"/>
                    <a:gd name="T78" fmla="*/ 251 w 389"/>
                    <a:gd name="T79" fmla="*/ 41 h 194"/>
                    <a:gd name="T80" fmla="*/ 230 w 389"/>
                    <a:gd name="T81" fmla="*/ 59 h 194"/>
                    <a:gd name="T82" fmla="*/ 199 w 389"/>
                    <a:gd name="T83" fmla="*/ 113 h 194"/>
                    <a:gd name="T84" fmla="*/ 179 w 389"/>
                    <a:gd name="T85" fmla="*/ 157 h 194"/>
                    <a:gd name="T86" fmla="*/ 192 w 389"/>
                    <a:gd name="T87" fmla="*/ 164 h 194"/>
                    <a:gd name="T88" fmla="*/ 163 w 389"/>
                    <a:gd name="T89" fmla="*/ 164 h 194"/>
                    <a:gd name="T90" fmla="*/ 167 w 389"/>
                    <a:gd name="T91" fmla="*/ 162 h 194"/>
                    <a:gd name="T92" fmla="*/ 147 w 389"/>
                    <a:gd name="T93" fmla="*/ 179 h 194"/>
                    <a:gd name="T94" fmla="*/ 135 w 389"/>
                    <a:gd name="T95" fmla="*/ 154 h 194"/>
                    <a:gd name="T96" fmla="*/ 140 w 389"/>
                    <a:gd name="T97" fmla="*/ 159 h 194"/>
                    <a:gd name="T98" fmla="*/ 114 w 389"/>
                    <a:gd name="T99" fmla="*/ 148 h 194"/>
                    <a:gd name="T100" fmla="*/ 112 w 389"/>
                    <a:gd name="T101" fmla="*/ 87 h 194"/>
                    <a:gd name="T102" fmla="*/ 98 w 389"/>
                    <a:gd name="T103" fmla="*/ 53 h 194"/>
                    <a:gd name="T104" fmla="*/ 98 w 389"/>
                    <a:gd name="T105" fmla="*/ 55 h 194"/>
                    <a:gd name="T106" fmla="*/ 91 w 389"/>
                    <a:gd name="T107" fmla="*/ 29 h 194"/>
                    <a:gd name="T108" fmla="*/ 74 w 389"/>
                    <a:gd name="T109" fmla="*/ 10 h 194"/>
                    <a:gd name="T110" fmla="*/ 69 w 389"/>
                    <a:gd name="T111" fmla="*/ 7 h 194"/>
                    <a:gd name="T112" fmla="*/ 55 w 389"/>
                    <a:gd name="T113" fmla="*/ 0 h 194"/>
                    <a:gd name="T114" fmla="*/ 28 w 389"/>
                    <a:gd name="T115" fmla="*/ 0 h 194"/>
                    <a:gd name="T116" fmla="*/ 22 w 389"/>
                    <a:gd name="T117" fmla="*/ 0 h 194"/>
                    <a:gd name="T118" fmla="*/ 14 w 389"/>
                    <a:gd name="T119" fmla="*/ 7 h 194"/>
                    <a:gd name="T120" fmla="*/ 8 w 389"/>
                    <a:gd name="T121" fmla="*/ 27 h 194"/>
                    <a:gd name="T122" fmla="*/ 0 w 389"/>
                    <a:gd name="T123" fmla="*/ 59 h 194"/>
                    <a:gd name="T124" fmla="*/ 0 w 389"/>
                    <a:gd name="T125" fmla="*/ 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194">
                      <a:moveTo>
                        <a:pt x="0" y="75"/>
                      </a:moveTo>
                      <a:lnTo>
                        <a:pt x="29" y="75"/>
                      </a:lnTo>
                      <a:lnTo>
                        <a:pt x="29" y="62"/>
                      </a:lnTo>
                      <a:lnTo>
                        <a:pt x="14" y="62"/>
                      </a:lnTo>
                      <a:lnTo>
                        <a:pt x="28" y="67"/>
                      </a:lnTo>
                      <a:lnTo>
                        <a:pt x="35" y="36"/>
                      </a:lnTo>
                      <a:lnTo>
                        <a:pt x="22" y="32"/>
                      </a:lnTo>
                      <a:lnTo>
                        <a:pt x="35" y="36"/>
                      </a:lnTo>
                      <a:lnTo>
                        <a:pt x="42" y="18"/>
                      </a:lnTo>
                      <a:lnTo>
                        <a:pt x="28" y="13"/>
                      </a:lnTo>
                      <a:lnTo>
                        <a:pt x="28" y="27"/>
                      </a:lnTo>
                      <a:lnTo>
                        <a:pt x="34" y="27"/>
                      </a:lnTo>
                      <a:lnTo>
                        <a:pt x="39" y="24"/>
                      </a:lnTo>
                      <a:lnTo>
                        <a:pt x="42" y="20"/>
                      </a:lnTo>
                      <a:lnTo>
                        <a:pt x="28" y="29"/>
                      </a:lnTo>
                      <a:lnTo>
                        <a:pt x="49" y="29"/>
                      </a:lnTo>
                      <a:lnTo>
                        <a:pt x="49" y="13"/>
                      </a:lnTo>
                      <a:lnTo>
                        <a:pt x="43" y="27"/>
                      </a:lnTo>
                      <a:lnTo>
                        <a:pt x="57" y="33"/>
                      </a:lnTo>
                      <a:lnTo>
                        <a:pt x="63" y="20"/>
                      </a:lnTo>
                      <a:lnTo>
                        <a:pt x="52" y="30"/>
                      </a:lnTo>
                      <a:lnTo>
                        <a:pt x="66" y="46"/>
                      </a:lnTo>
                      <a:lnTo>
                        <a:pt x="77" y="35"/>
                      </a:lnTo>
                      <a:lnTo>
                        <a:pt x="63" y="39"/>
                      </a:lnTo>
                      <a:lnTo>
                        <a:pt x="71" y="64"/>
                      </a:lnTo>
                      <a:lnTo>
                        <a:pt x="72" y="66"/>
                      </a:lnTo>
                      <a:lnTo>
                        <a:pt x="86" y="96"/>
                      </a:lnTo>
                      <a:lnTo>
                        <a:pt x="98" y="90"/>
                      </a:lnTo>
                      <a:lnTo>
                        <a:pt x="84" y="95"/>
                      </a:lnTo>
                      <a:lnTo>
                        <a:pt x="100" y="153"/>
                      </a:lnTo>
                      <a:lnTo>
                        <a:pt x="100" y="154"/>
                      </a:lnTo>
                      <a:lnTo>
                        <a:pt x="103" y="157"/>
                      </a:lnTo>
                      <a:lnTo>
                        <a:pt x="117" y="176"/>
                      </a:lnTo>
                      <a:lnTo>
                        <a:pt x="117" y="177"/>
                      </a:lnTo>
                      <a:lnTo>
                        <a:pt x="120" y="179"/>
                      </a:lnTo>
                      <a:lnTo>
                        <a:pt x="140" y="191"/>
                      </a:lnTo>
                      <a:lnTo>
                        <a:pt x="141" y="193"/>
                      </a:lnTo>
                      <a:lnTo>
                        <a:pt x="147" y="193"/>
                      </a:lnTo>
                      <a:lnTo>
                        <a:pt x="149" y="194"/>
                      </a:lnTo>
                      <a:lnTo>
                        <a:pt x="170" y="191"/>
                      </a:lnTo>
                      <a:lnTo>
                        <a:pt x="175" y="190"/>
                      </a:lnTo>
                      <a:lnTo>
                        <a:pt x="176" y="190"/>
                      </a:lnTo>
                      <a:lnTo>
                        <a:pt x="199" y="177"/>
                      </a:lnTo>
                      <a:lnTo>
                        <a:pt x="202" y="174"/>
                      </a:lnTo>
                      <a:lnTo>
                        <a:pt x="205" y="170"/>
                      </a:lnTo>
                      <a:lnTo>
                        <a:pt x="225" y="125"/>
                      </a:lnTo>
                      <a:lnTo>
                        <a:pt x="212" y="119"/>
                      </a:lnTo>
                      <a:lnTo>
                        <a:pt x="224" y="127"/>
                      </a:lnTo>
                      <a:lnTo>
                        <a:pt x="253" y="78"/>
                      </a:lnTo>
                      <a:lnTo>
                        <a:pt x="241" y="70"/>
                      </a:lnTo>
                      <a:lnTo>
                        <a:pt x="251" y="81"/>
                      </a:lnTo>
                      <a:lnTo>
                        <a:pt x="271" y="61"/>
                      </a:lnTo>
                      <a:lnTo>
                        <a:pt x="261" y="50"/>
                      </a:lnTo>
                      <a:lnTo>
                        <a:pt x="268" y="62"/>
                      </a:lnTo>
                      <a:lnTo>
                        <a:pt x="290" y="50"/>
                      </a:lnTo>
                      <a:lnTo>
                        <a:pt x="282" y="38"/>
                      </a:lnTo>
                      <a:lnTo>
                        <a:pt x="287" y="52"/>
                      </a:lnTo>
                      <a:lnTo>
                        <a:pt x="308" y="46"/>
                      </a:lnTo>
                      <a:lnTo>
                        <a:pt x="304" y="32"/>
                      </a:lnTo>
                      <a:lnTo>
                        <a:pt x="304" y="46"/>
                      </a:lnTo>
                      <a:lnTo>
                        <a:pt x="300" y="46"/>
                      </a:lnTo>
                      <a:lnTo>
                        <a:pt x="330" y="52"/>
                      </a:lnTo>
                      <a:lnTo>
                        <a:pt x="333" y="38"/>
                      </a:lnTo>
                      <a:lnTo>
                        <a:pt x="328" y="52"/>
                      </a:lnTo>
                      <a:lnTo>
                        <a:pt x="362" y="64"/>
                      </a:lnTo>
                      <a:lnTo>
                        <a:pt x="366" y="50"/>
                      </a:lnTo>
                      <a:lnTo>
                        <a:pt x="359" y="62"/>
                      </a:lnTo>
                      <a:lnTo>
                        <a:pt x="374" y="72"/>
                      </a:lnTo>
                      <a:lnTo>
                        <a:pt x="389" y="47"/>
                      </a:lnTo>
                      <a:lnTo>
                        <a:pt x="374" y="38"/>
                      </a:lnTo>
                      <a:lnTo>
                        <a:pt x="372" y="36"/>
                      </a:lnTo>
                      <a:lnTo>
                        <a:pt x="339" y="24"/>
                      </a:lnTo>
                      <a:lnTo>
                        <a:pt x="336" y="24"/>
                      </a:lnTo>
                      <a:lnTo>
                        <a:pt x="307" y="18"/>
                      </a:lnTo>
                      <a:lnTo>
                        <a:pt x="304" y="18"/>
                      </a:lnTo>
                      <a:lnTo>
                        <a:pt x="300" y="18"/>
                      </a:lnTo>
                      <a:lnTo>
                        <a:pt x="279" y="24"/>
                      </a:lnTo>
                      <a:lnTo>
                        <a:pt x="276" y="26"/>
                      </a:lnTo>
                      <a:lnTo>
                        <a:pt x="254" y="38"/>
                      </a:lnTo>
                      <a:lnTo>
                        <a:pt x="251" y="41"/>
                      </a:lnTo>
                      <a:lnTo>
                        <a:pt x="232" y="61"/>
                      </a:lnTo>
                      <a:lnTo>
                        <a:pt x="230" y="59"/>
                      </a:lnTo>
                      <a:lnTo>
                        <a:pt x="228" y="64"/>
                      </a:lnTo>
                      <a:lnTo>
                        <a:pt x="199" y="113"/>
                      </a:lnTo>
                      <a:lnTo>
                        <a:pt x="199" y="113"/>
                      </a:lnTo>
                      <a:lnTo>
                        <a:pt x="179" y="157"/>
                      </a:lnTo>
                      <a:lnTo>
                        <a:pt x="181" y="153"/>
                      </a:lnTo>
                      <a:lnTo>
                        <a:pt x="192" y="164"/>
                      </a:lnTo>
                      <a:lnTo>
                        <a:pt x="186" y="151"/>
                      </a:lnTo>
                      <a:lnTo>
                        <a:pt x="163" y="164"/>
                      </a:lnTo>
                      <a:lnTo>
                        <a:pt x="169" y="176"/>
                      </a:lnTo>
                      <a:lnTo>
                        <a:pt x="167" y="162"/>
                      </a:lnTo>
                      <a:lnTo>
                        <a:pt x="146" y="165"/>
                      </a:lnTo>
                      <a:lnTo>
                        <a:pt x="147" y="179"/>
                      </a:lnTo>
                      <a:lnTo>
                        <a:pt x="155" y="167"/>
                      </a:lnTo>
                      <a:lnTo>
                        <a:pt x="135" y="154"/>
                      </a:lnTo>
                      <a:lnTo>
                        <a:pt x="127" y="167"/>
                      </a:lnTo>
                      <a:lnTo>
                        <a:pt x="140" y="159"/>
                      </a:lnTo>
                      <a:lnTo>
                        <a:pt x="126" y="141"/>
                      </a:lnTo>
                      <a:lnTo>
                        <a:pt x="114" y="148"/>
                      </a:lnTo>
                      <a:lnTo>
                        <a:pt x="127" y="145"/>
                      </a:lnTo>
                      <a:lnTo>
                        <a:pt x="112" y="87"/>
                      </a:lnTo>
                      <a:lnTo>
                        <a:pt x="112" y="84"/>
                      </a:lnTo>
                      <a:lnTo>
                        <a:pt x="98" y="53"/>
                      </a:lnTo>
                      <a:lnTo>
                        <a:pt x="84" y="59"/>
                      </a:lnTo>
                      <a:lnTo>
                        <a:pt x="98" y="55"/>
                      </a:lnTo>
                      <a:lnTo>
                        <a:pt x="91" y="30"/>
                      </a:lnTo>
                      <a:lnTo>
                        <a:pt x="91" y="29"/>
                      </a:lnTo>
                      <a:lnTo>
                        <a:pt x="88" y="26"/>
                      </a:lnTo>
                      <a:lnTo>
                        <a:pt x="74" y="10"/>
                      </a:lnTo>
                      <a:lnTo>
                        <a:pt x="74" y="9"/>
                      </a:lnTo>
                      <a:lnTo>
                        <a:pt x="69" y="7"/>
                      </a:lnTo>
                      <a:lnTo>
                        <a:pt x="55" y="1"/>
                      </a:lnTo>
                      <a:lnTo>
                        <a:pt x="55" y="0"/>
                      </a:lnTo>
                      <a:lnTo>
                        <a:pt x="49" y="0"/>
                      </a:lnTo>
                      <a:lnTo>
                        <a:pt x="28" y="0"/>
                      </a:lnTo>
                      <a:lnTo>
                        <a:pt x="28" y="0"/>
                      </a:lnTo>
                      <a:lnTo>
                        <a:pt x="22" y="0"/>
                      </a:lnTo>
                      <a:lnTo>
                        <a:pt x="17" y="3"/>
                      </a:lnTo>
                      <a:lnTo>
                        <a:pt x="14" y="7"/>
                      </a:lnTo>
                      <a:lnTo>
                        <a:pt x="14" y="9"/>
                      </a:lnTo>
                      <a:lnTo>
                        <a:pt x="8" y="27"/>
                      </a:lnTo>
                      <a:lnTo>
                        <a:pt x="8" y="29"/>
                      </a:lnTo>
                      <a:lnTo>
                        <a:pt x="0" y="59"/>
                      </a:lnTo>
                      <a:lnTo>
                        <a:pt x="0" y="62"/>
                      </a:lnTo>
                      <a:lnTo>
                        <a:pt x="0" y="62"/>
                      </a:lnTo>
                      <a:lnTo>
                        <a:pt x="0" y="7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07" name="Group 63"/>
              <p:cNvGrpSpPr>
                <a:grpSpLocks/>
              </p:cNvGrpSpPr>
              <p:nvPr/>
            </p:nvGrpSpPr>
            <p:grpSpPr bwMode="auto">
              <a:xfrm>
                <a:off x="2125" y="3818"/>
                <a:ext cx="1618" cy="144"/>
                <a:chOff x="2125" y="3818"/>
                <a:chExt cx="1618" cy="144"/>
              </a:xfrm>
            </p:grpSpPr>
            <p:sp>
              <p:nvSpPr>
                <p:cNvPr id="57408" name="Freeform 64"/>
                <p:cNvSpPr>
                  <a:spLocks/>
                </p:cNvSpPr>
                <p:nvPr/>
              </p:nvSpPr>
              <p:spPr bwMode="auto">
                <a:xfrm>
                  <a:off x="2219" y="3830"/>
                  <a:ext cx="197" cy="60"/>
                </a:xfrm>
                <a:custGeom>
                  <a:avLst/>
                  <a:gdLst>
                    <a:gd name="T0" fmla="*/ 28 w 396"/>
                    <a:gd name="T1" fmla="*/ 78 h 121"/>
                    <a:gd name="T2" fmla="*/ 36 w 396"/>
                    <a:gd name="T3" fmla="*/ 75 h 121"/>
                    <a:gd name="T4" fmla="*/ 49 w 396"/>
                    <a:gd name="T5" fmla="*/ 61 h 121"/>
                    <a:gd name="T6" fmla="*/ 55 w 396"/>
                    <a:gd name="T7" fmla="*/ 43 h 121"/>
                    <a:gd name="T8" fmla="*/ 49 w 396"/>
                    <a:gd name="T9" fmla="*/ 55 h 121"/>
                    <a:gd name="T10" fmla="*/ 39 w 396"/>
                    <a:gd name="T11" fmla="*/ 26 h 121"/>
                    <a:gd name="T12" fmla="*/ 49 w 396"/>
                    <a:gd name="T13" fmla="*/ 50 h 121"/>
                    <a:gd name="T14" fmla="*/ 63 w 396"/>
                    <a:gd name="T15" fmla="*/ 55 h 121"/>
                    <a:gd name="T16" fmla="*/ 55 w 396"/>
                    <a:gd name="T17" fmla="*/ 53 h 121"/>
                    <a:gd name="T18" fmla="*/ 88 w 396"/>
                    <a:gd name="T19" fmla="*/ 38 h 121"/>
                    <a:gd name="T20" fmla="*/ 89 w 396"/>
                    <a:gd name="T21" fmla="*/ 81 h 121"/>
                    <a:gd name="T22" fmla="*/ 88 w 396"/>
                    <a:gd name="T23" fmla="*/ 78 h 121"/>
                    <a:gd name="T24" fmla="*/ 104 w 396"/>
                    <a:gd name="T25" fmla="*/ 101 h 121"/>
                    <a:gd name="T26" fmla="*/ 114 w 396"/>
                    <a:gd name="T27" fmla="*/ 109 h 121"/>
                    <a:gd name="T28" fmla="*/ 158 w 396"/>
                    <a:gd name="T29" fmla="*/ 121 h 121"/>
                    <a:gd name="T30" fmla="*/ 199 w 396"/>
                    <a:gd name="T31" fmla="*/ 115 h 121"/>
                    <a:gd name="T32" fmla="*/ 206 w 396"/>
                    <a:gd name="T33" fmla="*/ 113 h 121"/>
                    <a:gd name="T34" fmla="*/ 248 w 396"/>
                    <a:gd name="T35" fmla="*/ 93 h 121"/>
                    <a:gd name="T36" fmla="*/ 252 w 396"/>
                    <a:gd name="T37" fmla="*/ 50 h 121"/>
                    <a:gd name="T38" fmla="*/ 256 w 396"/>
                    <a:gd name="T39" fmla="*/ 76 h 121"/>
                    <a:gd name="T40" fmla="*/ 293 w 396"/>
                    <a:gd name="T41" fmla="*/ 43 h 121"/>
                    <a:gd name="T42" fmla="*/ 363 w 396"/>
                    <a:gd name="T43" fmla="*/ 70 h 121"/>
                    <a:gd name="T44" fmla="*/ 359 w 396"/>
                    <a:gd name="T45" fmla="*/ 69 h 121"/>
                    <a:gd name="T46" fmla="*/ 396 w 396"/>
                    <a:gd name="T47" fmla="*/ 21 h 121"/>
                    <a:gd name="T48" fmla="*/ 363 w 396"/>
                    <a:gd name="T49" fmla="*/ 17 h 121"/>
                    <a:gd name="T50" fmla="*/ 288 w 396"/>
                    <a:gd name="T51" fmla="*/ 17 h 121"/>
                    <a:gd name="T52" fmla="*/ 241 w 396"/>
                    <a:gd name="T53" fmla="*/ 26 h 121"/>
                    <a:gd name="T54" fmla="*/ 210 w 396"/>
                    <a:gd name="T55" fmla="*/ 55 h 121"/>
                    <a:gd name="T56" fmla="*/ 218 w 396"/>
                    <a:gd name="T57" fmla="*/ 49 h 121"/>
                    <a:gd name="T58" fmla="*/ 195 w 396"/>
                    <a:gd name="T59" fmla="*/ 89 h 121"/>
                    <a:gd name="T60" fmla="*/ 154 w 396"/>
                    <a:gd name="T61" fmla="*/ 69 h 121"/>
                    <a:gd name="T62" fmla="*/ 167 w 396"/>
                    <a:gd name="T63" fmla="*/ 70 h 121"/>
                    <a:gd name="T64" fmla="*/ 123 w 396"/>
                    <a:gd name="T65" fmla="*/ 82 h 121"/>
                    <a:gd name="T66" fmla="*/ 131 w 396"/>
                    <a:gd name="T67" fmla="*/ 47 h 121"/>
                    <a:gd name="T68" fmla="*/ 108 w 396"/>
                    <a:gd name="T69" fmla="*/ 21 h 121"/>
                    <a:gd name="T70" fmla="*/ 98 w 396"/>
                    <a:gd name="T71" fmla="*/ 13 h 121"/>
                    <a:gd name="T72" fmla="*/ 77 w 396"/>
                    <a:gd name="T73" fmla="*/ 4 h 121"/>
                    <a:gd name="T74" fmla="*/ 42 w 396"/>
                    <a:gd name="T75" fmla="*/ 0 h 121"/>
                    <a:gd name="T76" fmla="*/ 28 w 396"/>
                    <a:gd name="T77" fmla="*/ 1 h 121"/>
                    <a:gd name="T78" fmla="*/ 11 w 396"/>
                    <a:gd name="T79" fmla="*/ 17 h 121"/>
                    <a:gd name="T80" fmla="*/ 5 w 396"/>
                    <a:gd name="T81" fmla="*/ 24 h 121"/>
                    <a:gd name="T82" fmla="*/ 0 w 396"/>
                    <a:gd name="T83" fmla="*/ 43 h 121"/>
                    <a:gd name="T84" fmla="*/ 6 w 396"/>
                    <a:gd name="T85" fmla="*/ 32 h 121"/>
                    <a:gd name="T86" fmla="*/ 25 w 396"/>
                    <a:gd name="T87" fmla="*/ 50 h 121"/>
                    <a:gd name="T88" fmla="*/ 8 w 396"/>
                    <a:gd name="T89"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1">
                      <a:moveTo>
                        <a:pt x="8" y="29"/>
                      </a:moveTo>
                      <a:lnTo>
                        <a:pt x="28" y="78"/>
                      </a:lnTo>
                      <a:lnTo>
                        <a:pt x="36" y="75"/>
                      </a:lnTo>
                      <a:lnTo>
                        <a:pt x="36" y="75"/>
                      </a:lnTo>
                      <a:lnTo>
                        <a:pt x="43" y="69"/>
                      </a:lnTo>
                      <a:lnTo>
                        <a:pt x="49" y="61"/>
                      </a:lnTo>
                      <a:lnTo>
                        <a:pt x="51" y="58"/>
                      </a:lnTo>
                      <a:lnTo>
                        <a:pt x="55" y="43"/>
                      </a:lnTo>
                      <a:lnTo>
                        <a:pt x="29" y="35"/>
                      </a:lnTo>
                      <a:lnTo>
                        <a:pt x="49" y="55"/>
                      </a:lnTo>
                      <a:lnTo>
                        <a:pt x="59" y="46"/>
                      </a:lnTo>
                      <a:lnTo>
                        <a:pt x="39" y="26"/>
                      </a:lnTo>
                      <a:lnTo>
                        <a:pt x="39" y="52"/>
                      </a:lnTo>
                      <a:lnTo>
                        <a:pt x="49" y="50"/>
                      </a:lnTo>
                      <a:lnTo>
                        <a:pt x="36" y="52"/>
                      </a:lnTo>
                      <a:lnTo>
                        <a:pt x="63" y="55"/>
                      </a:lnTo>
                      <a:lnTo>
                        <a:pt x="66" y="29"/>
                      </a:lnTo>
                      <a:lnTo>
                        <a:pt x="55" y="53"/>
                      </a:lnTo>
                      <a:lnTo>
                        <a:pt x="77" y="63"/>
                      </a:lnTo>
                      <a:lnTo>
                        <a:pt x="88" y="38"/>
                      </a:lnTo>
                      <a:lnTo>
                        <a:pt x="68" y="56"/>
                      </a:lnTo>
                      <a:lnTo>
                        <a:pt x="89" y="81"/>
                      </a:lnTo>
                      <a:lnTo>
                        <a:pt x="109" y="63"/>
                      </a:lnTo>
                      <a:lnTo>
                        <a:pt x="88" y="78"/>
                      </a:lnTo>
                      <a:lnTo>
                        <a:pt x="101" y="98"/>
                      </a:lnTo>
                      <a:lnTo>
                        <a:pt x="104" y="101"/>
                      </a:lnTo>
                      <a:lnTo>
                        <a:pt x="112" y="107"/>
                      </a:lnTo>
                      <a:lnTo>
                        <a:pt x="114" y="109"/>
                      </a:lnTo>
                      <a:lnTo>
                        <a:pt x="149" y="121"/>
                      </a:lnTo>
                      <a:lnTo>
                        <a:pt x="158" y="121"/>
                      </a:lnTo>
                      <a:lnTo>
                        <a:pt x="163" y="121"/>
                      </a:lnTo>
                      <a:lnTo>
                        <a:pt x="199" y="115"/>
                      </a:lnTo>
                      <a:lnTo>
                        <a:pt x="206" y="113"/>
                      </a:lnTo>
                      <a:lnTo>
                        <a:pt x="206" y="113"/>
                      </a:lnTo>
                      <a:lnTo>
                        <a:pt x="239" y="98"/>
                      </a:lnTo>
                      <a:lnTo>
                        <a:pt x="248" y="93"/>
                      </a:lnTo>
                      <a:lnTo>
                        <a:pt x="271" y="70"/>
                      </a:lnTo>
                      <a:lnTo>
                        <a:pt x="252" y="50"/>
                      </a:lnTo>
                      <a:lnTo>
                        <a:pt x="262" y="75"/>
                      </a:lnTo>
                      <a:lnTo>
                        <a:pt x="256" y="76"/>
                      </a:lnTo>
                      <a:lnTo>
                        <a:pt x="297" y="69"/>
                      </a:lnTo>
                      <a:lnTo>
                        <a:pt x="293" y="43"/>
                      </a:lnTo>
                      <a:lnTo>
                        <a:pt x="293" y="70"/>
                      </a:lnTo>
                      <a:lnTo>
                        <a:pt x="363" y="70"/>
                      </a:lnTo>
                      <a:lnTo>
                        <a:pt x="363" y="43"/>
                      </a:lnTo>
                      <a:lnTo>
                        <a:pt x="359" y="69"/>
                      </a:lnTo>
                      <a:lnTo>
                        <a:pt x="386" y="73"/>
                      </a:lnTo>
                      <a:lnTo>
                        <a:pt x="396" y="21"/>
                      </a:lnTo>
                      <a:lnTo>
                        <a:pt x="368" y="17"/>
                      </a:lnTo>
                      <a:lnTo>
                        <a:pt x="363" y="17"/>
                      </a:lnTo>
                      <a:lnTo>
                        <a:pt x="293" y="17"/>
                      </a:lnTo>
                      <a:lnTo>
                        <a:pt x="288" y="17"/>
                      </a:lnTo>
                      <a:lnTo>
                        <a:pt x="247" y="24"/>
                      </a:lnTo>
                      <a:lnTo>
                        <a:pt x="241" y="26"/>
                      </a:lnTo>
                      <a:lnTo>
                        <a:pt x="233" y="32"/>
                      </a:lnTo>
                      <a:lnTo>
                        <a:pt x="210" y="55"/>
                      </a:lnTo>
                      <a:lnTo>
                        <a:pt x="229" y="73"/>
                      </a:lnTo>
                      <a:lnTo>
                        <a:pt x="218" y="49"/>
                      </a:lnTo>
                      <a:lnTo>
                        <a:pt x="184" y="64"/>
                      </a:lnTo>
                      <a:lnTo>
                        <a:pt x="195" y="89"/>
                      </a:lnTo>
                      <a:lnTo>
                        <a:pt x="190" y="63"/>
                      </a:lnTo>
                      <a:lnTo>
                        <a:pt x="154" y="69"/>
                      </a:lnTo>
                      <a:lnTo>
                        <a:pt x="158" y="95"/>
                      </a:lnTo>
                      <a:lnTo>
                        <a:pt x="167" y="70"/>
                      </a:lnTo>
                      <a:lnTo>
                        <a:pt x="132" y="58"/>
                      </a:lnTo>
                      <a:lnTo>
                        <a:pt x="123" y="82"/>
                      </a:lnTo>
                      <a:lnTo>
                        <a:pt x="144" y="67"/>
                      </a:lnTo>
                      <a:lnTo>
                        <a:pt x="131" y="47"/>
                      </a:lnTo>
                      <a:lnTo>
                        <a:pt x="129" y="46"/>
                      </a:lnTo>
                      <a:lnTo>
                        <a:pt x="108" y="21"/>
                      </a:lnTo>
                      <a:lnTo>
                        <a:pt x="106" y="20"/>
                      </a:lnTo>
                      <a:lnTo>
                        <a:pt x="98" y="13"/>
                      </a:lnTo>
                      <a:lnTo>
                        <a:pt x="77" y="4"/>
                      </a:lnTo>
                      <a:lnTo>
                        <a:pt x="77" y="4"/>
                      </a:lnTo>
                      <a:lnTo>
                        <a:pt x="69" y="3"/>
                      </a:lnTo>
                      <a:lnTo>
                        <a:pt x="42" y="0"/>
                      </a:lnTo>
                      <a:lnTo>
                        <a:pt x="39" y="0"/>
                      </a:lnTo>
                      <a:lnTo>
                        <a:pt x="28" y="1"/>
                      </a:lnTo>
                      <a:lnTo>
                        <a:pt x="20" y="7"/>
                      </a:lnTo>
                      <a:lnTo>
                        <a:pt x="11" y="17"/>
                      </a:lnTo>
                      <a:lnTo>
                        <a:pt x="11" y="17"/>
                      </a:lnTo>
                      <a:lnTo>
                        <a:pt x="5" y="24"/>
                      </a:lnTo>
                      <a:lnTo>
                        <a:pt x="5" y="27"/>
                      </a:lnTo>
                      <a:lnTo>
                        <a:pt x="0" y="43"/>
                      </a:lnTo>
                      <a:lnTo>
                        <a:pt x="14" y="26"/>
                      </a:lnTo>
                      <a:lnTo>
                        <a:pt x="6" y="32"/>
                      </a:lnTo>
                      <a:lnTo>
                        <a:pt x="0" y="40"/>
                      </a:lnTo>
                      <a:lnTo>
                        <a:pt x="25" y="50"/>
                      </a:lnTo>
                      <a:lnTo>
                        <a:pt x="16" y="26"/>
                      </a:lnTo>
                      <a:lnTo>
                        <a:pt x="8" y="29"/>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09" name="Freeform 65"/>
                <p:cNvSpPr>
                  <a:spLocks/>
                </p:cNvSpPr>
                <p:nvPr/>
              </p:nvSpPr>
              <p:spPr bwMode="auto">
                <a:xfrm>
                  <a:off x="2321" y="3830"/>
                  <a:ext cx="199" cy="60"/>
                </a:xfrm>
                <a:custGeom>
                  <a:avLst/>
                  <a:gdLst>
                    <a:gd name="T0" fmla="*/ 33 w 396"/>
                    <a:gd name="T1" fmla="*/ 76 h 121"/>
                    <a:gd name="T2" fmla="*/ 41 w 396"/>
                    <a:gd name="T3" fmla="*/ 69 h 121"/>
                    <a:gd name="T4" fmla="*/ 55 w 396"/>
                    <a:gd name="T5" fmla="*/ 47 h 121"/>
                    <a:gd name="T6" fmla="*/ 50 w 396"/>
                    <a:gd name="T7" fmla="*/ 55 h 121"/>
                    <a:gd name="T8" fmla="*/ 39 w 396"/>
                    <a:gd name="T9" fmla="*/ 26 h 121"/>
                    <a:gd name="T10" fmla="*/ 50 w 396"/>
                    <a:gd name="T11" fmla="*/ 50 h 121"/>
                    <a:gd name="T12" fmla="*/ 64 w 396"/>
                    <a:gd name="T13" fmla="*/ 55 h 121"/>
                    <a:gd name="T14" fmla="*/ 56 w 396"/>
                    <a:gd name="T15" fmla="*/ 53 h 121"/>
                    <a:gd name="T16" fmla="*/ 88 w 396"/>
                    <a:gd name="T17" fmla="*/ 38 h 121"/>
                    <a:gd name="T18" fmla="*/ 88 w 396"/>
                    <a:gd name="T19" fmla="*/ 79 h 121"/>
                    <a:gd name="T20" fmla="*/ 88 w 396"/>
                    <a:gd name="T21" fmla="*/ 79 h 121"/>
                    <a:gd name="T22" fmla="*/ 105 w 396"/>
                    <a:gd name="T23" fmla="*/ 101 h 121"/>
                    <a:gd name="T24" fmla="*/ 114 w 396"/>
                    <a:gd name="T25" fmla="*/ 109 h 121"/>
                    <a:gd name="T26" fmla="*/ 157 w 396"/>
                    <a:gd name="T27" fmla="*/ 121 h 121"/>
                    <a:gd name="T28" fmla="*/ 197 w 396"/>
                    <a:gd name="T29" fmla="*/ 115 h 121"/>
                    <a:gd name="T30" fmla="*/ 203 w 396"/>
                    <a:gd name="T31" fmla="*/ 113 h 121"/>
                    <a:gd name="T32" fmla="*/ 248 w 396"/>
                    <a:gd name="T33" fmla="*/ 92 h 121"/>
                    <a:gd name="T34" fmla="*/ 271 w 396"/>
                    <a:gd name="T35" fmla="*/ 69 h 121"/>
                    <a:gd name="T36" fmla="*/ 261 w 396"/>
                    <a:gd name="T37" fmla="*/ 75 h 121"/>
                    <a:gd name="T38" fmla="*/ 255 w 396"/>
                    <a:gd name="T39" fmla="*/ 76 h 121"/>
                    <a:gd name="T40" fmla="*/ 294 w 396"/>
                    <a:gd name="T41" fmla="*/ 43 h 121"/>
                    <a:gd name="T42" fmla="*/ 363 w 396"/>
                    <a:gd name="T43" fmla="*/ 70 h 121"/>
                    <a:gd name="T44" fmla="*/ 360 w 396"/>
                    <a:gd name="T45" fmla="*/ 69 h 121"/>
                    <a:gd name="T46" fmla="*/ 396 w 396"/>
                    <a:gd name="T47" fmla="*/ 21 h 121"/>
                    <a:gd name="T48" fmla="*/ 363 w 396"/>
                    <a:gd name="T49" fmla="*/ 17 h 121"/>
                    <a:gd name="T50" fmla="*/ 289 w 396"/>
                    <a:gd name="T51" fmla="*/ 17 h 121"/>
                    <a:gd name="T52" fmla="*/ 240 w 396"/>
                    <a:gd name="T53" fmla="*/ 26 h 121"/>
                    <a:gd name="T54" fmla="*/ 232 w 396"/>
                    <a:gd name="T55" fmla="*/ 32 h 121"/>
                    <a:gd name="T56" fmla="*/ 229 w 396"/>
                    <a:gd name="T57" fmla="*/ 73 h 121"/>
                    <a:gd name="T58" fmla="*/ 182 w 396"/>
                    <a:gd name="T59" fmla="*/ 64 h 121"/>
                    <a:gd name="T60" fmla="*/ 188 w 396"/>
                    <a:gd name="T61" fmla="*/ 63 h 121"/>
                    <a:gd name="T62" fmla="*/ 157 w 396"/>
                    <a:gd name="T63" fmla="*/ 95 h 121"/>
                    <a:gd name="T64" fmla="*/ 133 w 396"/>
                    <a:gd name="T65" fmla="*/ 58 h 121"/>
                    <a:gd name="T66" fmla="*/ 145 w 396"/>
                    <a:gd name="T67" fmla="*/ 67 h 121"/>
                    <a:gd name="T68" fmla="*/ 130 w 396"/>
                    <a:gd name="T69" fmla="*/ 46 h 121"/>
                    <a:gd name="T70" fmla="*/ 107 w 396"/>
                    <a:gd name="T71" fmla="*/ 20 h 121"/>
                    <a:gd name="T72" fmla="*/ 78 w 396"/>
                    <a:gd name="T73" fmla="*/ 4 h 121"/>
                    <a:gd name="T74" fmla="*/ 70 w 396"/>
                    <a:gd name="T75" fmla="*/ 3 h 121"/>
                    <a:gd name="T76" fmla="*/ 39 w 396"/>
                    <a:gd name="T77" fmla="*/ 0 h 121"/>
                    <a:gd name="T78" fmla="*/ 21 w 396"/>
                    <a:gd name="T79" fmla="*/ 7 h 121"/>
                    <a:gd name="T80" fmla="*/ 12 w 396"/>
                    <a:gd name="T81" fmla="*/ 17 h 121"/>
                    <a:gd name="T82" fmla="*/ 0 w 396"/>
                    <a:gd name="T83" fmla="*/ 38 h 121"/>
                    <a:gd name="T84" fmla="*/ 23 w 396"/>
                    <a:gd name="T85" fmla="*/ 50 h 121"/>
                    <a:gd name="T86" fmla="*/ 4 w 396"/>
                    <a:gd name="T8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121">
                      <a:moveTo>
                        <a:pt x="4" y="32"/>
                      </a:moveTo>
                      <a:lnTo>
                        <a:pt x="33" y="76"/>
                      </a:lnTo>
                      <a:lnTo>
                        <a:pt x="38" y="73"/>
                      </a:lnTo>
                      <a:lnTo>
                        <a:pt x="41" y="69"/>
                      </a:lnTo>
                      <a:lnTo>
                        <a:pt x="47" y="63"/>
                      </a:lnTo>
                      <a:lnTo>
                        <a:pt x="55" y="47"/>
                      </a:lnTo>
                      <a:lnTo>
                        <a:pt x="30" y="35"/>
                      </a:lnTo>
                      <a:lnTo>
                        <a:pt x="50" y="55"/>
                      </a:lnTo>
                      <a:lnTo>
                        <a:pt x="59" y="46"/>
                      </a:lnTo>
                      <a:lnTo>
                        <a:pt x="39" y="26"/>
                      </a:lnTo>
                      <a:lnTo>
                        <a:pt x="39" y="52"/>
                      </a:lnTo>
                      <a:lnTo>
                        <a:pt x="50" y="50"/>
                      </a:lnTo>
                      <a:lnTo>
                        <a:pt x="36" y="52"/>
                      </a:lnTo>
                      <a:lnTo>
                        <a:pt x="64" y="55"/>
                      </a:lnTo>
                      <a:lnTo>
                        <a:pt x="67" y="29"/>
                      </a:lnTo>
                      <a:lnTo>
                        <a:pt x="56" y="53"/>
                      </a:lnTo>
                      <a:lnTo>
                        <a:pt x="78" y="63"/>
                      </a:lnTo>
                      <a:lnTo>
                        <a:pt x="88" y="38"/>
                      </a:lnTo>
                      <a:lnTo>
                        <a:pt x="69" y="55"/>
                      </a:lnTo>
                      <a:lnTo>
                        <a:pt x="88" y="79"/>
                      </a:lnTo>
                      <a:lnTo>
                        <a:pt x="108" y="63"/>
                      </a:lnTo>
                      <a:lnTo>
                        <a:pt x="88" y="79"/>
                      </a:lnTo>
                      <a:lnTo>
                        <a:pt x="104" y="99"/>
                      </a:lnTo>
                      <a:lnTo>
                        <a:pt x="105" y="101"/>
                      </a:lnTo>
                      <a:lnTo>
                        <a:pt x="113" y="107"/>
                      </a:lnTo>
                      <a:lnTo>
                        <a:pt x="114" y="109"/>
                      </a:lnTo>
                      <a:lnTo>
                        <a:pt x="148" y="121"/>
                      </a:lnTo>
                      <a:lnTo>
                        <a:pt x="157" y="121"/>
                      </a:lnTo>
                      <a:lnTo>
                        <a:pt x="162" y="121"/>
                      </a:lnTo>
                      <a:lnTo>
                        <a:pt x="197" y="115"/>
                      </a:lnTo>
                      <a:lnTo>
                        <a:pt x="203" y="113"/>
                      </a:lnTo>
                      <a:lnTo>
                        <a:pt x="203" y="113"/>
                      </a:lnTo>
                      <a:lnTo>
                        <a:pt x="240" y="98"/>
                      </a:lnTo>
                      <a:lnTo>
                        <a:pt x="248" y="92"/>
                      </a:lnTo>
                      <a:lnTo>
                        <a:pt x="249" y="92"/>
                      </a:lnTo>
                      <a:lnTo>
                        <a:pt x="271" y="69"/>
                      </a:lnTo>
                      <a:lnTo>
                        <a:pt x="251" y="50"/>
                      </a:lnTo>
                      <a:lnTo>
                        <a:pt x="261" y="75"/>
                      </a:lnTo>
                      <a:lnTo>
                        <a:pt x="269" y="69"/>
                      </a:lnTo>
                      <a:lnTo>
                        <a:pt x="255" y="76"/>
                      </a:lnTo>
                      <a:lnTo>
                        <a:pt x="298" y="69"/>
                      </a:lnTo>
                      <a:lnTo>
                        <a:pt x="294" y="43"/>
                      </a:lnTo>
                      <a:lnTo>
                        <a:pt x="294" y="70"/>
                      </a:lnTo>
                      <a:lnTo>
                        <a:pt x="363" y="70"/>
                      </a:lnTo>
                      <a:lnTo>
                        <a:pt x="363" y="43"/>
                      </a:lnTo>
                      <a:lnTo>
                        <a:pt x="360" y="69"/>
                      </a:lnTo>
                      <a:lnTo>
                        <a:pt x="389" y="73"/>
                      </a:lnTo>
                      <a:lnTo>
                        <a:pt x="396" y="21"/>
                      </a:lnTo>
                      <a:lnTo>
                        <a:pt x="367" y="17"/>
                      </a:lnTo>
                      <a:lnTo>
                        <a:pt x="363" y="17"/>
                      </a:lnTo>
                      <a:lnTo>
                        <a:pt x="294" y="17"/>
                      </a:lnTo>
                      <a:lnTo>
                        <a:pt x="289" y="17"/>
                      </a:lnTo>
                      <a:lnTo>
                        <a:pt x="246" y="24"/>
                      </a:lnTo>
                      <a:lnTo>
                        <a:pt x="240" y="26"/>
                      </a:lnTo>
                      <a:lnTo>
                        <a:pt x="232" y="32"/>
                      </a:lnTo>
                      <a:lnTo>
                        <a:pt x="232" y="32"/>
                      </a:lnTo>
                      <a:lnTo>
                        <a:pt x="211" y="55"/>
                      </a:lnTo>
                      <a:lnTo>
                        <a:pt x="229" y="73"/>
                      </a:lnTo>
                      <a:lnTo>
                        <a:pt x="219" y="49"/>
                      </a:lnTo>
                      <a:lnTo>
                        <a:pt x="182" y="64"/>
                      </a:lnTo>
                      <a:lnTo>
                        <a:pt x="193" y="89"/>
                      </a:lnTo>
                      <a:lnTo>
                        <a:pt x="188" y="63"/>
                      </a:lnTo>
                      <a:lnTo>
                        <a:pt x="153" y="69"/>
                      </a:lnTo>
                      <a:lnTo>
                        <a:pt x="157" y="95"/>
                      </a:lnTo>
                      <a:lnTo>
                        <a:pt x="167" y="70"/>
                      </a:lnTo>
                      <a:lnTo>
                        <a:pt x="133" y="58"/>
                      </a:lnTo>
                      <a:lnTo>
                        <a:pt x="124" y="82"/>
                      </a:lnTo>
                      <a:lnTo>
                        <a:pt x="145" y="67"/>
                      </a:lnTo>
                      <a:lnTo>
                        <a:pt x="130" y="47"/>
                      </a:lnTo>
                      <a:lnTo>
                        <a:pt x="130" y="46"/>
                      </a:lnTo>
                      <a:lnTo>
                        <a:pt x="110" y="21"/>
                      </a:lnTo>
                      <a:lnTo>
                        <a:pt x="107" y="20"/>
                      </a:lnTo>
                      <a:lnTo>
                        <a:pt x="99" y="13"/>
                      </a:lnTo>
                      <a:lnTo>
                        <a:pt x="78" y="4"/>
                      </a:lnTo>
                      <a:lnTo>
                        <a:pt x="78" y="4"/>
                      </a:lnTo>
                      <a:lnTo>
                        <a:pt x="70" y="3"/>
                      </a:lnTo>
                      <a:lnTo>
                        <a:pt x="42" y="0"/>
                      </a:lnTo>
                      <a:lnTo>
                        <a:pt x="39" y="0"/>
                      </a:lnTo>
                      <a:lnTo>
                        <a:pt x="29" y="1"/>
                      </a:lnTo>
                      <a:lnTo>
                        <a:pt x="21" y="7"/>
                      </a:lnTo>
                      <a:lnTo>
                        <a:pt x="12" y="17"/>
                      </a:lnTo>
                      <a:lnTo>
                        <a:pt x="12" y="17"/>
                      </a:lnTo>
                      <a:lnTo>
                        <a:pt x="7" y="23"/>
                      </a:lnTo>
                      <a:lnTo>
                        <a:pt x="0" y="38"/>
                      </a:lnTo>
                      <a:lnTo>
                        <a:pt x="4" y="32"/>
                      </a:lnTo>
                      <a:lnTo>
                        <a:pt x="23" y="50"/>
                      </a:lnTo>
                      <a:lnTo>
                        <a:pt x="9" y="29"/>
                      </a:lnTo>
                      <a:lnTo>
                        <a:pt x="4"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0" name="Freeform 66"/>
                <p:cNvSpPr>
                  <a:spLocks/>
                </p:cNvSpPr>
                <p:nvPr/>
              </p:nvSpPr>
              <p:spPr bwMode="auto">
                <a:xfrm>
                  <a:off x="2583" y="3824"/>
                  <a:ext cx="199" cy="60"/>
                </a:xfrm>
                <a:custGeom>
                  <a:avLst/>
                  <a:gdLst>
                    <a:gd name="T0" fmla="*/ 29 w 399"/>
                    <a:gd name="T1" fmla="*/ 79 h 122"/>
                    <a:gd name="T2" fmla="*/ 42 w 399"/>
                    <a:gd name="T3" fmla="*/ 69 h 122"/>
                    <a:gd name="T4" fmla="*/ 56 w 399"/>
                    <a:gd name="T5" fmla="*/ 48 h 122"/>
                    <a:gd name="T6" fmla="*/ 51 w 399"/>
                    <a:gd name="T7" fmla="*/ 53 h 122"/>
                    <a:gd name="T8" fmla="*/ 39 w 399"/>
                    <a:gd name="T9" fmla="*/ 26 h 122"/>
                    <a:gd name="T10" fmla="*/ 49 w 399"/>
                    <a:gd name="T11" fmla="*/ 51 h 122"/>
                    <a:gd name="T12" fmla="*/ 36 w 399"/>
                    <a:gd name="T13" fmla="*/ 53 h 122"/>
                    <a:gd name="T14" fmla="*/ 66 w 399"/>
                    <a:gd name="T15" fmla="*/ 30 h 122"/>
                    <a:gd name="T16" fmla="*/ 77 w 399"/>
                    <a:gd name="T17" fmla="*/ 63 h 122"/>
                    <a:gd name="T18" fmla="*/ 68 w 399"/>
                    <a:gd name="T19" fmla="*/ 56 h 122"/>
                    <a:gd name="T20" fmla="*/ 88 w 399"/>
                    <a:gd name="T21" fmla="*/ 80 h 122"/>
                    <a:gd name="T22" fmla="*/ 106 w 399"/>
                    <a:gd name="T23" fmla="*/ 102 h 122"/>
                    <a:gd name="T24" fmla="*/ 115 w 399"/>
                    <a:gd name="T25" fmla="*/ 109 h 122"/>
                    <a:gd name="T26" fmla="*/ 160 w 399"/>
                    <a:gd name="T27" fmla="*/ 122 h 122"/>
                    <a:gd name="T28" fmla="*/ 198 w 399"/>
                    <a:gd name="T29" fmla="*/ 115 h 122"/>
                    <a:gd name="T30" fmla="*/ 204 w 399"/>
                    <a:gd name="T31" fmla="*/ 114 h 122"/>
                    <a:gd name="T32" fmla="*/ 249 w 399"/>
                    <a:gd name="T33" fmla="*/ 92 h 122"/>
                    <a:gd name="T34" fmla="*/ 271 w 399"/>
                    <a:gd name="T35" fmla="*/ 69 h 122"/>
                    <a:gd name="T36" fmla="*/ 258 w 399"/>
                    <a:gd name="T37" fmla="*/ 77 h 122"/>
                    <a:gd name="T38" fmla="*/ 294 w 399"/>
                    <a:gd name="T39" fmla="*/ 42 h 122"/>
                    <a:gd name="T40" fmla="*/ 363 w 399"/>
                    <a:gd name="T41" fmla="*/ 69 h 122"/>
                    <a:gd name="T42" fmla="*/ 359 w 399"/>
                    <a:gd name="T43" fmla="*/ 68 h 122"/>
                    <a:gd name="T44" fmla="*/ 399 w 399"/>
                    <a:gd name="T45" fmla="*/ 22 h 122"/>
                    <a:gd name="T46" fmla="*/ 363 w 399"/>
                    <a:gd name="T47" fmla="*/ 16 h 122"/>
                    <a:gd name="T48" fmla="*/ 294 w 399"/>
                    <a:gd name="T49" fmla="*/ 16 h 122"/>
                    <a:gd name="T50" fmla="*/ 247 w 399"/>
                    <a:gd name="T51" fmla="*/ 25 h 122"/>
                    <a:gd name="T52" fmla="*/ 233 w 399"/>
                    <a:gd name="T53" fmla="*/ 33 h 122"/>
                    <a:gd name="T54" fmla="*/ 212 w 399"/>
                    <a:gd name="T55" fmla="*/ 56 h 122"/>
                    <a:gd name="T56" fmla="*/ 219 w 399"/>
                    <a:gd name="T57" fmla="*/ 49 h 122"/>
                    <a:gd name="T58" fmla="*/ 193 w 399"/>
                    <a:gd name="T59" fmla="*/ 89 h 122"/>
                    <a:gd name="T60" fmla="*/ 155 w 399"/>
                    <a:gd name="T61" fmla="*/ 69 h 122"/>
                    <a:gd name="T62" fmla="*/ 169 w 399"/>
                    <a:gd name="T63" fmla="*/ 71 h 122"/>
                    <a:gd name="T64" fmla="*/ 124 w 399"/>
                    <a:gd name="T65" fmla="*/ 83 h 122"/>
                    <a:gd name="T66" fmla="*/ 128 w 399"/>
                    <a:gd name="T67" fmla="*/ 46 h 122"/>
                    <a:gd name="T68" fmla="*/ 129 w 399"/>
                    <a:gd name="T69" fmla="*/ 46 h 122"/>
                    <a:gd name="T70" fmla="*/ 106 w 399"/>
                    <a:gd name="T71" fmla="*/ 20 h 122"/>
                    <a:gd name="T72" fmla="*/ 77 w 399"/>
                    <a:gd name="T73" fmla="*/ 5 h 122"/>
                    <a:gd name="T74" fmla="*/ 69 w 399"/>
                    <a:gd name="T75" fmla="*/ 3 h 122"/>
                    <a:gd name="T76" fmla="*/ 39 w 399"/>
                    <a:gd name="T77" fmla="*/ 0 h 122"/>
                    <a:gd name="T78" fmla="*/ 20 w 399"/>
                    <a:gd name="T79" fmla="*/ 8 h 122"/>
                    <a:gd name="T80" fmla="*/ 11 w 399"/>
                    <a:gd name="T81" fmla="*/ 19 h 122"/>
                    <a:gd name="T82" fmla="*/ 0 w 399"/>
                    <a:gd name="T83" fmla="*/ 39 h 122"/>
                    <a:gd name="T84" fmla="*/ 23 w 399"/>
                    <a:gd name="T85" fmla="*/ 51 h 122"/>
                    <a:gd name="T86" fmla="*/ 7 w 399"/>
                    <a:gd name="T87" fmla="*/ 3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122">
                      <a:moveTo>
                        <a:pt x="7" y="31"/>
                      </a:moveTo>
                      <a:lnTo>
                        <a:pt x="29" y="79"/>
                      </a:lnTo>
                      <a:lnTo>
                        <a:pt x="36" y="76"/>
                      </a:lnTo>
                      <a:lnTo>
                        <a:pt x="42" y="69"/>
                      </a:lnTo>
                      <a:lnTo>
                        <a:pt x="48" y="63"/>
                      </a:lnTo>
                      <a:lnTo>
                        <a:pt x="56" y="48"/>
                      </a:lnTo>
                      <a:lnTo>
                        <a:pt x="31" y="36"/>
                      </a:lnTo>
                      <a:lnTo>
                        <a:pt x="51" y="53"/>
                      </a:lnTo>
                      <a:lnTo>
                        <a:pt x="59" y="43"/>
                      </a:lnTo>
                      <a:lnTo>
                        <a:pt x="39" y="26"/>
                      </a:lnTo>
                      <a:lnTo>
                        <a:pt x="39" y="53"/>
                      </a:lnTo>
                      <a:lnTo>
                        <a:pt x="49" y="51"/>
                      </a:lnTo>
                      <a:lnTo>
                        <a:pt x="57" y="45"/>
                      </a:lnTo>
                      <a:lnTo>
                        <a:pt x="36" y="53"/>
                      </a:lnTo>
                      <a:lnTo>
                        <a:pt x="63" y="56"/>
                      </a:lnTo>
                      <a:lnTo>
                        <a:pt x="66" y="30"/>
                      </a:lnTo>
                      <a:lnTo>
                        <a:pt x="56" y="54"/>
                      </a:lnTo>
                      <a:lnTo>
                        <a:pt x="77" y="63"/>
                      </a:lnTo>
                      <a:lnTo>
                        <a:pt x="88" y="39"/>
                      </a:lnTo>
                      <a:lnTo>
                        <a:pt x="68" y="56"/>
                      </a:lnTo>
                      <a:lnTo>
                        <a:pt x="88" y="80"/>
                      </a:lnTo>
                      <a:lnTo>
                        <a:pt x="88" y="80"/>
                      </a:lnTo>
                      <a:lnTo>
                        <a:pt x="105" y="100"/>
                      </a:lnTo>
                      <a:lnTo>
                        <a:pt x="106" y="102"/>
                      </a:lnTo>
                      <a:lnTo>
                        <a:pt x="114" y="108"/>
                      </a:lnTo>
                      <a:lnTo>
                        <a:pt x="115" y="109"/>
                      </a:lnTo>
                      <a:lnTo>
                        <a:pt x="150" y="122"/>
                      </a:lnTo>
                      <a:lnTo>
                        <a:pt x="160" y="122"/>
                      </a:lnTo>
                      <a:lnTo>
                        <a:pt x="164" y="122"/>
                      </a:lnTo>
                      <a:lnTo>
                        <a:pt x="198" y="115"/>
                      </a:lnTo>
                      <a:lnTo>
                        <a:pt x="204" y="114"/>
                      </a:lnTo>
                      <a:lnTo>
                        <a:pt x="204" y="114"/>
                      </a:lnTo>
                      <a:lnTo>
                        <a:pt x="241" y="99"/>
                      </a:lnTo>
                      <a:lnTo>
                        <a:pt x="249" y="92"/>
                      </a:lnTo>
                      <a:lnTo>
                        <a:pt x="250" y="92"/>
                      </a:lnTo>
                      <a:lnTo>
                        <a:pt x="271" y="69"/>
                      </a:lnTo>
                      <a:lnTo>
                        <a:pt x="252" y="51"/>
                      </a:lnTo>
                      <a:lnTo>
                        <a:pt x="258" y="77"/>
                      </a:lnTo>
                      <a:lnTo>
                        <a:pt x="301" y="68"/>
                      </a:lnTo>
                      <a:lnTo>
                        <a:pt x="294" y="42"/>
                      </a:lnTo>
                      <a:lnTo>
                        <a:pt x="294" y="69"/>
                      </a:lnTo>
                      <a:lnTo>
                        <a:pt x="363" y="69"/>
                      </a:lnTo>
                      <a:lnTo>
                        <a:pt x="363" y="42"/>
                      </a:lnTo>
                      <a:lnTo>
                        <a:pt x="359" y="68"/>
                      </a:lnTo>
                      <a:lnTo>
                        <a:pt x="388" y="74"/>
                      </a:lnTo>
                      <a:lnTo>
                        <a:pt x="399" y="22"/>
                      </a:lnTo>
                      <a:lnTo>
                        <a:pt x="370" y="16"/>
                      </a:lnTo>
                      <a:lnTo>
                        <a:pt x="363" y="16"/>
                      </a:lnTo>
                      <a:lnTo>
                        <a:pt x="294" y="16"/>
                      </a:lnTo>
                      <a:lnTo>
                        <a:pt x="294" y="16"/>
                      </a:lnTo>
                      <a:lnTo>
                        <a:pt x="290" y="16"/>
                      </a:lnTo>
                      <a:lnTo>
                        <a:pt x="247" y="25"/>
                      </a:lnTo>
                      <a:lnTo>
                        <a:pt x="241" y="26"/>
                      </a:lnTo>
                      <a:lnTo>
                        <a:pt x="233" y="33"/>
                      </a:lnTo>
                      <a:lnTo>
                        <a:pt x="233" y="33"/>
                      </a:lnTo>
                      <a:lnTo>
                        <a:pt x="212" y="56"/>
                      </a:lnTo>
                      <a:lnTo>
                        <a:pt x="230" y="74"/>
                      </a:lnTo>
                      <a:lnTo>
                        <a:pt x="219" y="49"/>
                      </a:lnTo>
                      <a:lnTo>
                        <a:pt x="183" y="65"/>
                      </a:lnTo>
                      <a:lnTo>
                        <a:pt x="193" y="89"/>
                      </a:lnTo>
                      <a:lnTo>
                        <a:pt x="189" y="63"/>
                      </a:lnTo>
                      <a:lnTo>
                        <a:pt x="155" y="69"/>
                      </a:lnTo>
                      <a:lnTo>
                        <a:pt x="160" y="95"/>
                      </a:lnTo>
                      <a:lnTo>
                        <a:pt x="169" y="71"/>
                      </a:lnTo>
                      <a:lnTo>
                        <a:pt x="134" y="59"/>
                      </a:lnTo>
                      <a:lnTo>
                        <a:pt x="124" y="83"/>
                      </a:lnTo>
                      <a:lnTo>
                        <a:pt x="144" y="66"/>
                      </a:lnTo>
                      <a:lnTo>
                        <a:pt x="128" y="46"/>
                      </a:lnTo>
                      <a:lnTo>
                        <a:pt x="108" y="63"/>
                      </a:lnTo>
                      <a:lnTo>
                        <a:pt x="129" y="46"/>
                      </a:lnTo>
                      <a:lnTo>
                        <a:pt x="109" y="22"/>
                      </a:lnTo>
                      <a:lnTo>
                        <a:pt x="106" y="20"/>
                      </a:lnTo>
                      <a:lnTo>
                        <a:pt x="98" y="14"/>
                      </a:lnTo>
                      <a:lnTo>
                        <a:pt x="77" y="5"/>
                      </a:lnTo>
                      <a:lnTo>
                        <a:pt x="77" y="5"/>
                      </a:lnTo>
                      <a:lnTo>
                        <a:pt x="69" y="3"/>
                      </a:lnTo>
                      <a:lnTo>
                        <a:pt x="42" y="0"/>
                      </a:lnTo>
                      <a:lnTo>
                        <a:pt x="39" y="0"/>
                      </a:lnTo>
                      <a:lnTo>
                        <a:pt x="28" y="2"/>
                      </a:lnTo>
                      <a:lnTo>
                        <a:pt x="20" y="8"/>
                      </a:lnTo>
                      <a:lnTo>
                        <a:pt x="19" y="10"/>
                      </a:lnTo>
                      <a:lnTo>
                        <a:pt x="11" y="19"/>
                      </a:lnTo>
                      <a:lnTo>
                        <a:pt x="8" y="23"/>
                      </a:lnTo>
                      <a:lnTo>
                        <a:pt x="0" y="39"/>
                      </a:lnTo>
                      <a:lnTo>
                        <a:pt x="5" y="33"/>
                      </a:lnTo>
                      <a:lnTo>
                        <a:pt x="23"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1" name="Freeform 67"/>
                <p:cNvSpPr>
                  <a:spLocks/>
                </p:cNvSpPr>
                <p:nvPr/>
              </p:nvSpPr>
              <p:spPr bwMode="auto">
                <a:xfrm>
                  <a:off x="2674" y="3818"/>
                  <a:ext cx="201" cy="60"/>
                </a:xfrm>
                <a:custGeom>
                  <a:avLst/>
                  <a:gdLst>
                    <a:gd name="T0" fmla="*/ 30 w 401"/>
                    <a:gd name="T1" fmla="*/ 78 h 121"/>
                    <a:gd name="T2" fmla="*/ 43 w 401"/>
                    <a:gd name="T3" fmla="*/ 69 h 121"/>
                    <a:gd name="T4" fmla="*/ 56 w 401"/>
                    <a:gd name="T5" fmla="*/ 46 h 121"/>
                    <a:gd name="T6" fmla="*/ 52 w 401"/>
                    <a:gd name="T7" fmla="*/ 54 h 121"/>
                    <a:gd name="T8" fmla="*/ 39 w 401"/>
                    <a:gd name="T9" fmla="*/ 26 h 121"/>
                    <a:gd name="T10" fmla="*/ 50 w 401"/>
                    <a:gd name="T11" fmla="*/ 51 h 121"/>
                    <a:gd name="T12" fmla="*/ 64 w 401"/>
                    <a:gd name="T13" fmla="*/ 55 h 121"/>
                    <a:gd name="T14" fmla="*/ 56 w 401"/>
                    <a:gd name="T15" fmla="*/ 54 h 121"/>
                    <a:gd name="T16" fmla="*/ 88 w 401"/>
                    <a:gd name="T17" fmla="*/ 38 h 121"/>
                    <a:gd name="T18" fmla="*/ 90 w 401"/>
                    <a:gd name="T19" fmla="*/ 81 h 121"/>
                    <a:gd name="T20" fmla="*/ 88 w 401"/>
                    <a:gd name="T21" fmla="*/ 78 h 121"/>
                    <a:gd name="T22" fmla="*/ 105 w 401"/>
                    <a:gd name="T23" fmla="*/ 101 h 121"/>
                    <a:gd name="T24" fmla="*/ 115 w 401"/>
                    <a:gd name="T25" fmla="*/ 109 h 121"/>
                    <a:gd name="T26" fmla="*/ 159 w 401"/>
                    <a:gd name="T27" fmla="*/ 121 h 121"/>
                    <a:gd name="T28" fmla="*/ 199 w 401"/>
                    <a:gd name="T29" fmla="*/ 117 h 121"/>
                    <a:gd name="T30" fmla="*/ 206 w 401"/>
                    <a:gd name="T31" fmla="*/ 115 h 121"/>
                    <a:gd name="T32" fmla="*/ 248 w 401"/>
                    <a:gd name="T33" fmla="*/ 94 h 121"/>
                    <a:gd name="T34" fmla="*/ 272 w 401"/>
                    <a:gd name="T35" fmla="*/ 69 h 121"/>
                    <a:gd name="T36" fmla="*/ 258 w 401"/>
                    <a:gd name="T37" fmla="*/ 77 h 121"/>
                    <a:gd name="T38" fmla="*/ 294 w 401"/>
                    <a:gd name="T39" fmla="*/ 42 h 121"/>
                    <a:gd name="T40" fmla="*/ 366 w 401"/>
                    <a:gd name="T41" fmla="*/ 69 h 121"/>
                    <a:gd name="T42" fmla="*/ 361 w 401"/>
                    <a:gd name="T43" fmla="*/ 68 h 121"/>
                    <a:gd name="T44" fmla="*/ 401 w 401"/>
                    <a:gd name="T45" fmla="*/ 22 h 121"/>
                    <a:gd name="T46" fmla="*/ 366 w 401"/>
                    <a:gd name="T47" fmla="*/ 15 h 121"/>
                    <a:gd name="T48" fmla="*/ 294 w 401"/>
                    <a:gd name="T49" fmla="*/ 15 h 121"/>
                    <a:gd name="T50" fmla="*/ 248 w 401"/>
                    <a:gd name="T51" fmla="*/ 25 h 121"/>
                    <a:gd name="T52" fmla="*/ 234 w 401"/>
                    <a:gd name="T53" fmla="*/ 32 h 121"/>
                    <a:gd name="T54" fmla="*/ 211 w 401"/>
                    <a:gd name="T55" fmla="*/ 57 h 121"/>
                    <a:gd name="T56" fmla="*/ 219 w 401"/>
                    <a:gd name="T57" fmla="*/ 51 h 121"/>
                    <a:gd name="T58" fmla="*/ 196 w 401"/>
                    <a:gd name="T59" fmla="*/ 91 h 121"/>
                    <a:gd name="T60" fmla="*/ 156 w 401"/>
                    <a:gd name="T61" fmla="*/ 69 h 121"/>
                    <a:gd name="T62" fmla="*/ 168 w 401"/>
                    <a:gd name="T63" fmla="*/ 71 h 121"/>
                    <a:gd name="T64" fmla="*/ 124 w 401"/>
                    <a:gd name="T65" fmla="*/ 83 h 121"/>
                    <a:gd name="T66" fmla="*/ 131 w 401"/>
                    <a:gd name="T67" fmla="*/ 48 h 121"/>
                    <a:gd name="T68" fmla="*/ 108 w 401"/>
                    <a:gd name="T69" fmla="*/ 22 h 121"/>
                    <a:gd name="T70" fmla="*/ 99 w 401"/>
                    <a:gd name="T71" fmla="*/ 14 h 121"/>
                    <a:gd name="T72" fmla="*/ 78 w 401"/>
                    <a:gd name="T73" fmla="*/ 5 h 121"/>
                    <a:gd name="T74" fmla="*/ 43 w 401"/>
                    <a:gd name="T75" fmla="*/ 0 h 121"/>
                    <a:gd name="T76" fmla="*/ 29 w 401"/>
                    <a:gd name="T77" fmla="*/ 2 h 121"/>
                    <a:gd name="T78" fmla="*/ 13 w 401"/>
                    <a:gd name="T79" fmla="*/ 15 h 121"/>
                    <a:gd name="T80" fmla="*/ 7 w 401"/>
                    <a:gd name="T81" fmla="*/ 23 h 121"/>
                    <a:gd name="T82" fmla="*/ 6 w 401"/>
                    <a:gd name="T83" fmla="*/ 32 h 121"/>
                    <a:gd name="T84" fmla="*/ 13 w 401"/>
                    <a:gd name="T85"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121">
                      <a:moveTo>
                        <a:pt x="7" y="31"/>
                      </a:moveTo>
                      <a:lnTo>
                        <a:pt x="30" y="78"/>
                      </a:lnTo>
                      <a:lnTo>
                        <a:pt x="36" y="75"/>
                      </a:lnTo>
                      <a:lnTo>
                        <a:pt x="43" y="69"/>
                      </a:lnTo>
                      <a:lnTo>
                        <a:pt x="49" y="63"/>
                      </a:lnTo>
                      <a:lnTo>
                        <a:pt x="56" y="46"/>
                      </a:lnTo>
                      <a:lnTo>
                        <a:pt x="32" y="34"/>
                      </a:lnTo>
                      <a:lnTo>
                        <a:pt x="52" y="54"/>
                      </a:lnTo>
                      <a:lnTo>
                        <a:pt x="59" y="46"/>
                      </a:lnTo>
                      <a:lnTo>
                        <a:pt x="39" y="26"/>
                      </a:lnTo>
                      <a:lnTo>
                        <a:pt x="39" y="52"/>
                      </a:lnTo>
                      <a:lnTo>
                        <a:pt x="50" y="51"/>
                      </a:lnTo>
                      <a:lnTo>
                        <a:pt x="36" y="52"/>
                      </a:lnTo>
                      <a:lnTo>
                        <a:pt x="64" y="55"/>
                      </a:lnTo>
                      <a:lnTo>
                        <a:pt x="67" y="29"/>
                      </a:lnTo>
                      <a:lnTo>
                        <a:pt x="56" y="54"/>
                      </a:lnTo>
                      <a:lnTo>
                        <a:pt x="78" y="63"/>
                      </a:lnTo>
                      <a:lnTo>
                        <a:pt x="88" y="38"/>
                      </a:lnTo>
                      <a:lnTo>
                        <a:pt x="69" y="57"/>
                      </a:lnTo>
                      <a:lnTo>
                        <a:pt x="90" y="81"/>
                      </a:lnTo>
                      <a:lnTo>
                        <a:pt x="110" y="63"/>
                      </a:lnTo>
                      <a:lnTo>
                        <a:pt x="88" y="78"/>
                      </a:lnTo>
                      <a:lnTo>
                        <a:pt x="102" y="98"/>
                      </a:lnTo>
                      <a:lnTo>
                        <a:pt x="105" y="101"/>
                      </a:lnTo>
                      <a:lnTo>
                        <a:pt x="113" y="107"/>
                      </a:lnTo>
                      <a:lnTo>
                        <a:pt x="115" y="109"/>
                      </a:lnTo>
                      <a:lnTo>
                        <a:pt x="150" y="121"/>
                      </a:lnTo>
                      <a:lnTo>
                        <a:pt x="159" y="121"/>
                      </a:lnTo>
                      <a:lnTo>
                        <a:pt x="162" y="121"/>
                      </a:lnTo>
                      <a:lnTo>
                        <a:pt x="199" y="117"/>
                      </a:lnTo>
                      <a:lnTo>
                        <a:pt x="206" y="115"/>
                      </a:lnTo>
                      <a:lnTo>
                        <a:pt x="206" y="115"/>
                      </a:lnTo>
                      <a:lnTo>
                        <a:pt x="240" y="100"/>
                      </a:lnTo>
                      <a:lnTo>
                        <a:pt x="248" y="94"/>
                      </a:lnTo>
                      <a:lnTo>
                        <a:pt x="249" y="94"/>
                      </a:lnTo>
                      <a:lnTo>
                        <a:pt x="272" y="69"/>
                      </a:lnTo>
                      <a:lnTo>
                        <a:pt x="252" y="51"/>
                      </a:lnTo>
                      <a:lnTo>
                        <a:pt x="258" y="77"/>
                      </a:lnTo>
                      <a:lnTo>
                        <a:pt x="300" y="68"/>
                      </a:lnTo>
                      <a:lnTo>
                        <a:pt x="294" y="42"/>
                      </a:lnTo>
                      <a:lnTo>
                        <a:pt x="294" y="69"/>
                      </a:lnTo>
                      <a:lnTo>
                        <a:pt x="366" y="69"/>
                      </a:lnTo>
                      <a:lnTo>
                        <a:pt x="366" y="42"/>
                      </a:lnTo>
                      <a:lnTo>
                        <a:pt x="361" y="68"/>
                      </a:lnTo>
                      <a:lnTo>
                        <a:pt x="390" y="74"/>
                      </a:lnTo>
                      <a:lnTo>
                        <a:pt x="401" y="22"/>
                      </a:lnTo>
                      <a:lnTo>
                        <a:pt x="372" y="15"/>
                      </a:lnTo>
                      <a:lnTo>
                        <a:pt x="366" y="15"/>
                      </a:lnTo>
                      <a:lnTo>
                        <a:pt x="294" y="15"/>
                      </a:lnTo>
                      <a:lnTo>
                        <a:pt x="294" y="15"/>
                      </a:lnTo>
                      <a:lnTo>
                        <a:pt x="289" y="15"/>
                      </a:lnTo>
                      <a:lnTo>
                        <a:pt x="248" y="25"/>
                      </a:lnTo>
                      <a:lnTo>
                        <a:pt x="242" y="26"/>
                      </a:lnTo>
                      <a:lnTo>
                        <a:pt x="234" y="32"/>
                      </a:lnTo>
                      <a:lnTo>
                        <a:pt x="234" y="32"/>
                      </a:lnTo>
                      <a:lnTo>
                        <a:pt x="211" y="57"/>
                      </a:lnTo>
                      <a:lnTo>
                        <a:pt x="229" y="75"/>
                      </a:lnTo>
                      <a:lnTo>
                        <a:pt x="219" y="51"/>
                      </a:lnTo>
                      <a:lnTo>
                        <a:pt x="185" y="66"/>
                      </a:lnTo>
                      <a:lnTo>
                        <a:pt x="196" y="91"/>
                      </a:lnTo>
                      <a:lnTo>
                        <a:pt x="193" y="65"/>
                      </a:lnTo>
                      <a:lnTo>
                        <a:pt x="156" y="69"/>
                      </a:lnTo>
                      <a:lnTo>
                        <a:pt x="159" y="95"/>
                      </a:lnTo>
                      <a:lnTo>
                        <a:pt x="168" y="71"/>
                      </a:lnTo>
                      <a:lnTo>
                        <a:pt x="133" y="58"/>
                      </a:lnTo>
                      <a:lnTo>
                        <a:pt x="124" y="83"/>
                      </a:lnTo>
                      <a:lnTo>
                        <a:pt x="145" y="68"/>
                      </a:lnTo>
                      <a:lnTo>
                        <a:pt x="131" y="48"/>
                      </a:lnTo>
                      <a:lnTo>
                        <a:pt x="130" y="46"/>
                      </a:lnTo>
                      <a:lnTo>
                        <a:pt x="108" y="22"/>
                      </a:lnTo>
                      <a:lnTo>
                        <a:pt x="107" y="20"/>
                      </a:lnTo>
                      <a:lnTo>
                        <a:pt x="99" y="14"/>
                      </a:lnTo>
                      <a:lnTo>
                        <a:pt x="78" y="5"/>
                      </a:lnTo>
                      <a:lnTo>
                        <a:pt x="78" y="5"/>
                      </a:lnTo>
                      <a:lnTo>
                        <a:pt x="70" y="3"/>
                      </a:lnTo>
                      <a:lnTo>
                        <a:pt x="43" y="0"/>
                      </a:lnTo>
                      <a:lnTo>
                        <a:pt x="39" y="0"/>
                      </a:lnTo>
                      <a:lnTo>
                        <a:pt x="29" y="2"/>
                      </a:lnTo>
                      <a:lnTo>
                        <a:pt x="21" y="8"/>
                      </a:lnTo>
                      <a:lnTo>
                        <a:pt x="13" y="15"/>
                      </a:lnTo>
                      <a:lnTo>
                        <a:pt x="13" y="15"/>
                      </a:lnTo>
                      <a:lnTo>
                        <a:pt x="7" y="23"/>
                      </a:lnTo>
                      <a:lnTo>
                        <a:pt x="0" y="40"/>
                      </a:lnTo>
                      <a:lnTo>
                        <a:pt x="6" y="32"/>
                      </a:lnTo>
                      <a:lnTo>
                        <a:pt x="24" y="51"/>
                      </a:lnTo>
                      <a:lnTo>
                        <a:pt x="13" y="28"/>
                      </a:lnTo>
                      <a:lnTo>
                        <a:pt x="7"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2" name="Freeform 68"/>
                <p:cNvSpPr>
                  <a:spLocks/>
                </p:cNvSpPr>
                <p:nvPr/>
              </p:nvSpPr>
              <p:spPr bwMode="auto">
                <a:xfrm>
                  <a:off x="2795" y="3834"/>
                  <a:ext cx="198" cy="60"/>
                </a:xfrm>
                <a:custGeom>
                  <a:avLst/>
                  <a:gdLst>
                    <a:gd name="T0" fmla="*/ 30 w 395"/>
                    <a:gd name="T1" fmla="*/ 77 h 119"/>
                    <a:gd name="T2" fmla="*/ 43 w 395"/>
                    <a:gd name="T3" fmla="*/ 67 h 119"/>
                    <a:gd name="T4" fmla="*/ 49 w 395"/>
                    <a:gd name="T5" fmla="*/ 60 h 119"/>
                    <a:gd name="T6" fmla="*/ 30 w 395"/>
                    <a:gd name="T7" fmla="*/ 34 h 119"/>
                    <a:gd name="T8" fmla="*/ 58 w 395"/>
                    <a:gd name="T9" fmla="*/ 46 h 119"/>
                    <a:gd name="T10" fmla="*/ 38 w 395"/>
                    <a:gd name="T11" fmla="*/ 52 h 119"/>
                    <a:gd name="T12" fmla="*/ 35 w 395"/>
                    <a:gd name="T13" fmla="*/ 52 h 119"/>
                    <a:gd name="T14" fmla="*/ 67 w 395"/>
                    <a:gd name="T15" fmla="*/ 29 h 119"/>
                    <a:gd name="T16" fmla="*/ 76 w 395"/>
                    <a:gd name="T17" fmla="*/ 63 h 119"/>
                    <a:gd name="T18" fmla="*/ 69 w 395"/>
                    <a:gd name="T19" fmla="*/ 57 h 119"/>
                    <a:gd name="T20" fmla="*/ 108 w 395"/>
                    <a:gd name="T21" fmla="*/ 61 h 119"/>
                    <a:gd name="T22" fmla="*/ 104 w 395"/>
                    <a:gd name="T23" fmla="*/ 98 h 119"/>
                    <a:gd name="T24" fmla="*/ 113 w 395"/>
                    <a:gd name="T25" fmla="*/ 106 h 119"/>
                    <a:gd name="T26" fmla="*/ 148 w 395"/>
                    <a:gd name="T27" fmla="*/ 119 h 119"/>
                    <a:gd name="T28" fmla="*/ 160 w 395"/>
                    <a:gd name="T29" fmla="*/ 119 h 119"/>
                    <a:gd name="T30" fmla="*/ 205 w 395"/>
                    <a:gd name="T31" fmla="*/ 115 h 119"/>
                    <a:gd name="T32" fmla="*/ 240 w 395"/>
                    <a:gd name="T33" fmla="*/ 100 h 119"/>
                    <a:gd name="T34" fmla="*/ 251 w 395"/>
                    <a:gd name="T35" fmla="*/ 92 h 119"/>
                    <a:gd name="T36" fmla="*/ 249 w 395"/>
                    <a:gd name="T37" fmla="*/ 49 h 119"/>
                    <a:gd name="T38" fmla="*/ 268 w 395"/>
                    <a:gd name="T39" fmla="*/ 67 h 119"/>
                    <a:gd name="T40" fmla="*/ 295 w 395"/>
                    <a:gd name="T41" fmla="*/ 67 h 119"/>
                    <a:gd name="T42" fmla="*/ 291 w 395"/>
                    <a:gd name="T43" fmla="*/ 69 h 119"/>
                    <a:gd name="T44" fmla="*/ 363 w 395"/>
                    <a:gd name="T45" fmla="*/ 41 h 119"/>
                    <a:gd name="T46" fmla="*/ 389 w 395"/>
                    <a:gd name="T47" fmla="*/ 70 h 119"/>
                    <a:gd name="T48" fmla="*/ 366 w 395"/>
                    <a:gd name="T49" fmla="*/ 15 h 119"/>
                    <a:gd name="T50" fmla="*/ 291 w 395"/>
                    <a:gd name="T51" fmla="*/ 15 h 119"/>
                    <a:gd name="T52" fmla="*/ 245 w 395"/>
                    <a:gd name="T53" fmla="*/ 23 h 119"/>
                    <a:gd name="T54" fmla="*/ 231 w 395"/>
                    <a:gd name="T55" fmla="*/ 31 h 119"/>
                    <a:gd name="T56" fmla="*/ 209 w 395"/>
                    <a:gd name="T57" fmla="*/ 60 h 119"/>
                    <a:gd name="T58" fmla="*/ 219 w 395"/>
                    <a:gd name="T59" fmla="*/ 50 h 119"/>
                    <a:gd name="T60" fmla="*/ 194 w 395"/>
                    <a:gd name="T61" fmla="*/ 90 h 119"/>
                    <a:gd name="T62" fmla="*/ 156 w 395"/>
                    <a:gd name="T63" fmla="*/ 67 h 119"/>
                    <a:gd name="T64" fmla="*/ 167 w 395"/>
                    <a:gd name="T65" fmla="*/ 69 h 119"/>
                    <a:gd name="T66" fmla="*/ 124 w 395"/>
                    <a:gd name="T67" fmla="*/ 81 h 119"/>
                    <a:gd name="T68" fmla="*/ 130 w 395"/>
                    <a:gd name="T69" fmla="*/ 46 h 119"/>
                    <a:gd name="T70" fmla="*/ 107 w 395"/>
                    <a:gd name="T71" fmla="*/ 20 h 119"/>
                    <a:gd name="T72" fmla="*/ 99 w 395"/>
                    <a:gd name="T73" fmla="*/ 14 h 119"/>
                    <a:gd name="T74" fmla="*/ 78 w 395"/>
                    <a:gd name="T75" fmla="*/ 4 h 119"/>
                    <a:gd name="T76" fmla="*/ 41 w 395"/>
                    <a:gd name="T77" fmla="*/ 0 h 119"/>
                    <a:gd name="T78" fmla="*/ 27 w 395"/>
                    <a:gd name="T79" fmla="*/ 1 h 119"/>
                    <a:gd name="T80" fmla="*/ 12 w 395"/>
                    <a:gd name="T81" fmla="*/ 15 h 119"/>
                    <a:gd name="T82" fmla="*/ 6 w 395"/>
                    <a:gd name="T83" fmla="*/ 23 h 119"/>
                    <a:gd name="T84" fmla="*/ 0 w 395"/>
                    <a:gd name="T85" fmla="*/ 40 h 119"/>
                    <a:gd name="T86" fmla="*/ 0 w 395"/>
                    <a:gd name="T87" fmla="*/ 38 h 119"/>
                    <a:gd name="T88" fmla="*/ 10 w 395"/>
                    <a:gd name="T89"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19">
                      <a:moveTo>
                        <a:pt x="3" y="31"/>
                      </a:moveTo>
                      <a:lnTo>
                        <a:pt x="30" y="77"/>
                      </a:lnTo>
                      <a:lnTo>
                        <a:pt x="38" y="72"/>
                      </a:lnTo>
                      <a:lnTo>
                        <a:pt x="43" y="67"/>
                      </a:lnTo>
                      <a:lnTo>
                        <a:pt x="49" y="60"/>
                      </a:lnTo>
                      <a:lnTo>
                        <a:pt x="49" y="60"/>
                      </a:lnTo>
                      <a:lnTo>
                        <a:pt x="55" y="44"/>
                      </a:lnTo>
                      <a:lnTo>
                        <a:pt x="30" y="34"/>
                      </a:lnTo>
                      <a:lnTo>
                        <a:pt x="50" y="54"/>
                      </a:lnTo>
                      <a:lnTo>
                        <a:pt x="58" y="46"/>
                      </a:lnTo>
                      <a:lnTo>
                        <a:pt x="38" y="26"/>
                      </a:lnTo>
                      <a:lnTo>
                        <a:pt x="38" y="52"/>
                      </a:lnTo>
                      <a:lnTo>
                        <a:pt x="49" y="50"/>
                      </a:lnTo>
                      <a:lnTo>
                        <a:pt x="35" y="52"/>
                      </a:lnTo>
                      <a:lnTo>
                        <a:pt x="64" y="55"/>
                      </a:lnTo>
                      <a:lnTo>
                        <a:pt x="67" y="29"/>
                      </a:lnTo>
                      <a:lnTo>
                        <a:pt x="56" y="54"/>
                      </a:lnTo>
                      <a:lnTo>
                        <a:pt x="76" y="63"/>
                      </a:lnTo>
                      <a:lnTo>
                        <a:pt x="87" y="38"/>
                      </a:lnTo>
                      <a:lnTo>
                        <a:pt x="69" y="57"/>
                      </a:lnTo>
                      <a:lnTo>
                        <a:pt x="90" y="80"/>
                      </a:lnTo>
                      <a:lnTo>
                        <a:pt x="108" y="61"/>
                      </a:lnTo>
                      <a:lnTo>
                        <a:pt x="88" y="78"/>
                      </a:lnTo>
                      <a:lnTo>
                        <a:pt x="104" y="98"/>
                      </a:lnTo>
                      <a:lnTo>
                        <a:pt x="105" y="100"/>
                      </a:lnTo>
                      <a:lnTo>
                        <a:pt x="113" y="106"/>
                      </a:lnTo>
                      <a:lnTo>
                        <a:pt x="115" y="107"/>
                      </a:lnTo>
                      <a:lnTo>
                        <a:pt x="148" y="119"/>
                      </a:lnTo>
                      <a:lnTo>
                        <a:pt x="157" y="119"/>
                      </a:lnTo>
                      <a:lnTo>
                        <a:pt x="160" y="119"/>
                      </a:lnTo>
                      <a:lnTo>
                        <a:pt x="197" y="116"/>
                      </a:lnTo>
                      <a:lnTo>
                        <a:pt x="205" y="115"/>
                      </a:lnTo>
                      <a:lnTo>
                        <a:pt x="205" y="115"/>
                      </a:lnTo>
                      <a:lnTo>
                        <a:pt x="240" y="100"/>
                      </a:lnTo>
                      <a:lnTo>
                        <a:pt x="248" y="93"/>
                      </a:lnTo>
                      <a:lnTo>
                        <a:pt x="251" y="92"/>
                      </a:lnTo>
                      <a:lnTo>
                        <a:pt x="271" y="66"/>
                      </a:lnTo>
                      <a:lnTo>
                        <a:pt x="249" y="49"/>
                      </a:lnTo>
                      <a:lnTo>
                        <a:pt x="260" y="73"/>
                      </a:lnTo>
                      <a:lnTo>
                        <a:pt x="268" y="67"/>
                      </a:lnTo>
                      <a:lnTo>
                        <a:pt x="254" y="75"/>
                      </a:lnTo>
                      <a:lnTo>
                        <a:pt x="295" y="67"/>
                      </a:lnTo>
                      <a:lnTo>
                        <a:pt x="291" y="41"/>
                      </a:lnTo>
                      <a:lnTo>
                        <a:pt x="291" y="69"/>
                      </a:lnTo>
                      <a:lnTo>
                        <a:pt x="363" y="69"/>
                      </a:lnTo>
                      <a:lnTo>
                        <a:pt x="363" y="41"/>
                      </a:lnTo>
                      <a:lnTo>
                        <a:pt x="360" y="67"/>
                      </a:lnTo>
                      <a:lnTo>
                        <a:pt x="389" y="70"/>
                      </a:lnTo>
                      <a:lnTo>
                        <a:pt x="395" y="18"/>
                      </a:lnTo>
                      <a:lnTo>
                        <a:pt x="366" y="15"/>
                      </a:lnTo>
                      <a:lnTo>
                        <a:pt x="363" y="15"/>
                      </a:lnTo>
                      <a:lnTo>
                        <a:pt x="291" y="15"/>
                      </a:lnTo>
                      <a:lnTo>
                        <a:pt x="286" y="15"/>
                      </a:lnTo>
                      <a:lnTo>
                        <a:pt x="245" y="23"/>
                      </a:lnTo>
                      <a:lnTo>
                        <a:pt x="239" y="24"/>
                      </a:lnTo>
                      <a:lnTo>
                        <a:pt x="231" y="31"/>
                      </a:lnTo>
                      <a:lnTo>
                        <a:pt x="229" y="34"/>
                      </a:lnTo>
                      <a:lnTo>
                        <a:pt x="209" y="60"/>
                      </a:lnTo>
                      <a:lnTo>
                        <a:pt x="229" y="75"/>
                      </a:lnTo>
                      <a:lnTo>
                        <a:pt x="219" y="50"/>
                      </a:lnTo>
                      <a:lnTo>
                        <a:pt x="183" y="66"/>
                      </a:lnTo>
                      <a:lnTo>
                        <a:pt x="194" y="90"/>
                      </a:lnTo>
                      <a:lnTo>
                        <a:pt x="193" y="64"/>
                      </a:lnTo>
                      <a:lnTo>
                        <a:pt x="156" y="67"/>
                      </a:lnTo>
                      <a:lnTo>
                        <a:pt x="157" y="93"/>
                      </a:lnTo>
                      <a:lnTo>
                        <a:pt x="167" y="69"/>
                      </a:lnTo>
                      <a:lnTo>
                        <a:pt x="133" y="57"/>
                      </a:lnTo>
                      <a:lnTo>
                        <a:pt x="124" y="81"/>
                      </a:lnTo>
                      <a:lnTo>
                        <a:pt x="145" y="66"/>
                      </a:lnTo>
                      <a:lnTo>
                        <a:pt x="130" y="46"/>
                      </a:lnTo>
                      <a:lnTo>
                        <a:pt x="128" y="43"/>
                      </a:lnTo>
                      <a:lnTo>
                        <a:pt x="107" y="20"/>
                      </a:lnTo>
                      <a:lnTo>
                        <a:pt x="105" y="20"/>
                      </a:lnTo>
                      <a:lnTo>
                        <a:pt x="99" y="14"/>
                      </a:lnTo>
                      <a:lnTo>
                        <a:pt x="79" y="4"/>
                      </a:lnTo>
                      <a:lnTo>
                        <a:pt x="78" y="4"/>
                      </a:lnTo>
                      <a:lnTo>
                        <a:pt x="70" y="3"/>
                      </a:lnTo>
                      <a:lnTo>
                        <a:pt x="41" y="0"/>
                      </a:lnTo>
                      <a:lnTo>
                        <a:pt x="38" y="0"/>
                      </a:lnTo>
                      <a:lnTo>
                        <a:pt x="27" y="1"/>
                      </a:lnTo>
                      <a:lnTo>
                        <a:pt x="20" y="8"/>
                      </a:lnTo>
                      <a:lnTo>
                        <a:pt x="12" y="15"/>
                      </a:lnTo>
                      <a:lnTo>
                        <a:pt x="12" y="15"/>
                      </a:lnTo>
                      <a:lnTo>
                        <a:pt x="6" y="23"/>
                      </a:lnTo>
                      <a:lnTo>
                        <a:pt x="6" y="24"/>
                      </a:lnTo>
                      <a:lnTo>
                        <a:pt x="0" y="40"/>
                      </a:lnTo>
                      <a:lnTo>
                        <a:pt x="6" y="31"/>
                      </a:lnTo>
                      <a:lnTo>
                        <a:pt x="0" y="38"/>
                      </a:lnTo>
                      <a:lnTo>
                        <a:pt x="24" y="49"/>
                      </a:lnTo>
                      <a:lnTo>
                        <a:pt x="10"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3" name="Freeform 69"/>
                <p:cNvSpPr>
                  <a:spLocks/>
                </p:cNvSpPr>
                <p:nvPr/>
              </p:nvSpPr>
              <p:spPr bwMode="auto">
                <a:xfrm>
                  <a:off x="2923" y="3824"/>
                  <a:ext cx="199" cy="60"/>
                </a:xfrm>
                <a:custGeom>
                  <a:avLst/>
                  <a:gdLst>
                    <a:gd name="T0" fmla="*/ 26 w 397"/>
                    <a:gd name="T1" fmla="*/ 79 h 122"/>
                    <a:gd name="T2" fmla="*/ 34 w 397"/>
                    <a:gd name="T3" fmla="*/ 76 h 122"/>
                    <a:gd name="T4" fmla="*/ 48 w 397"/>
                    <a:gd name="T5" fmla="*/ 63 h 122"/>
                    <a:gd name="T6" fmla="*/ 31 w 397"/>
                    <a:gd name="T7" fmla="*/ 36 h 122"/>
                    <a:gd name="T8" fmla="*/ 60 w 397"/>
                    <a:gd name="T9" fmla="*/ 42 h 122"/>
                    <a:gd name="T10" fmla="*/ 37 w 397"/>
                    <a:gd name="T11" fmla="*/ 53 h 122"/>
                    <a:gd name="T12" fmla="*/ 56 w 397"/>
                    <a:gd name="T13" fmla="*/ 45 h 122"/>
                    <a:gd name="T14" fmla="*/ 62 w 397"/>
                    <a:gd name="T15" fmla="*/ 56 h 122"/>
                    <a:gd name="T16" fmla="*/ 56 w 397"/>
                    <a:gd name="T17" fmla="*/ 54 h 122"/>
                    <a:gd name="T18" fmla="*/ 88 w 397"/>
                    <a:gd name="T19" fmla="*/ 39 h 122"/>
                    <a:gd name="T20" fmla="*/ 89 w 397"/>
                    <a:gd name="T21" fmla="*/ 82 h 122"/>
                    <a:gd name="T22" fmla="*/ 88 w 397"/>
                    <a:gd name="T23" fmla="*/ 77 h 122"/>
                    <a:gd name="T24" fmla="*/ 103 w 397"/>
                    <a:gd name="T25" fmla="*/ 102 h 122"/>
                    <a:gd name="T26" fmla="*/ 114 w 397"/>
                    <a:gd name="T27" fmla="*/ 109 h 122"/>
                    <a:gd name="T28" fmla="*/ 158 w 397"/>
                    <a:gd name="T29" fmla="*/ 122 h 122"/>
                    <a:gd name="T30" fmla="*/ 198 w 397"/>
                    <a:gd name="T31" fmla="*/ 115 h 122"/>
                    <a:gd name="T32" fmla="*/ 204 w 397"/>
                    <a:gd name="T33" fmla="*/ 114 h 122"/>
                    <a:gd name="T34" fmla="*/ 247 w 397"/>
                    <a:gd name="T35" fmla="*/ 92 h 122"/>
                    <a:gd name="T36" fmla="*/ 270 w 397"/>
                    <a:gd name="T37" fmla="*/ 69 h 122"/>
                    <a:gd name="T38" fmla="*/ 256 w 397"/>
                    <a:gd name="T39" fmla="*/ 77 h 122"/>
                    <a:gd name="T40" fmla="*/ 291 w 397"/>
                    <a:gd name="T41" fmla="*/ 42 h 122"/>
                    <a:gd name="T42" fmla="*/ 363 w 397"/>
                    <a:gd name="T43" fmla="*/ 69 h 122"/>
                    <a:gd name="T44" fmla="*/ 357 w 397"/>
                    <a:gd name="T45" fmla="*/ 68 h 122"/>
                    <a:gd name="T46" fmla="*/ 397 w 397"/>
                    <a:gd name="T47" fmla="*/ 22 h 122"/>
                    <a:gd name="T48" fmla="*/ 363 w 397"/>
                    <a:gd name="T49" fmla="*/ 16 h 122"/>
                    <a:gd name="T50" fmla="*/ 291 w 397"/>
                    <a:gd name="T51" fmla="*/ 16 h 122"/>
                    <a:gd name="T52" fmla="*/ 245 w 397"/>
                    <a:gd name="T53" fmla="*/ 25 h 122"/>
                    <a:gd name="T54" fmla="*/ 232 w 397"/>
                    <a:gd name="T55" fmla="*/ 33 h 122"/>
                    <a:gd name="T56" fmla="*/ 210 w 397"/>
                    <a:gd name="T57" fmla="*/ 56 h 122"/>
                    <a:gd name="T58" fmla="*/ 218 w 397"/>
                    <a:gd name="T59" fmla="*/ 49 h 122"/>
                    <a:gd name="T60" fmla="*/ 193 w 397"/>
                    <a:gd name="T61" fmla="*/ 89 h 122"/>
                    <a:gd name="T62" fmla="*/ 154 w 397"/>
                    <a:gd name="T63" fmla="*/ 69 h 122"/>
                    <a:gd name="T64" fmla="*/ 167 w 397"/>
                    <a:gd name="T65" fmla="*/ 71 h 122"/>
                    <a:gd name="T66" fmla="*/ 140 w 397"/>
                    <a:gd name="T67" fmla="*/ 65 h 122"/>
                    <a:gd name="T68" fmla="*/ 121 w 397"/>
                    <a:gd name="T69" fmla="*/ 83 h 122"/>
                    <a:gd name="T70" fmla="*/ 132 w 397"/>
                    <a:gd name="T71" fmla="*/ 49 h 122"/>
                    <a:gd name="T72" fmla="*/ 108 w 397"/>
                    <a:gd name="T73" fmla="*/ 22 h 122"/>
                    <a:gd name="T74" fmla="*/ 98 w 397"/>
                    <a:gd name="T75" fmla="*/ 14 h 122"/>
                    <a:gd name="T76" fmla="*/ 75 w 397"/>
                    <a:gd name="T77" fmla="*/ 5 h 122"/>
                    <a:gd name="T78" fmla="*/ 40 w 397"/>
                    <a:gd name="T79" fmla="*/ 0 h 122"/>
                    <a:gd name="T80" fmla="*/ 26 w 397"/>
                    <a:gd name="T81" fmla="*/ 2 h 122"/>
                    <a:gd name="T82" fmla="*/ 16 w 397"/>
                    <a:gd name="T83" fmla="*/ 13 h 122"/>
                    <a:gd name="T84" fmla="*/ 8 w 397"/>
                    <a:gd name="T85" fmla="*/ 23 h 122"/>
                    <a:gd name="T86" fmla="*/ 13 w 397"/>
                    <a:gd name="T87" fmla="*/ 26 h 122"/>
                    <a:gd name="T88" fmla="*/ 23 w 397"/>
                    <a:gd name="T89" fmla="*/ 51 h 122"/>
                    <a:gd name="T90" fmla="*/ 7 w 397"/>
                    <a:gd name="T91"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122">
                      <a:moveTo>
                        <a:pt x="7" y="30"/>
                      </a:moveTo>
                      <a:lnTo>
                        <a:pt x="26" y="79"/>
                      </a:lnTo>
                      <a:lnTo>
                        <a:pt x="34" y="76"/>
                      </a:lnTo>
                      <a:lnTo>
                        <a:pt x="34" y="76"/>
                      </a:lnTo>
                      <a:lnTo>
                        <a:pt x="42" y="69"/>
                      </a:lnTo>
                      <a:lnTo>
                        <a:pt x="48" y="63"/>
                      </a:lnTo>
                      <a:lnTo>
                        <a:pt x="56" y="48"/>
                      </a:lnTo>
                      <a:lnTo>
                        <a:pt x="31" y="36"/>
                      </a:lnTo>
                      <a:lnTo>
                        <a:pt x="54" y="51"/>
                      </a:lnTo>
                      <a:lnTo>
                        <a:pt x="60" y="42"/>
                      </a:lnTo>
                      <a:lnTo>
                        <a:pt x="37" y="26"/>
                      </a:lnTo>
                      <a:lnTo>
                        <a:pt x="37" y="53"/>
                      </a:lnTo>
                      <a:lnTo>
                        <a:pt x="48" y="51"/>
                      </a:lnTo>
                      <a:lnTo>
                        <a:pt x="56" y="45"/>
                      </a:lnTo>
                      <a:lnTo>
                        <a:pt x="34" y="53"/>
                      </a:lnTo>
                      <a:lnTo>
                        <a:pt x="62" y="56"/>
                      </a:lnTo>
                      <a:lnTo>
                        <a:pt x="65" y="30"/>
                      </a:lnTo>
                      <a:lnTo>
                        <a:pt x="56" y="54"/>
                      </a:lnTo>
                      <a:lnTo>
                        <a:pt x="79" y="63"/>
                      </a:lnTo>
                      <a:lnTo>
                        <a:pt x="88" y="39"/>
                      </a:lnTo>
                      <a:lnTo>
                        <a:pt x="68" y="57"/>
                      </a:lnTo>
                      <a:lnTo>
                        <a:pt x="89" y="82"/>
                      </a:lnTo>
                      <a:lnTo>
                        <a:pt x="109" y="63"/>
                      </a:lnTo>
                      <a:lnTo>
                        <a:pt x="88" y="77"/>
                      </a:lnTo>
                      <a:lnTo>
                        <a:pt x="100" y="97"/>
                      </a:lnTo>
                      <a:lnTo>
                        <a:pt x="103" y="102"/>
                      </a:lnTo>
                      <a:lnTo>
                        <a:pt x="111" y="108"/>
                      </a:lnTo>
                      <a:lnTo>
                        <a:pt x="114" y="109"/>
                      </a:lnTo>
                      <a:lnTo>
                        <a:pt x="151" y="122"/>
                      </a:lnTo>
                      <a:lnTo>
                        <a:pt x="158" y="122"/>
                      </a:lnTo>
                      <a:lnTo>
                        <a:pt x="163" y="122"/>
                      </a:lnTo>
                      <a:lnTo>
                        <a:pt x="198" y="115"/>
                      </a:lnTo>
                      <a:lnTo>
                        <a:pt x="204" y="114"/>
                      </a:lnTo>
                      <a:lnTo>
                        <a:pt x="204" y="114"/>
                      </a:lnTo>
                      <a:lnTo>
                        <a:pt x="239" y="99"/>
                      </a:lnTo>
                      <a:lnTo>
                        <a:pt x="247" y="92"/>
                      </a:lnTo>
                      <a:lnTo>
                        <a:pt x="249" y="92"/>
                      </a:lnTo>
                      <a:lnTo>
                        <a:pt x="270" y="69"/>
                      </a:lnTo>
                      <a:lnTo>
                        <a:pt x="250" y="51"/>
                      </a:lnTo>
                      <a:lnTo>
                        <a:pt x="256" y="77"/>
                      </a:lnTo>
                      <a:lnTo>
                        <a:pt x="298" y="68"/>
                      </a:lnTo>
                      <a:lnTo>
                        <a:pt x="291" y="42"/>
                      </a:lnTo>
                      <a:lnTo>
                        <a:pt x="291" y="69"/>
                      </a:lnTo>
                      <a:lnTo>
                        <a:pt x="363" y="69"/>
                      </a:lnTo>
                      <a:lnTo>
                        <a:pt x="363" y="42"/>
                      </a:lnTo>
                      <a:lnTo>
                        <a:pt x="357" y="68"/>
                      </a:lnTo>
                      <a:lnTo>
                        <a:pt x="385" y="74"/>
                      </a:lnTo>
                      <a:lnTo>
                        <a:pt x="397" y="22"/>
                      </a:lnTo>
                      <a:lnTo>
                        <a:pt x="370" y="16"/>
                      </a:lnTo>
                      <a:lnTo>
                        <a:pt x="363" y="16"/>
                      </a:lnTo>
                      <a:lnTo>
                        <a:pt x="291" y="16"/>
                      </a:lnTo>
                      <a:lnTo>
                        <a:pt x="291" y="16"/>
                      </a:lnTo>
                      <a:lnTo>
                        <a:pt x="287" y="16"/>
                      </a:lnTo>
                      <a:lnTo>
                        <a:pt x="245" y="25"/>
                      </a:lnTo>
                      <a:lnTo>
                        <a:pt x="239" y="26"/>
                      </a:lnTo>
                      <a:lnTo>
                        <a:pt x="232" y="33"/>
                      </a:lnTo>
                      <a:lnTo>
                        <a:pt x="232" y="33"/>
                      </a:lnTo>
                      <a:lnTo>
                        <a:pt x="210" y="56"/>
                      </a:lnTo>
                      <a:lnTo>
                        <a:pt x="229" y="74"/>
                      </a:lnTo>
                      <a:lnTo>
                        <a:pt x="218" y="49"/>
                      </a:lnTo>
                      <a:lnTo>
                        <a:pt x="183" y="65"/>
                      </a:lnTo>
                      <a:lnTo>
                        <a:pt x="193" y="89"/>
                      </a:lnTo>
                      <a:lnTo>
                        <a:pt x="189" y="63"/>
                      </a:lnTo>
                      <a:lnTo>
                        <a:pt x="154" y="69"/>
                      </a:lnTo>
                      <a:lnTo>
                        <a:pt x="158" y="95"/>
                      </a:lnTo>
                      <a:lnTo>
                        <a:pt x="167" y="71"/>
                      </a:lnTo>
                      <a:lnTo>
                        <a:pt x="131" y="59"/>
                      </a:lnTo>
                      <a:lnTo>
                        <a:pt x="140" y="65"/>
                      </a:lnTo>
                      <a:lnTo>
                        <a:pt x="132" y="59"/>
                      </a:lnTo>
                      <a:lnTo>
                        <a:pt x="121" y="83"/>
                      </a:lnTo>
                      <a:lnTo>
                        <a:pt x="144" y="69"/>
                      </a:lnTo>
                      <a:lnTo>
                        <a:pt x="132" y="49"/>
                      </a:lnTo>
                      <a:lnTo>
                        <a:pt x="129" y="46"/>
                      </a:lnTo>
                      <a:lnTo>
                        <a:pt x="108" y="22"/>
                      </a:lnTo>
                      <a:lnTo>
                        <a:pt x="106" y="20"/>
                      </a:lnTo>
                      <a:lnTo>
                        <a:pt x="98" y="14"/>
                      </a:lnTo>
                      <a:lnTo>
                        <a:pt x="98" y="14"/>
                      </a:lnTo>
                      <a:lnTo>
                        <a:pt x="75" y="5"/>
                      </a:lnTo>
                      <a:lnTo>
                        <a:pt x="68" y="3"/>
                      </a:lnTo>
                      <a:lnTo>
                        <a:pt x="40" y="0"/>
                      </a:lnTo>
                      <a:lnTo>
                        <a:pt x="37" y="0"/>
                      </a:lnTo>
                      <a:lnTo>
                        <a:pt x="26" y="2"/>
                      </a:lnTo>
                      <a:lnTo>
                        <a:pt x="19" y="8"/>
                      </a:lnTo>
                      <a:lnTo>
                        <a:pt x="16" y="13"/>
                      </a:lnTo>
                      <a:lnTo>
                        <a:pt x="10" y="22"/>
                      </a:lnTo>
                      <a:lnTo>
                        <a:pt x="8" y="23"/>
                      </a:lnTo>
                      <a:lnTo>
                        <a:pt x="0" y="39"/>
                      </a:lnTo>
                      <a:lnTo>
                        <a:pt x="13" y="26"/>
                      </a:lnTo>
                      <a:lnTo>
                        <a:pt x="5" y="33"/>
                      </a:lnTo>
                      <a:lnTo>
                        <a:pt x="23" y="51"/>
                      </a:lnTo>
                      <a:lnTo>
                        <a:pt x="14" y="26"/>
                      </a:lnTo>
                      <a:lnTo>
                        <a:pt x="7" y="30"/>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4" name="Freeform 70"/>
                <p:cNvSpPr>
                  <a:spLocks/>
                </p:cNvSpPr>
                <p:nvPr/>
              </p:nvSpPr>
              <p:spPr bwMode="auto">
                <a:xfrm>
                  <a:off x="3056" y="3825"/>
                  <a:ext cx="199" cy="61"/>
                </a:xfrm>
                <a:custGeom>
                  <a:avLst/>
                  <a:gdLst>
                    <a:gd name="T0" fmla="*/ 31 w 397"/>
                    <a:gd name="T1" fmla="*/ 79 h 122"/>
                    <a:gd name="T2" fmla="*/ 43 w 397"/>
                    <a:gd name="T3" fmla="*/ 69 h 122"/>
                    <a:gd name="T4" fmla="*/ 57 w 397"/>
                    <a:gd name="T5" fmla="*/ 46 h 122"/>
                    <a:gd name="T6" fmla="*/ 52 w 397"/>
                    <a:gd name="T7" fmla="*/ 54 h 122"/>
                    <a:gd name="T8" fmla="*/ 40 w 397"/>
                    <a:gd name="T9" fmla="*/ 27 h 122"/>
                    <a:gd name="T10" fmla="*/ 50 w 397"/>
                    <a:gd name="T11" fmla="*/ 51 h 122"/>
                    <a:gd name="T12" fmla="*/ 64 w 397"/>
                    <a:gd name="T13" fmla="*/ 59 h 122"/>
                    <a:gd name="T14" fmla="*/ 61 w 397"/>
                    <a:gd name="T15" fmla="*/ 59 h 122"/>
                    <a:gd name="T16" fmla="*/ 90 w 397"/>
                    <a:gd name="T17" fmla="*/ 39 h 122"/>
                    <a:gd name="T18" fmla="*/ 90 w 397"/>
                    <a:gd name="T19" fmla="*/ 80 h 122"/>
                    <a:gd name="T20" fmla="*/ 89 w 397"/>
                    <a:gd name="T21" fmla="*/ 79 h 122"/>
                    <a:gd name="T22" fmla="*/ 106 w 397"/>
                    <a:gd name="T23" fmla="*/ 102 h 122"/>
                    <a:gd name="T24" fmla="*/ 115 w 397"/>
                    <a:gd name="T25" fmla="*/ 109 h 122"/>
                    <a:gd name="T26" fmla="*/ 159 w 397"/>
                    <a:gd name="T27" fmla="*/ 122 h 122"/>
                    <a:gd name="T28" fmla="*/ 198 w 397"/>
                    <a:gd name="T29" fmla="*/ 119 h 122"/>
                    <a:gd name="T30" fmla="*/ 207 w 397"/>
                    <a:gd name="T31" fmla="*/ 117 h 122"/>
                    <a:gd name="T32" fmla="*/ 250 w 397"/>
                    <a:gd name="T33" fmla="*/ 94 h 122"/>
                    <a:gd name="T34" fmla="*/ 273 w 397"/>
                    <a:gd name="T35" fmla="*/ 69 h 122"/>
                    <a:gd name="T36" fmla="*/ 263 w 397"/>
                    <a:gd name="T37" fmla="*/ 76 h 122"/>
                    <a:gd name="T38" fmla="*/ 257 w 397"/>
                    <a:gd name="T39" fmla="*/ 77 h 122"/>
                    <a:gd name="T40" fmla="*/ 296 w 397"/>
                    <a:gd name="T41" fmla="*/ 45 h 122"/>
                    <a:gd name="T42" fmla="*/ 366 w 397"/>
                    <a:gd name="T43" fmla="*/ 73 h 122"/>
                    <a:gd name="T44" fmla="*/ 363 w 397"/>
                    <a:gd name="T45" fmla="*/ 71 h 122"/>
                    <a:gd name="T46" fmla="*/ 397 w 397"/>
                    <a:gd name="T47" fmla="*/ 22 h 122"/>
                    <a:gd name="T48" fmla="*/ 366 w 397"/>
                    <a:gd name="T49" fmla="*/ 19 h 122"/>
                    <a:gd name="T50" fmla="*/ 292 w 397"/>
                    <a:gd name="T51" fmla="*/ 19 h 122"/>
                    <a:gd name="T52" fmla="*/ 242 w 397"/>
                    <a:gd name="T53" fmla="*/ 27 h 122"/>
                    <a:gd name="T54" fmla="*/ 233 w 397"/>
                    <a:gd name="T55" fmla="*/ 34 h 122"/>
                    <a:gd name="T56" fmla="*/ 231 w 397"/>
                    <a:gd name="T57" fmla="*/ 76 h 122"/>
                    <a:gd name="T58" fmla="*/ 184 w 397"/>
                    <a:gd name="T59" fmla="*/ 68 h 122"/>
                    <a:gd name="T60" fmla="*/ 193 w 397"/>
                    <a:gd name="T61" fmla="*/ 66 h 122"/>
                    <a:gd name="T62" fmla="*/ 159 w 397"/>
                    <a:gd name="T63" fmla="*/ 96 h 122"/>
                    <a:gd name="T64" fmla="*/ 133 w 397"/>
                    <a:gd name="T65" fmla="*/ 59 h 122"/>
                    <a:gd name="T66" fmla="*/ 145 w 397"/>
                    <a:gd name="T67" fmla="*/ 68 h 122"/>
                    <a:gd name="T68" fmla="*/ 132 w 397"/>
                    <a:gd name="T69" fmla="*/ 46 h 122"/>
                    <a:gd name="T70" fmla="*/ 109 w 397"/>
                    <a:gd name="T71" fmla="*/ 20 h 122"/>
                    <a:gd name="T72" fmla="*/ 98 w 397"/>
                    <a:gd name="T73" fmla="*/ 14 h 122"/>
                    <a:gd name="T74" fmla="*/ 75 w 397"/>
                    <a:gd name="T75" fmla="*/ 7 h 122"/>
                    <a:gd name="T76" fmla="*/ 40 w 397"/>
                    <a:gd name="T77" fmla="*/ 0 h 122"/>
                    <a:gd name="T78" fmla="*/ 21 w 397"/>
                    <a:gd name="T79" fmla="*/ 8 h 122"/>
                    <a:gd name="T80" fmla="*/ 14 w 397"/>
                    <a:gd name="T81" fmla="*/ 16 h 122"/>
                    <a:gd name="T82" fmla="*/ 0 w 397"/>
                    <a:gd name="T83" fmla="*/ 40 h 122"/>
                    <a:gd name="T84" fmla="*/ 24 w 397"/>
                    <a:gd name="T85" fmla="*/ 51 h 122"/>
                    <a:gd name="T86" fmla="*/ 3 w 397"/>
                    <a:gd name="T87"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122">
                      <a:moveTo>
                        <a:pt x="3" y="33"/>
                      </a:moveTo>
                      <a:lnTo>
                        <a:pt x="31" y="79"/>
                      </a:lnTo>
                      <a:lnTo>
                        <a:pt x="38" y="74"/>
                      </a:lnTo>
                      <a:lnTo>
                        <a:pt x="43" y="69"/>
                      </a:lnTo>
                      <a:lnTo>
                        <a:pt x="49" y="63"/>
                      </a:lnTo>
                      <a:lnTo>
                        <a:pt x="57" y="46"/>
                      </a:lnTo>
                      <a:lnTo>
                        <a:pt x="32" y="34"/>
                      </a:lnTo>
                      <a:lnTo>
                        <a:pt x="52" y="54"/>
                      </a:lnTo>
                      <a:lnTo>
                        <a:pt x="60" y="46"/>
                      </a:lnTo>
                      <a:lnTo>
                        <a:pt x="40" y="27"/>
                      </a:lnTo>
                      <a:lnTo>
                        <a:pt x="40" y="53"/>
                      </a:lnTo>
                      <a:lnTo>
                        <a:pt x="50" y="51"/>
                      </a:lnTo>
                      <a:lnTo>
                        <a:pt x="35" y="53"/>
                      </a:lnTo>
                      <a:lnTo>
                        <a:pt x="64" y="59"/>
                      </a:lnTo>
                      <a:lnTo>
                        <a:pt x="69" y="33"/>
                      </a:lnTo>
                      <a:lnTo>
                        <a:pt x="61" y="59"/>
                      </a:lnTo>
                      <a:lnTo>
                        <a:pt x="83" y="65"/>
                      </a:lnTo>
                      <a:lnTo>
                        <a:pt x="90" y="39"/>
                      </a:lnTo>
                      <a:lnTo>
                        <a:pt x="70" y="56"/>
                      </a:lnTo>
                      <a:lnTo>
                        <a:pt x="90" y="80"/>
                      </a:lnTo>
                      <a:lnTo>
                        <a:pt x="110" y="63"/>
                      </a:lnTo>
                      <a:lnTo>
                        <a:pt x="89" y="79"/>
                      </a:lnTo>
                      <a:lnTo>
                        <a:pt x="103" y="99"/>
                      </a:lnTo>
                      <a:lnTo>
                        <a:pt x="106" y="102"/>
                      </a:lnTo>
                      <a:lnTo>
                        <a:pt x="113" y="108"/>
                      </a:lnTo>
                      <a:lnTo>
                        <a:pt x="115" y="109"/>
                      </a:lnTo>
                      <a:lnTo>
                        <a:pt x="150" y="122"/>
                      </a:lnTo>
                      <a:lnTo>
                        <a:pt x="159" y="122"/>
                      </a:lnTo>
                      <a:lnTo>
                        <a:pt x="162" y="122"/>
                      </a:lnTo>
                      <a:lnTo>
                        <a:pt x="198" y="119"/>
                      </a:lnTo>
                      <a:lnTo>
                        <a:pt x="205" y="117"/>
                      </a:lnTo>
                      <a:lnTo>
                        <a:pt x="207" y="117"/>
                      </a:lnTo>
                      <a:lnTo>
                        <a:pt x="243" y="100"/>
                      </a:lnTo>
                      <a:lnTo>
                        <a:pt x="250" y="94"/>
                      </a:lnTo>
                      <a:lnTo>
                        <a:pt x="251" y="94"/>
                      </a:lnTo>
                      <a:lnTo>
                        <a:pt x="273" y="69"/>
                      </a:lnTo>
                      <a:lnTo>
                        <a:pt x="253" y="51"/>
                      </a:lnTo>
                      <a:lnTo>
                        <a:pt x="263" y="76"/>
                      </a:lnTo>
                      <a:lnTo>
                        <a:pt x="271" y="69"/>
                      </a:lnTo>
                      <a:lnTo>
                        <a:pt x="257" y="77"/>
                      </a:lnTo>
                      <a:lnTo>
                        <a:pt x="300" y="71"/>
                      </a:lnTo>
                      <a:lnTo>
                        <a:pt x="296" y="45"/>
                      </a:lnTo>
                      <a:lnTo>
                        <a:pt x="296" y="73"/>
                      </a:lnTo>
                      <a:lnTo>
                        <a:pt x="366" y="73"/>
                      </a:lnTo>
                      <a:lnTo>
                        <a:pt x="366" y="45"/>
                      </a:lnTo>
                      <a:lnTo>
                        <a:pt x="363" y="71"/>
                      </a:lnTo>
                      <a:lnTo>
                        <a:pt x="390" y="74"/>
                      </a:lnTo>
                      <a:lnTo>
                        <a:pt x="397" y="22"/>
                      </a:lnTo>
                      <a:lnTo>
                        <a:pt x="369" y="19"/>
                      </a:lnTo>
                      <a:lnTo>
                        <a:pt x="366" y="19"/>
                      </a:lnTo>
                      <a:lnTo>
                        <a:pt x="296" y="19"/>
                      </a:lnTo>
                      <a:lnTo>
                        <a:pt x="292" y="19"/>
                      </a:lnTo>
                      <a:lnTo>
                        <a:pt x="250" y="25"/>
                      </a:lnTo>
                      <a:lnTo>
                        <a:pt x="242" y="27"/>
                      </a:lnTo>
                      <a:lnTo>
                        <a:pt x="234" y="33"/>
                      </a:lnTo>
                      <a:lnTo>
                        <a:pt x="233" y="34"/>
                      </a:lnTo>
                      <a:lnTo>
                        <a:pt x="211" y="59"/>
                      </a:lnTo>
                      <a:lnTo>
                        <a:pt x="231" y="76"/>
                      </a:lnTo>
                      <a:lnTo>
                        <a:pt x="220" y="51"/>
                      </a:lnTo>
                      <a:lnTo>
                        <a:pt x="184" y="68"/>
                      </a:lnTo>
                      <a:lnTo>
                        <a:pt x="194" y="92"/>
                      </a:lnTo>
                      <a:lnTo>
                        <a:pt x="193" y="66"/>
                      </a:lnTo>
                      <a:lnTo>
                        <a:pt x="158" y="69"/>
                      </a:lnTo>
                      <a:lnTo>
                        <a:pt x="159" y="96"/>
                      </a:lnTo>
                      <a:lnTo>
                        <a:pt x="168" y="71"/>
                      </a:lnTo>
                      <a:lnTo>
                        <a:pt x="133" y="59"/>
                      </a:lnTo>
                      <a:lnTo>
                        <a:pt x="124" y="83"/>
                      </a:lnTo>
                      <a:lnTo>
                        <a:pt x="145" y="68"/>
                      </a:lnTo>
                      <a:lnTo>
                        <a:pt x="132" y="48"/>
                      </a:lnTo>
                      <a:lnTo>
                        <a:pt x="132" y="46"/>
                      </a:lnTo>
                      <a:lnTo>
                        <a:pt x="112" y="22"/>
                      </a:lnTo>
                      <a:lnTo>
                        <a:pt x="109" y="20"/>
                      </a:lnTo>
                      <a:lnTo>
                        <a:pt x="101" y="14"/>
                      </a:lnTo>
                      <a:lnTo>
                        <a:pt x="98" y="14"/>
                      </a:lnTo>
                      <a:lnTo>
                        <a:pt x="77" y="8"/>
                      </a:lnTo>
                      <a:lnTo>
                        <a:pt x="75" y="7"/>
                      </a:lnTo>
                      <a:lnTo>
                        <a:pt x="46" y="0"/>
                      </a:lnTo>
                      <a:lnTo>
                        <a:pt x="40" y="0"/>
                      </a:lnTo>
                      <a:lnTo>
                        <a:pt x="29" y="2"/>
                      </a:lnTo>
                      <a:lnTo>
                        <a:pt x="21" y="8"/>
                      </a:lnTo>
                      <a:lnTo>
                        <a:pt x="14" y="16"/>
                      </a:lnTo>
                      <a:lnTo>
                        <a:pt x="14" y="16"/>
                      </a:lnTo>
                      <a:lnTo>
                        <a:pt x="8" y="23"/>
                      </a:lnTo>
                      <a:lnTo>
                        <a:pt x="0" y="40"/>
                      </a:lnTo>
                      <a:lnTo>
                        <a:pt x="6" y="33"/>
                      </a:lnTo>
                      <a:lnTo>
                        <a:pt x="24"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5" name="Freeform 71"/>
                <p:cNvSpPr>
                  <a:spLocks/>
                </p:cNvSpPr>
                <p:nvPr/>
              </p:nvSpPr>
              <p:spPr bwMode="auto">
                <a:xfrm>
                  <a:off x="3149" y="3831"/>
                  <a:ext cx="198" cy="62"/>
                </a:xfrm>
                <a:custGeom>
                  <a:avLst/>
                  <a:gdLst>
                    <a:gd name="T0" fmla="*/ 31 w 395"/>
                    <a:gd name="T1" fmla="*/ 78 h 122"/>
                    <a:gd name="T2" fmla="*/ 43 w 395"/>
                    <a:gd name="T3" fmla="*/ 69 h 122"/>
                    <a:gd name="T4" fmla="*/ 51 w 395"/>
                    <a:gd name="T5" fmla="*/ 58 h 122"/>
                    <a:gd name="T6" fmla="*/ 29 w 395"/>
                    <a:gd name="T7" fmla="*/ 35 h 122"/>
                    <a:gd name="T8" fmla="*/ 58 w 395"/>
                    <a:gd name="T9" fmla="*/ 46 h 122"/>
                    <a:gd name="T10" fmla="*/ 39 w 395"/>
                    <a:gd name="T11" fmla="*/ 52 h 122"/>
                    <a:gd name="T12" fmla="*/ 32 w 395"/>
                    <a:gd name="T13" fmla="*/ 52 h 122"/>
                    <a:gd name="T14" fmla="*/ 66 w 395"/>
                    <a:gd name="T15" fmla="*/ 32 h 122"/>
                    <a:gd name="T16" fmla="*/ 78 w 395"/>
                    <a:gd name="T17" fmla="*/ 66 h 122"/>
                    <a:gd name="T18" fmla="*/ 69 w 395"/>
                    <a:gd name="T19" fmla="*/ 60 h 122"/>
                    <a:gd name="T20" fmla="*/ 111 w 395"/>
                    <a:gd name="T21" fmla="*/ 63 h 122"/>
                    <a:gd name="T22" fmla="*/ 103 w 395"/>
                    <a:gd name="T23" fmla="*/ 98 h 122"/>
                    <a:gd name="T24" fmla="*/ 114 w 395"/>
                    <a:gd name="T25" fmla="*/ 107 h 122"/>
                    <a:gd name="T26" fmla="*/ 149 w 395"/>
                    <a:gd name="T27" fmla="*/ 121 h 122"/>
                    <a:gd name="T28" fmla="*/ 161 w 395"/>
                    <a:gd name="T29" fmla="*/ 122 h 122"/>
                    <a:gd name="T30" fmla="*/ 204 w 395"/>
                    <a:gd name="T31" fmla="*/ 118 h 122"/>
                    <a:gd name="T32" fmla="*/ 241 w 395"/>
                    <a:gd name="T33" fmla="*/ 99 h 122"/>
                    <a:gd name="T34" fmla="*/ 248 w 395"/>
                    <a:gd name="T35" fmla="*/ 93 h 122"/>
                    <a:gd name="T36" fmla="*/ 250 w 395"/>
                    <a:gd name="T37" fmla="*/ 50 h 122"/>
                    <a:gd name="T38" fmla="*/ 268 w 395"/>
                    <a:gd name="T39" fmla="*/ 69 h 122"/>
                    <a:gd name="T40" fmla="*/ 299 w 395"/>
                    <a:gd name="T41" fmla="*/ 70 h 122"/>
                    <a:gd name="T42" fmla="*/ 294 w 395"/>
                    <a:gd name="T43" fmla="*/ 72 h 122"/>
                    <a:gd name="T44" fmla="*/ 363 w 395"/>
                    <a:gd name="T45" fmla="*/ 44 h 122"/>
                    <a:gd name="T46" fmla="*/ 389 w 395"/>
                    <a:gd name="T47" fmla="*/ 73 h 122"/>
                    <a:gd name="T48" fmla="*/ 366 w 395"/>
                    <a:gd name="T49" fmla="*/ 18 h 122"/>
                    <a:gd name="T50" fmla="*/ 294 w 395"/>
                    <a:gd name="T51" fmla="*/ 18 h 122"/>
                    <a:gd name="T52" fmla="*/ 247 w 395"/>
                    <a:gd name="T53" fmla="*/ 24 h 122"/>
                    <a:gd name="T54" fmla="*/ 232 w 395"/>
                    <a:gd name="T55" fmla="*/ 32 h 122"/>
                    <a:gd name="T56" fmla="*/ 209 w 395"/>
                    <a:gd name="T57" fmla="*/ 58 h 122"/>
                    <a:gd name="T58" fmla="*/ 216 w 395"/>
                    <a:gd name="T59" fmla="*/ 52 h 122"/>
                    <a:gd name="T60" fmla="*/ 193 w 395"/>
                    <a:gd name="T61" fmla="*/ 93 h 122"/>
                    <a:gd name="T62" fmla="*/ 156 w 395"/>
                    <a:gd name="T63" fmla="*/ 70 h 122"/>
                    <a:gd name="T64" fmla="*/ 169 w 395"/>
                    <a:gd name="T65" fmla="*/ 72 h 122"/>
                    <a:gd name="T66" fmla="*/ 124 w 395"/>
                    <a:gd name="T67" fmla="*/ 83 h 122"/>
                    <a:gd name="T68" fmla="*/ 132 w 395"/>
                    <a:gd name="T69" fmla="*/ 47 h 122"/>
                    <a:gd name="T70" fmla="*/ 107 w 395"/>
                    <a:gd name="T71" fmla="*/ 21 h 122"/>
                    <a:gd name="T72" fmla="*/ 98 w 395"/>
                    <a:gd name="T73" fmla="*/ 15 h 122"/>
                    <a:gd name="T74" fmla="*/ 75 w 395"/>
                    <a:gd name="T75" fmla="*/ 7 h 122"/>
                    <a:gd name="T76" fmla="*/ 45 w 395"/>
                    <a:gd name="T77" fmla="*/ 0 h 122"/>
                    <a:gd name="T78" fmla="*/ 28 w 395"/>
                    <a:gd name="T79" fmla="*/ 1 h 122"/>
                    <a:gd name="T80" fmla="*/ 11 w 395"/>
                    <a:gd name="T81" fmla="*/ 17 h 122"/>
                    <a:gd name="T82" fmla="*/ 5 w 395"/>
                    <a:gd name="T83" fmla="*/ 24 h 122"/>
                    <a:gd name="T84" fmla="*/ 0 w 395"/>
                    <a:gd name="T85" fmla="*/ 43 h 122"/>
                    <a:gd name="T86" fmla="*/ 0 w 395"/>
                    <a:gd name="T87" fmla="*/ 40 h 122"/>
                    <a:gd name="T88" fmla="*/ 11 w 395"/>
                    <a:gd name="T89"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122">
                      <a:moveTo>
                        <a:pt x="3" y="32"/>
                      </a:moveTo>
                      <a:lnTo>
                        <a:pt x="31" y="78"/>
                      </a:lnTo>
                      <a:lnTo>
                        <a:pt x="39" y="73"/>
                      </a:lnTo>
                      <a:lnTo>
                        <a:pt x="43" y="69"/>
                      </a:lnTo>
                      <a:lnTo>
                        <a:pt x="49" y="61"/>
                      </a:lnTo>
                      <a:lnTo>
                        <a:pt x="51" y="58"/>
                      </a:lnTo>
                      <a:lnTo>
                        <a:pt x="55" y="43"/>
                      </a:lnTo>
                      <a:lnTo>
                        <a:pt x="29" y="35"/>
                      </a:lnTo>
                      <a:lnTo>
                        <a:pt x="49" y="55"/>
                      </a:lnTo>
                      <a:lnTo>
                        <a:pt x="58" y="46"/>
                      </a:lnTo>
                      <a:lnTo>
                        <a:pt x="39" y="26"/>
                      </a:lnTo>
                      <a:lnTo>
                        <a:pt x="39" y="52"/>
                      </a:lnTo>
                      <a:lnTo>
                        <a:pt x="49" y="50"/>
                      </a:lnTo>
                      <a:lnTo>
                        <a:pt x="32" y="52"/>
                      </a:lnTo>
                      <a:lnTo>
                        <a:pt x="60" y="58"/>
                      </a:lnTo>
                      <a:lnTo>
                        <a:pt x="66" y="32"/>
                      </a:lnTo>
                      <a:lnTo>
                        <a:pt x="57" y="58"/>
                      </a:lnTo>
                      <a:lnTo>
                        <a:pt x="78" y="66"/>
                      </a:lnTo>
                      <a:lnTo>
                        <a:pt x="88" y="40"/>
                      </a:lnTo>
                      <a:lnTo>
                        <a:pt x="69" y="60"/>
                      </a:lnTo>
                      <a:lnTo>
                        <a:pt x="92" y="83"/>
                      </a:lnTo>
                      <a:lnTo>
                        <a:pt x="111" y="63"/>
                      </a:lnTo>
                      <a:lnTo>
                        <a:pt x="89" y="78"/>
                      </a:lnTo>
                      <a:lnTo>
                        <a:pt x="103" y="98"/>
                      </a:lnTo>
                      <a:lnTo>
                        <a:pt x="106" y="101"/>
                      </a:lnTo>
                      <a:lnTo>
                        <a:pt x="114" y="107"/>
                      </a:lnTo>
                      <a:lnTo>
                        <a:pt x="115" y="107"/>
                      </a:lnTo>
                      <a:lnTo>
                        <a:pt x="149" y="121"/>
                      </a:lnTo>
                      <a:lnTo>
                        <a:pt x="158" y="122"/>
                      </a:lnTo>
                      <a:lnTo>
                        <a:pt x="161" y="122"/>
                      </a:lnTo>
                      <a:lnTo>
                        <a:pt x="196" y="119"/>
                      </a:lnTo>
                      <a:lnTo>
                        <a:pt x="204" y="118"/>
                      </a:lnTo>
                      <a:lnTo>
                        <a:pt x="205" y="118"/>
                      </a:lnTo>
                      <a:lnTo>
                        <a:pt x="241" y="99"/>
                      </a:lnTo>
                      <a:lnTo>
                        <a:pt x="247" y="93"/>
                      </a:lnTo>
                      <a:lnTo>
                        <a:pt x="248" y="93"/>
                      </a:lnTo>
                      <a:lnTo>
                        <a:pt x="270" y="69"/>
                      </a:lnTo>
                      <a:lnTo>
                        <a:pt x="250" y="50"/>
                      </a:lnTo>
                      <a:lnTo>
                        <a:pt x="261" y="75"/>
                      </a:lnTo>
                      <a:lnTo>
                        <a:pt x="268" y="69"/>
                      </a:lnTo>
                      <a:lnTo>
                        <a:pt x="254" y="76"/>
                      </a:lnTo>
                      <a:lnTo>
                        <a:pt x="299" y="70"/>
                      </a:lnTo>
                      <a:lnTo>
                        <a:pt x="294" y="44"/>
                      </a:lnTo>
                      <a:lnTo>
                        <a:pt x="294" y="72"/>
                      </a:lnTo>
                      <a:lnTo>
                        <a:pt x="363" y="72"/>
                      </a:lnTo>
                      <a:lnTo>
                        <a:pt x="363" y="44"/>
                      </a:lnTo>
                      <a:lnTo>
                        <a:pt x="360" y="70"/>
                      </a:lnTo>
                      <a:lnTo>
                        <a:pt x="389" y="73"/>
                      </a:lnTo>
                      <a:lnTo>
                        <a:pt x="395" y="21"/>
                      </a:lnTo>
                      <a:lnTo>
                        <a:pt x="366" y="18"/>
                      </a:lnTo>
                      <a:lnTo>
                        <a:pt x="363" y="18"/>
                      </a:lnTo>
                      <a:lnTo>
                        <a:pt x="294" y="18"/>
                      </a:lnTo>
                      <a:lnTo>
                        <a:pt x="291" y="18"/>
                      </a:lnTo>
                      <a:lnTo>
                        <a:pt x="247" y="24"/>
                      </a:lnTo>
                      <a:lnTo>
                        <a:pt x="239" y="26"/>
                      </a:lnTo>
                      <a:lnTo>
                        <a:pt x="232" y="32"/>
                      </a:lnTo>
                      <a:lnTo>
                        <a:pt x="230" y="33"/>
                      </a:lnTo>
                      <a:lnTo>
                        <a:pt x="209" y="58"/>
                      </a:lnTo>
                      <a:lnTo>
                        <a:pt x="228" y="75"/>
                      </a:lnTo>
                      <a:lnTo>
                        <a:pt x="216" y="52"/>
                      </a:lnTo>
                      <a:lnTo>
                        <a:pt x="181" y="70"/>
                      </a:lnTo>
                      <a:lnTo>
                        <a:pt x="193" y="93"/>
                      </a:lnTo>
                      <a:lnTo>
                        <a:pt x="192" y="67"/>
                      </a:lnTo>
                      <a:lnTo>
                        <a:pt x="156" y="70"/>
                      </a:lnTo>
                      <a:lnTo>
                        <a:pt x="158" y="96"/>
                      </a:lnTo>
                      <a:lnTo>
                        <a:pt x="169" y="72"/>
                      </a:lnTo>
                      <a:lnTo>
                        <a:pt x="135" y="58"/>
                      </a:lnTo>
                      <a:lnTo>
                        <a:pt x="124" y="83"/>
                      </a:lnTo>
                      <a:lnTo>
                        <a:pt x="146" y="67"/>
                      </a:lnTo>
                      <a:lnTo>
                        <a:pt x="132" y="47"/>
                      </a:lnTo>
                      <a:lnTo>
                        <a:pt x="130" y="44"/>
                      </a:lnTo>
                      <a:lnTo>
                        <a:pt x="107" y="21"/>
                      </a:lnTo>
                      <a:lnTo>
                        <a:pt x="106" y="21"/>
                      </a:lnTo>
                      <a:lnTo>
                        <a:pt x="98" y="15"/>
                      </a:lnTo>
                      <a:lnTo>
                        <a:pt x="97" y="15"/>
                      </a:lnTo>
                      <a:lnTo>
                        <a:pt x="75" y="7"/>
                      </a:lnTo>
                      <a:lnTo>
                        <a:pt x="72" y="6"/>
                      </a:lnTo>
                      <a:lnTo>
                        <a:pt x="45" y="0"/>
                      </a:lnTo>
                      <a:lnTo>
                        <a:pt x="39" y="0"/>
                      </a:lnTo>
                      <a:lnTo>
                        <a:pt x="28" y="1"/>
                      </a:lnTo>
                      <a:lnTo>
                        <a:pt x="20" y="7"/>
                      </a:lnTo>
                      <a:lnTo>
                        <a:pt x="11" y="17"/>
                      </a:lnTo>
                      <a:lnTo>
                        <a:pt x="11" y="17"/>
                      </a:lnTo>
                      <a:lnTo>
                        <a:pt x="5" y="24"/>
                      </a:lnTo>
                      <a:lnTo>
                        <a:pt x="5" y="27"/>
                      </a:lnTo>
                      <a:lnTo>
                        <a:pt x="0" y="43"/>
                      </a:lnTo>
                      <a:lnTo>
                        <a:pt x="6" y="32"/>
                      </a:lnTo>
                      <a:lnTo>
                        <a:pt x="0" y="40"/>
                      </a:lnTo>
                      <a:lnTo>
                        <a:pt x="25" y="50"/>
                      </a:lnTo>
                      <a:lnTo>
                        <a:pt x="11" y="27"/>
                      </a:lnTo>
                      <a:lnTo>
                        <a:pt x="3" y="3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6" name="Freeform 72"/>
                <p:cNvSpPr>
                  <a:spLocks/>
                </p:cNvSpPr>
                <p:nvPr/>
              </p:nvSpPr>
              <p:spPr bwMode="auto">
                <a:xfrm>
                  <a:off x="3164" y="3842"/>
                  <a:ext cx="197" cy="60"/>
                </a:xfrm>
                <a:custGeom>
                  <a:avLst/>
                  <a:gdLst>
                    <a:gd name="T0" fmla="*/ 31 w 396"/>
                    <a:gd name="T1" fmla="*/ 77 h 120"/>
                    <a:gd name="T2" fmla="*/ 43 w 396"/>
                    <a:gd name="T3" fmla="*/ 68 h 120"/>
                    <a:gd name="T4" fmla="*/ 51 w 396"/>
                    <a:gd name="T5" fmla="*/ 57 h 120"/>
                    <a:gd name="T6" fmla="*/ 29 w 396"/>
                    <a:gd name="T7" fmla="*/ 34 h 120"/>
                    <a:gd name="T8" fmla="*/ 55 w 396"/>
                    <a:gd name="T9" fmla="*/ 48 h 120"/>
                    <a:gd name="T10" fmla="*/ 39 w 396"/>
                    <a:gd name="T11" fmla="*/ 52 h 120"/>
                    <a:gd name="T12" fmla="*/ 36 w 396"/>
                    <a:gd name="T13" fmla="*/ 52 h 120"/>
                    <a:gd name="T14" fmla="*/ 66 w 396"/>
                    <a:gd name="T15" fmla="*/ 29 h 120"/>
                    <a:gd name="T16" fmla="*/ 77 w 396"/>
                    <a:gd name="T17" fmla="*/ 63 h 120"/>
                    <a:gd name="T18" fmla="*/ 69 w 396"/>
                    <a:gd name="T19" fmla="*/ 57 h 120"/>
                    <a:gd name="T20" fmla="*/ 109 w 396"/>
                    <a:gd name="T21" fmla="*/ 62 h 120"/>
                    <a:gd name="T22" fmla="*/ 101 w 396"/>
                    <a:gd name="T23" fmla="*/ 97 h 120"/>
                    <a:gd name="T24" fmla="*/ 112 w 396"/>
                    <a:gd name="T25" fmla="*/ 106 h 120"/>
                    <a:gd name="T26" fmla="*/ 149 w 396"/>
                    <a:gd name="T27" fmla="*/ 120 h 120"/>
                    <a:gd name="T28" fmla="*/ 161 w 396"/>
                    <a:gd name="T29" fmla="*/ 120 h 120"/>
                    <a:gd name="T30" fmla="*/ 204 w 396"/>
                    <a:gd name="T31" fmla="*/ 115 h 120"/>
                    <a:gd name="T32" fmla="*/ 239 w 396"/>
                    <a:gd name="T33" fmla="*/ 100 h 120"/>
                    <a:gd name="T34" fmla="*/ 250 w 396"/>
                    <a:gd name="T35" fmla="*/ 92 h 120"/>
                    <a:gd name="T36" fmla="*/ 248 w 396"/>
                    <a:gd name="T37" fmla="*/ 49 h 120"/>
                    <a:gd name="T38" fmla="*/ 267 w 396"/>
                    <a:gd name="T39" fmla="*/ 68 h 120"/>
                    <a:gd name="T40" fmla="*/ 297 w 396"/>
                    <a:gd name="T41" fmla="*/ 68 h 120"/>
                    <a:gd name="T42" fmla="*/ 293 w 396"/>
                    <a:gd name="T43" fmla="*/ 69 h 120"/>
                    <a:gd name="T44" fmla="*/ 362 w 396"/>
                    <a:gd name="T45" fmla="*/ 42 h 120"/>
                    <a:gd name="T46" fmla="*/ 388 w 396"/>
                    <a:gd name="T47" fmla="*/ 72 h 120"/>
                    <a:gd name="T48" fmla="*/ 366 w 396"/>
                    <a:gd name="T49" fmla="*/ 16 h 120"/>
                    <a:gd name="T50" fmla="*/ 293 w 396"/>
                    <a:gd name="T51" fmla="*/ 16 h 120"/>
                    <a:gd name="T52" fmla="*/ 244 w 396"/>
                    <a:gd name="T53" fmla="*/ 23 h 120"/>
                    <a:gd name="T54" fmla="*/ 230 w 396"/>
                    <a:gd name="T55" fmla="*/ 31 h 120"/>
                    <a:gd name="T56" fmla="*/ 209 w 396"/>
                    <a:gd name="T57" fmla="*/ 60 h 120"/>
                    <a:gd name="T58" fmla="*/ 218 w 396"/>
                    <a:gd name="T59" fmla="*/ 51 h 120"/>
                    <a:gd name="T60" fmla="*/ 193 w 396"/>
                    <a:gd name="T61" fmla="*/ 91 h 120"/>
                    <a:gd name="T62" fmla="*/ 157 w 396"/>
                    <a:gd name="T63" fmla="*/ 68 h 120"/>
                    <a:gd name="T64" fmla="*/ 167 w 396"/>
                    <a:gd name="T65" fmla="*/ 69 h 120"/>
                    <a:gd name="T66" fmla="*/ 123 w 396"/>
                    <a:gd name="T67" fmla="*/ 81 h 120"/>
                    <a:gd name="T68" fmla="*/ 131 w 396"/>
                    <a:gd name="T69" fmla="*/ 46 h 120"/>
                    <a:gd name="T70" fmla="*/ 108 w 396"/>
                    <a:gd name="T71" fmla="*/ 20 h 120"/>
                    <a:gd name="T72" fmla="*/ 98 w 396"/>
                    <a:gd name="T73" fmla="*/ 14 h 120"/>
                    <a:gd name="T74" fmla="*/ 77 w 396"/>
                    <a:gd name="T75" fmla="*/ 5 h 120"/>
                    <a:gd name="T76" fmla="*/ 42 w 396"/>
                    <a:gd name="T77" fmla="*/ 0 h 120"/>
                    <a:gd name="T78" fmla="*/ 28 w 396"/>
                    <a:gd name="T79" fmla="*/ 2 h 120"/>
                    <a:gd name="T80" fmla="*/ 13 w 396"/>
                    <a:gd name="T81" fmla="*/ 14 h 120"/>
                    <a:gd name="T82" fmla="*/ 5 w 396"/>
                    <a:gd name="T83" fmla="*/ 23 h 120"/>
                    <a:gd name="T84" fmla="*/ 0 w 396"/>
                    <a:gd name="T85" fmla="*/ 42 h 120"/>
                    <a:gd name="T86" fmla="*/ 0 w 396"/>
                    <a:gd name="T87" fmla="*/ 39 h 120"/>
                    <a:gd name="T88" fmla="*/ 11 w 396"/>
                    <a:gd name="T8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120">
                      <a:moveTo>
                        <a:pt x="3" y="31"/>
                      </a:moveTo>
                      <a:lnTo>
                        <a:pt x="31" y="77"/>
                      </a:lnTo>
                      <a:lnTo>
                        <a:pt x="39" y="72"/>
                      </a:lnTo>
                      <a:lnTo>
                        <a:pt x="43" y="68"/>
                      </a:lnTo>
                      <a:lnTo>
                        <a:pt x="49" y="60"/>
                      </a:lnTo>
                      <a:lnTo>
                        <a:pt x="51" y="57"/>
                      </a:lnTo>
                      <a:lnTo>
                        <a:pt x="55" y="42"/>
                      </a:lnTo>
                      <a:lnTo>
                        <a:pt x="29" y="34"/>
                      </a:lnTo>
                      <a:lnTo>
                        <a:pt x="46" y="55"/>
                      </a:lnTo>
                      <a:lnTo>
                        <a:pt x="55" y="48"/>
                      </a:lnTo>
                      <a:lnTo>
                        <a:pt x="39" y="26"/>
                      </a:lnTo>
                      <a:lnTo>
                        <a:pt x="39" y="52"/>
                      </a:lnTo>
                      <a:lnTo>
                        <a:pt x="49" y="51"/>
                      </a:lnTo>
                      <a:lnTo>
                        <a:pt x="36" y="52"/>
                      </a:lnTo>
                      <a:lnTo>
                        <a:pt x="63" y="55"/>
                      </a:lnTo>
                      <a:lnTo>
                        <a:pt x="66" y="29"/>
                      </a:lnTo>
                      <a:lnTo>
                        <a:pt x="55" y="54"/>
                      </a:lnTo>
                      <a:lnTo>
                        <a:pt x="77" y="63"/>
                      </a:lnTo>
                      <a:lnTo>
                        <a:pt x="88" y="39"/>
                      </a:lnTo>
                      <a:lnTo>
                        <a:pt x="69" y="57"/>
                      </a:lnTo>
                      <a:lnTo>
                        <a:pt x="91" y="80"/>
                      </a:lnTo>
                      <a:lnTo>
                        <a:pt x="109" y="62"/>
                      </a:lnTo>
                      <a:lnTo>
                        <a:pt x="88" y="77"/>
                      </a:lnTo>
                      <a:lnTo>
                        <a:pt x="101" y="97"/>
                      </a:lnTo>
                      <a:lnTo>
                        <a:pt x="105" y="100"/>
                      </a:lnTo>
                      <a:lnTo>
                        <a:pt x="112" y="106"/>
                      </a:lnTo>
                      <a:lnTo>
                        <a:pt x="114" y="108"/>
                      </a:lnTo>
                      <a:lnTo>
                        <a:pt x="149" y="120"/>
                      </a:lnTo>
                      <a:lnTo>
                        <a:pt x="158" y="120"/>
                      </a:lnTo>
                      <a:lnTo>
                        <a:pt x="161" y="120"/>
                      </a:lnTo>
                      <a:lnTo>
                        <a:pt x="196" y="117"/>
                      </a:lnTo>
                      <a:lnTo>
                        <a:pt x="204" y="115"/>
                      </a:lnTo>
                      <a:lnTo>
                        <a:pt x="204" y="115"/>
                      </a:lnTo>
                      <a:lnTo>
                        <a:pt x="239" y="100"/>
                      </a:lnTo>
                      <a:lnTo>
                        <a:pt x="247" y="94"/>
                      </a:lnTo>
                      <a:lnTo>
                        <a:pt x="250" y="92"/>
                      </a:lnTo>
                      <a:lnTo>
                        <a:pt x="270" y="66"/>
                      </a:lnTo>
                      <a:lnTo>
                        <a:pt x="248" y="49"/>
                      </a:lnTo>
                      <a:lnTo>
                        <a:pt x="259" y="74"/>
                      </a:lnTo>
                      <a:lnTo>
                        <a:pt x="267" y="68"/>
                      </a:lnTo>
                      <a:lnTo>
                        <a:pt x="253" y="75"/>
                      </a:lnTo>
                      <a:lnTo>
                        <a:pt x="297" y="68"/>
                      </a:lnTo>
                      <a:lnTo>
                        <a:pt x="293" y="42"/>
                      </a:lnTo>
                      <a:lnTo>
                        <a:pt x="293" y="69"/>
                      </a:lnTo>
                      <a:lnTo>
                        <a:pt x="362" y="69"/>
                      </a:lnTo>
                      <a:lnTo>
                        <a:pt x="362" y="42"/>
                      </a:lnTo>
                      <a:lnTo>
                        <a:pt x="359" y="68"/>
                      </a:lnTo>
                      <a:lnTo>
                        <a:pt x="388" y="72"/>
                      </a:lnTo>
                      <a:lnTo>
                        <a:pt x="396" y="20"/>
                      </a:lnTo>
                      <a:lnTo>
                        <a:pt x="366" y="16"/>
                      </a:lnTo>
                      <a:lnTo>
                        <a:pt x="362" y="16"/>
                      </a:lnTo>
                      <a:lnTo>
                        <a:pt x="293" y="16"/>
                      </a:lnTo>
                      <a:lnTo>
                        <a:pt x="288" y="16"/>
                      </a:lnTo>
                      <a:lnTo>
                        <a:pt x="244" y="23"/>
                      </a:lnTo>
                      <a:lnTo>
                        <a:pt x="238" y="25"/>
                      </a:lnTo>
                      <a:lnTo>
                        <a:pt x="230" y="31"/>
                      </a:lnTo>
                      <a:lnTo>
                        <a:pt x="229" y="34"/>
                      </a:lnTo>
                      <a:lnTo>
                        <a:pt x="209" y="60"/>
                      </a:lnTo>
                      <a:lnTo>
                        <a:pt x="229" y="75"/>
                      </a:lnTo>
                      <a:lnTo>
                        <a:pt x="218" y="51"/>
                      </a:lnTo>
                      <a:lnTo>
                        <a:pt x="183" y="66"/>
                      </a:lnTo>
                      <a:lnTo>
                        <a:pt x="193" y="91"/>
                      </a:lnTo>
                      <a:lnTo>
                        <a:pt x="192" y="65"/>
                      </a:lnTo>
                      <a:lnTo>
                        <a:pt x="157" y="68"/>
                      </a:lnTo>
                      <a:lnTo>
                        <a:pt x="158" y="94"/>
                      </a:lnTo>
                      <a:lnTo>
                        <a:pt x="167" y="69"/>
                      </a:lnTo>
                      <a:lnTo>
                        <a:pt x="132" y="57"/>
                      </a:lnTo>
                      <a:lnTo>
                        <a:pt x="123" y="81"/>
                      </a:lnTo>
                      <a:lnTo>
                        <a:pt x="144" y="66"/>
                      </a:lnTo>
                      <a:lnTo>
                        <a:pt x="131" y="46"/>
                      </a:lnTo>
                      <a:lnTo>
                        <a:pt x="129" y="43"/>
                      </a:lnTo>
                      <a:lnTo>
                        <a:pt x="108" y="20"/>
                      </a:lnTo>
                      <a:lnTo>
                        <a:pt x="106" y="20"/>
                      </a:lnTo>
                      <a:lnTo>
                        <a:pt x="98" y="14"/>
                      </a:lnTo>
                      <a:lnTo>
                        <a:pt x="77" y="5"/>
                      </a:lnTo>
                      <a:lnTo>
                        <a:pt x="77" y="5"/>
                      </a:lnTo>
                      <a:lnTo>
                        <a:pt x="69" y="3"/>
                      </a:lnTo>
                      <a:lnTo>
                        <a:pt x="42" y="0"/>
                      </a:lnTo>
                      <a:lnTo>
                        <a:pt x="39" y="0"/>
                      </a:lnTo>
                      <a:lnTo>
                        <a:pt x="28" y="2"/>
                      </a:lnTo>
                      <a:lnTo>
                        <a:pt x="22" y="6"/>
                      </a:lnTo>
                      <a:lnTo>
                        <a:pt x="13" y="14"/>
                      </a:lnTo>
                      <a:lnTo>
                        <a:pt x="11" y="16"/>
                      </a:lnTo>
                      <a:lnTo>
                        <a:pt x="5" y="23"/>
                      </a:lnTo>
                      <a:lnTo>
                        <a:pt x="5" y="26"/>
                      </a:lnTo>
                      <a:lnTo>
                        <a:pt x="0" y="42"/>
                      </a:lnTo>
                      <a:lnTo>
                        <a:pt x="6" y="31"/>
                      </a:lnTo>
                      <a:lnTo>
                        <a:pt x="0" y="39"/>
                      </a:lnTo>
                      <a:lnTo>
                        <a:pt x="25" y="49"/>
                      </a:lnTo>
                      <a:lnTo>
                        <a:pt x="11" y="26"/>
                      </a:lnTo>
                      <a:lnTo>
                        <a:pt x="3" y="3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7" name="Freeform 73"/>
                <p:cNvSpPr>
                  <a:spLocks/>
                </p:cNvSpPr>
                <p:nvPr/>
              </p:nvSpPr>
              <p:spPr bwMode="auto">
                <a:xfrm>
                  <a:off x="3545" y="3825"/>
                  <a:ext cx="198" cy="61"/>
                </a:xfrm>
                <a:custGeom>
                  <a:avLst/>
                  <a:gdLst>
                    <a:gd name="T0" fmla="*/ 31 w 397"/>
                    <a:gd name="T1" fmla="*/ 79 h 122"/>
                    <a:gd name="T2" fmla="*/ 43 w 397"/>
                    <a:gd name="T3" fmla="*/ 69 h 122"/>
                    <a:gd name="T4" fmla="*/ 49 w 397"/>
                    <a:gd name="T5" fmla="*/ 60 h 122"/>
                    <a:gd name="T6" fmla="*/ 31 w 397"/>
                    <a:gd name="T7" fmla="*/ 34 h 122"/>
                    <a:gd name="T8" fmla="*/ 58 w 397"/>
                    <a:gd name="T9" fmla="*/ 46 h 122"/>
                    <a:gd name="T10" fmla="*/ 38 w 397"/>
                    <a:gd name="T11" fmla="*/ 53 h 122"/>
                    <a:gd name="T12" fmla="*/ 32 w 397"/>
                    <a:gd name="T13" fmla="*/ 53 h 122"/>
                    <a:gd name="T14" fmla="*/ 66 w 397"/>
                    <a:gd name="T15" fmla="*/ 33 h 122"/>
                    <a:gd name="T16" fmla="*/ 83 w 397"/>
                    <a:gd name="T17" fmla="*/ 65 h 122"/>
                    <a:gd name="T18" fmla="*/ 69 w 397"/>
                    <a:gd name="T19" fmla="*/ 56 h 122"/>
                    <a:gd name="T20" fmla="*/ 109 w 397"/>
                    <a:gd name="T21" fmla="*/ 63 h 122"/>
                    <a:gd name="T22" fmla="*/ 101 w 397"/>
                    <a:gd name="T23" fmla="*/ 99 h 122"/>
                    <a:gd name="T24" fmla="*/ 112 w 397"/>
                    <a:gd name="T25" fmla="*/ 108 h 122"/>
                    <a:gd name="T26" fmla="*/ 149 w 397"/>
                    <a:gd name="T27" fmla="*/ 122 h 122"/>
                    <a:gd name="T28" fmla="*/ 161 w 397"/>
                    <a:gd name="T29" fmla="*/ 122 h 122"/>
                    <a:gd name="T30" fmla="*/ 205 w 397"/>
                    <a:gd name="T31" fmla="*/ 117 h 122"/>
                    <a:gd name="T32" fmla="*/ 242 w 397"/>
                    <a:gd name="T33" fmla="*/ 100 h 122"/>
                    <a:gd name="T34" fmla="*/ 250 w 397"/>
                    <a:gd name="T35" fmla="*/ 94 h 122"/>
                    <a:gd name="T36" fmla="*/ 251 w 397"/>
                    <a:gd name="T37" fmla="*/ 51 h 122"/>
                    <a:gd name="T38" fmla="*/ 270 w 397"/>
                    <a:gd name="T39" fmla="*/ 69 h 122"/>
                    <a:gd name="T40" fmla="*/ 299 w 397"/>
                    <a:gd name="T41" fmla="*/ 71 h 122"/>
                    <a:gd name="T42" fmla="*/ 294 w 397"/>
                    <a:gd name="T43" fmla="*/ 73 h 122"/>
                    <a:gd name="T44" fmla="*/ 365 w 397"/>
                    <a:gd name="T45" fmla="*/ 45 h 122"/>
                    <a:gd name="T46" fmla="*/ 391 w 397"/>
                    <a:gd name="T47" fmla="*/ 74 h 122"/>
                    <a:gd name="T48" fmla="*/ 368 w 397"/>
                    <a:gd name="T49" fmla="*/ 19 h 122"/>
                    <a:gd name="T50" fmla="*/ 294 w 397"/>
                    <a:gd name="T51" fmla="*/ 19 h 122"/>
                    <a:gd name="T52" fmla="*/ 248 w 397"/>
                    <a:gd name="T53" fmla="*/ 25 h 122"/>
                    <a:gd name="T54" fmla="*/ 233 w 397"/>
                    <a:gd name="T55" fmla="*/ 33 h 122"/>
                    <a:gd name="T56" fmla="*/ 210 w 397"/>
                    <a:gd name="T57" fmla="*/ 59 h 122"/>
                    <a:gd name="T58" fmla="*/ 219 w 397"/>
                    <a:gd name="T59" fmla="*/ 53 h 122"/>
                    <a:gd name="T60" fmla="*/ 195 w 397"/>
                    <a:gd name="T61" fmla="*/ 92 h 122"/>
                    <a:gd name="T62" fmla="*/ 156 w 397"/>
                    <a:gd name="T63" fmla="*/ 69 h 122"/>
                    <a:gd name="T64" fmla="*/ 167 w 397"/>
                    <a:gd name="T65" fmla="*/ 71 h 122"/>
                    <a:gd name="T66" fmla="*/ 123 w 397"/>
                    <a:gd name="T67" fmla="*/ 83 h 122"/>
                    <a:gd name="T68" fmla="*/ 130 w 397"/>
                    <a:gd name="T69" fmla="*/ 48 h 122"/>
                    <a:gd name="T70" fmla="*/ 110 w 397"/>
                    <a:gd name="T71" fmla="*/ 22 h 122"/>
                    <a:gd name="T72" fmla="*/ 100 w 397"/>
                    <a:gd name="T73" fmla="*/ 14 h 122"/>
                    <a:gd name="T74" fmla="*/ 74 w 397"/>
                    <a:gd name="T75" fmla="*/ 8 h 122"/>
                    <a:gd name="T76" fmla="*/ 45 w 397"/>
                    <a:gd name="T77" fmla="*/ 0 h 122"/>
                    <a:gd name="T78" fmla="*/ 28 w 397"/>
                    <a:gd name="T79" fmla="*/ 2 h 122"/>
                    <a:gd name="T80" fmla="*/ 12 w 397"/>
                    <a:gd name="T81" fmla="*/ 16 h 122"/>
                    <a:gd name="T82" fmla="*/ 6 w 397"/>
                    <a:gd name="T83" fmla="*/ 23 h 122"/>
                    <a:gd name="T84" fmla="*/ 0 w 397"/>
                    <a:gd name="T85" fmla="*/ 42 h 122"/>
                    <a:gd name="T86" fmla="*/ 0 w 397"/>
                    <a:gd name="T87" fmla="*/ 40 h 122"/>
                    <a:gd name="T88" fmla="*/ 11 w 397"/>
                    <a:gd name="T8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122">
                      <a:moveTo>
                        <a:pt x="3" y="33"/>
                      </a:moveTo>
                      <a:lnTo>
                        <a:pt x="31" y="79"/>
                      </a:lnTo>
                      <a:lnTo>
                        <a:pt x="38" y="74"/>
                      </a:lnTo>
                      <a:lnTo>
                        <a:pt x="43" y="69"/>
                      </a:lnTo>
                      <a:lnTo>
                        <a:pt x="49" y="62"/>
                      </a:lnTo>
                      <a:lnTo>
                        <a:pt x="49" y="60"/>
                      </a:lnTo>
                      <a:lnTo>
                        <a:pt x="55" y="43"/>
                      </a:lnTo>
                      <a:lnTo>
                        <a:pt x="31" y="34"/>
                      </a:lnTo>
                      <a:lnTo>
                        <a:pt x="51" y="54"/>
                      </a:lnTo>
                      <a:lnTo>
                        <a:pt x="58" y="46"/>
                      </a:lnTo>
                      <a:lnTo>
                        <a:pt x="38" y="27"/>
                      </a:lnTo>
                      <a:lnTo>
                        <a:pt x="38" y="53"/>
                      </a:lnTo>
                      <a:lnTo>
                        <a:pt x="49" y="51"/>
                      </a:lnTo>
                      <a:lnTo>
                        <a:pt x="32" y="53"/>
                      </a:lnTo>
                      <a:lnTo>
                        <a:pt x="60" y="59"/>
                      </a:lnTo>
                      <a:lnTo>
                        <a:pt x="66" y="33"/>
                      </a:lnTo>
                      <a:lnTo>
                        <a:pt x="60" y="59"/>
                      </a:lnTo>
                      <a:lnTo>
                        <a:pt x="83" y="65"/>
                      </a:lnTo>
                      <a:lnTo>
                        <a:pt x="89" y="39"/>
                      </a:lnTo>
                      <a:lnTo>
                        <a:pt x="69" y="56"/>
                      </a:lnTo>
                      <a:lnTo>
                        <a:pt x="89" y="80"/>
                      </a:lnTo>
                      <a:lnTo>
                        <a:pt x="109" y="63"/>
                      </a:lnTo>
                      <a:lnTo>
                        <a:pt x="87" y="79"/>
                      </a:lnTo>
                      <a:lnTo>
                        <a:pt x="101" y="99"/>
                      </a:lnTo>
                      <a:lnTo>
                        <a:pt x="104" y="102"/>
                      </a:lnTo>
                      <a:lnTo>
                        <a:pt x="112" y="108"/>
                      </a:lnTo>
                      <a:lnTo>
                        <a:pt x="113" y="109"/>
                      </a:lnTo>
                      <a:lnTo>
                        <a:pt x="149" y="122"/>
                      </a:lnTo>
                      <a:lnTo>
                        <a:pt x="158" y="122"/>
                      </a:lnTo>
                      <a:lnTo>
                        <a:pt x="161" y="122"/>
                      </a:lnTo>
                      <a:lnTo>
                        <a:pt x="198" y="119"/>
                      </a:lnTo>
                      <a:lnTo>
                        <a:pt x="205" y="117"/>
                      </a:lnTo>
                      <a:lnTo>
                        <a:pt x="207" y="117"/>
                      </a:lnTo>
                      <a:lnTo>
                        <a:pt x="242" y="100"/>
                      </a:lnTo>
                      <a:lnTo>
                        <a:pt x="248" y="94"/>
                      </a:lnTo>
                      <a:lnTo>
                        <a:pt x="250" y="94"/>
                      </a:lnTo>
                      <a:lnTo>
                        <a:pt x="271" y="69"/>
                      </a:lnTo>
                      <a:lnTo>
                        <a:pt x="251" y="51"/>
                      </a:lnTo>
                      <a:lnTo>
                        <a:pt x="262" y="76"/>
                      </a:lnTo>
                      <a:lnTo>
                        <a:pt x="270" y="69"/>
                      </a:lnTo>
                      <a:lnTo>
                        <a:pt x="256" y="77"/>
                      </a:lnTo>
                      <a:lnTo>
                        <a:pt x="299" y="71"/>
                      </a:lnTo>
                      <a:lnTo>
                        <a:pt x="294" y="45"/>
                      </a:lnTo>
                      <a:lnTo>
                        <a:pt x="294" y="73"/>
                      </a:lnTo>
                      <a:lnTo>
                        <a:pt x="365" y="73"/>
                      </a:lnTo>
                      <a:lnTo>
                        <a:pt x="365" y="45"/>
                      </a:lnTo>
                      <a:lnTo>
                        <a:pt x="362" y="71"/>
                      </a:lnTo>
                      <a:lnTo>
                        <a:pt x="391" y="74"/>
                      </a:lnTo>
                      <a:lnTo>
                        <a:pt x="397" y="22"/>
                      </a:lnTo>
                      <a:lnTo>
                        <a:pt x="368" y="19"/>
                      </a:lnTo>
                      <a:lnTo>
                        <a:pt x="365" y="19"/>
                      </a:lnTo>
                      <a:lnTo>
                        <a:pt x="294" y="19"/>
                      </a:lnTo>
                      <a:lnTo>
                        <a:pt x="291" y="19"/>
                      </a:lnTo>
                      <a:lnTo>
                        <a:pt x="248" y="25"/>
                      </a:lnTo>
                      <a:lnTo>
                        <a:pt x="241" y="27"/>
                      </a:lnTo>
                      <a:lnTo>
                        <a:pt x="233" y="33"/>
                      </a:lnTo>
                      <a:lnTo>
                        <a:pt x="231" y="34"/>
                      </a:lnTo>
                      <a:lnTo>
                        <a:pt x="210" y="59"/>
                      </a:lnTo>
                      <a:lnTo>
                        <a:pt x="230" y="76"/>
                      </a:lnTo>
                      <a:lnTo>
                        <a:pt x="219" y="53"/>
                      </a:lnTo>
                      <a:lnTo>
                        <a:pt x="184" y="69"/>
                      </a:lnTo>
                      <a:lnTo>
                        <a:pt x="195" y="92"/>
                      </a:lnTo>
                      <a:lnTo>
                        <a:pt x="193" y="66"/>
                      </a:lnTo>
                      <a:lnTo>
                        <a:pt x="156" y="69"/>
                      </a:lnTo>
                      <a:lnTo>
                        <a:pt x="158" y="96"/>
                      </a:lnTo>
                      <a:lnTo>
                        <a:pt x="167" y="71"/>
                      </a:lnTo>
                      <a:lnTo>
                        <a:pt x="132" y="59"/>
                      </a:lnTo>
                      <a:lnTo>
                        <a:pt x="123" y="83"/>
                      </a:lnTo>
                      <a:lnTo>
                        <a:pt x="144" y="68"/>
                      </a:lnTo>
                      <a:lnTo>
                        <a:pt x="130" y="48"/>
                      </a:lnTo>
                      <a:lnTo>
                        <a:pt x="130" y="46"/>
                      </a:lnTo>
                      <a:lnTo>
                        <a:pt x="110" y="22"/>
                      </a:lnTo>
                      <a:lnTo>
                        <a:pt x="107" y="20"/>
                      </a:lnTo>
                      <a:lnTo>
                        <a:pt x="100" y="14"/>
                      </a:lnTo>
                      <a:lnTo>
                        <a:pt x="97" y="14"/>
                      </a:lnTo>
                      <a:lnTo>
                        <a:pt x="74" y="8"/>
                      </a:lnTo>
                      <a:lnTo>
                        <a:pt x="72" y="7"/>
                      </a:lnTo>
                      <a:lnTo>
                        <a:pt x="45" y="0"/>
                      </a:lnTo>
                      <a:lnTo>
                        <a:pt x="38" y="0"/>
                      </a:lnTo>
                      <a:lnTo>
                        <a:pt x="28" y="2"/>
                      </a:lnTo>
                      <a:lnTo>
                        <a:pt x="20" y="8"/>
                      </a:lnTo>
                      <a:lnTo>
                        <a:pt x="12" y="16"/>
                      </a:lnTo>
                      <a:lnTo>
                        <a:pt x="12" y="16"/>
                      </a:lnTo>
                      <a:lnTo>
                        <a:pt x="6" y="23"/>
                      </a:lnTo>
                      <a:lnTo>
                        <a:pt x="6" y="25"/>
                      </a:lnTo>
                      <a:lnTo>
                        <a:pt x="0" y="42"/>
                      </a:lnTo>
                      <a:lnTo>
                        <a:pt x="6" y="33"/>
                      </a:lnTo>
                      <a:lnTo>
                        <a:pt x="0" y="40"/>
                      </a:lnTo>
                      <a:lnTo>
                        <a:pt x="25" y="51"/>
                      </a:lnTo>
                      <a:lnTo>
                        <a:pt x="11" y="28"/>
                      </a:lnTo>
                      <a:lnTo>
                        <a:pt x="3" y="3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8" name="Freeform 74"/>
                <p:cNvSpPr>
                  <a:spLocks/>
                </p:cNvSpPr>
                <p:nvPr/>
              </p:nvSpPr>
              <p:spPr bwMode="auto">
                <a:xfrm>
                  <a:off x="2337" y="3861"/>
                  <a:ext cx="201" cy="89"/>
                </a:xfrm>
                <a:custGeom>
                  <a:avLst/>
                  <a:gdLst>
                    <a:gd name="T0" fmla="*/ 40 w 401"/>
                    <a:gd name="T1" fmla="*/ 88 h 177"/>
                    <a:gd name="T2" fmla="*/ 52 w 401"/>
                    <a:gd name="T3" fmla="*/ 73 h 177"/>
                    <a:gd name="T4" fmla="*/ 61 w 401"/>
                    <a:gd name="T5" fmla="*/ 50 h 177"/>
                    <a:gd name="T6" fmla="*/ 59 w 401"/>
                    <a:gd name="T7" fmla="*/ 52 h 177"/>
                    <a:gd name="T8" fmla="*/ 41 w 401"/>
                    <a:gd name="T9" fmla="*/ 26 h 177"/>
                    <a:gd name="T10" fmla="*/ 52 w 401"/>
                    <a:gd name="T11" fmla="*/ 50 h 177"/>
                    <a:gd name="T12" fmla="*/ 66 w 401"/>
                    <a:gd name="T13" fmla="*/ 36 h 177"/>
                    <a:gd name="T14" fmla="*/ 63 w 401"/>
                    <a:gd name="T15" fmla="*/ 53 h 177"/>
                    <a:gd name="T16" fmla="*/ 52 w 401"/>
                    <a:gd name="T17" fmla="*/ 50 h 177"/>
                    <a:gd name="T18" fmla="*/ 76 w 401"/>
                    <a:gd name="T19" fmla="*/ 32 h 177"/>
                    <a:gd name="T20" fmla="*/ 70 w 401"/>
                    <a:gd name="T21" fmla="*/ 65 h 177"/>
                    <a:gd name="T22" fmla="*/ 66 w 401"/>
                    <a:gd name="T23" fmla="*/ 56 h 177"/>
                    <a:gd name="T24" fmla="*/ 81 w 401"/>
                    <a:gd name="T25" fmla="*/ 99 h 177"/>
                    <a:gd name="T26" fmla="*/ 107 w 401"/>
                    <a:gd name="T27" fmla="*/ 151 h 177"/>
                    <a:gd name="T28" fmla="*/ 125 w 401"/>
                    <a:gd name="T29" fmla="*/ 165 h 177"/>
                    <a:gd name="T30" fmla="*/ 131 w 401"/>
                    <a:gd name="T31" fmla="*/ 168 h 177"/>
                    <a:gd name="T32" fmla="*/ 161 w 401"/>
                    <a:gd name="T33" fmla="*/ 177 h 177"/>
                    <a:gd name="T34" fmla="*/ 207 w 401"/>
                    <a:gd name="T35" fmla="*/ 165 h 177"/>
                    <a:gd name="T36" fmla="*/ 216 w 401"/>
                    <a:gd name="T37" fmla="*/ 157 h 177"/>
                    <a:gd name="T38" fmla="*/ 245 w 401"/>
                    <a:gd name="T39" fmla="*/ 127 h 177"/>
                    <a:gd name="T40" fmla="*/ 245 w 401"/>
                    <a:gd name="T41" fmla="*/ 127 h 177"/>
                    <a:gd name="T42" fmla="*/ 282 w 401"/>
                    <a:gd name="T43" fmla="*/ 88 h 177"/>
                    <a:gd name="T44" fmla="*/ 274 w 401"/>
                    <a:gd name="T45" fmla="*/ 55 h 177"/>
                    <a:gd name="T46" fmla="*/ 301 w 401"/>
                    <a:gd name="T47" fmla="*/ 76 h 177"/>
                    <a:gd name="T48" fmla="*/ 328 w 401"/>
                    <a:gd name="T49" fmla="*/ 65 h 177"/>
                    <a:gd name="T50" fmla="*/ 317 w 401"/>
                    <a:gd name="T51" fmla="*/ 67 h 177"/>
                    <a:gd name="T52" fmla="*/ 312 w 401"/>
                    <a:gd name="T53" fmla="*/ 67 h 177"/>
                    <a:gd name="T54" fmla="*/ 346 w 401"/>
                    <a:gd name="T55" fmla="*/ 47 h 177"/>
                    <a:gd name="T56" fmla="*/ 370 w 401"/>
                    <a:gd name="T57" fmla="*/ 85 h 177"/>
                    <a:gd name="T58" fmla="*/ 390 w 401"/>
                    <a:gd name="T59" fmla="*/ 88 h 177"/>
                    <a:gd name="T60" fmla="*/ 386 w 401"/>
                    <a:gd name="T61" fmla="*/ 33 h 177"/>
                    <a:gd name="T62" fmla="*/ 389 w 401"/>
                    <a:gd name="T63" fmla="*/ 35 h 177"/>
                    <a:gd name="T64" fmla="*/ 352 w 401"/>
                    <a:gd name="T65" fmla="*/ 21 h 177"/>
                    <a:gd name="T66" fmla="*/ 317 w 401"/>
                    <a:gd name="T67" fmla="*/ 15 h 177"/>
                    <a:gd name="T68" fmla="*/ 306 w 401"/>
                    <a:gd name="T69" fmla="*/ 16 h 177"/>
                    <a:gd name="T70" fmla="*/ 295 w 401"/>
                    <a:gd name="T71" fmla="*/ 50 h 177"/>
                    <a:gd name="T72" fmla="*/ 269 w 401"/>
                    <a:gd name="T73" fmla="*/ 29 h 177"/>
                    <a:gd name="T74" fmla="*/ 256 w 401"/>
                    <a:gd name="T75" fmla="*/ 36 h 177"/>
                    <a:gd name="T76" fmla="*/ 240 w 401"/>
                    <a:gd name="T77" fmla="*/ 55 h 177"/>
                    <a:gd name="T78" fmla="*/ 242 w 401"/>
                    <a:gd name="T79" fmla="*/ 53 h 177"/>
                    <a:gd name="T80" fmla="*/ 205 w 401"/>
                    <a:gd name="T81" fmla="*/ 92 h 177"/>
                    <a:gd name="T82" fmla="*/ 197 w 401"/>
                    <a:gd name="T83" fmla="*/ 139 h 177"/>
                    <a:gd name="T84" fmla="*/ 153 w 401"/>
                    <a:gd name="T85" fmla="*/ 127 h 177"/>
                    <a:gd name="T86" fmla="*/ 161 w 401"/>
                    <a:gd name="T87" fmla="*/ 151 h 177"/>
                    <a:gd name="T88" fmla="*/ 151 w 401"/>
                    <a:gd name="T89" fmla="*/ 119 h 177"/>
                    <a:gd name="T90" fmla="*/ 156 w 401"/>
                    <a:gd name="T91" fmla="*/ 122 h 177"/>
                    <a:gd name="T92" fmla="*/ 125 w 401"/>
                    <a:gd name="T93" fmla="*/ 133 h 177"/>
                    <a:gd name="T94" fmla="*/ 128 w 401"/>
                    <a:gd name="T95" fmla="*/ 76 h 177"/>
                    <a:gd name="T96" fmla="*/ 130 w 401"/>
                    <a:gd name="T97" fmla="*/ 78 h 177"/>
                    <a:gd name="T98" fmla="*/ 115 w 401"/>
                    <a:gd name="T99" fmla="*/ 36 h 177"/>
                    <a:gd name="T100" fmla="*/ 96 w 401"/>
                    <a:gd name="T101" fmla="*/ 15 h 177"/>
                    <a:gd name="T102" fmla="*/ 87 w 401"/>
                    <a:gd name="T103" fmla="*/ 7 h 177"/>
                    <a:gd name="T104" fmla="*/ 73 w 401"/>
                    <a:gd name="T105" fmla="*/ 1 h 177"/>
                    <a:gd name="T106" fmla="*/ 41 w 401"/>
                    <a:gd name="T107" fmla="*/ 0 h 177"/>
                    <a:gd name="T108" fmla="*/ 30 w 401"/>
                    <a:gd name="T109" fmla="*/ 1 h 177"/>
                    <a:gd name="T110" fmla="*/ 17 w 401"/>
                    <a:gd name="T111" fmla="*/ 15 h 177"/>
                    <a:gd name="T112" fmla="*/ 10 w 401"/>
                    <a:gd name="T113" fmla="*/ 32 h 177"/>
                    <a:gd name="T114" fmla="*/ 3 w 401"/>
                    <a:gd name="T115" fmla="*/ 53 h 177"/>
                    <a:gd name="T116" fmla="*/ 7 w 401"/>
                    <a:gd name="T117" fmla="*/ 4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177">
                      <a:moveTo>
                        <a:pt x="0" y="55"/>
                      </a:moveTo>
                      <a:lnTo>
                        <a:pt x="40" y="88"/>
                      </a:lnTo>
                      <a:lnTo>
                        <a:pt x="47" y="79"/>
                      </a:lnTo>
                      <a:lnTo>
                        <a:pt x="52" y="73"/>
                      </a:lnTo>
                      <a:lnTo>
                        <a:pt x="53" y="72"/>
                      </a:lnTo>
                      <a:lnTo>
                        <a:pt x="61" y="50"/>
                      </a:lnTo>
                      <a:lnTo>
                        <a:pt x="35" y="41"/>
                      </a:lnTo>
                      <a:lnTo>
                        <a:pt x="59" y="52"/>
                      </a:lnTo>
                      <a:lnTo>
                        <a:pt x="66" y="36"/>
                      </a:lnTo>
                      <a:lnTo>
                        <a:pt x="41" y="26"/>
                      </a:lnTo>
                      <a:lnTo>
                        <a:pt x="41" y="52"/>
                      </a:lnTo>
                      <a:lnTo>
                        <a:pt x="52" y="50"/>
                      </a:lnTo>
                      <a:lnTo>
                        <a:pt x="59" y="44"/>
                      </a:lnTo>
                      <a:lnTo>
                        <a:pt x="66" y="36"/>
                      </a:lnTo>
                      <a:lnTo>
                        <a:pt x="41" y="53"/>
                      </a:lnTo>
                      <a:lnTo>
                        <a:pt x="63" y="53"/>
                      </a:lnTo>
                      <a:lnTo>
                        <a:pt x="63" y="26"/>
                      </a:lnTo>
                      <a:lnTo>
                        <a:pt x="52" y="50"/>
                      </a:lnTo>
                      <a:lnTo>
                        <a:pt x="66" y="56"/>
                      </a:lnTo>
                      <a:lnTo>
                        <a:pt x="76" y="32"/>
                      </a:lnTo>
                      <a:lnTo>
                        <a:pt x="56" y="50"/>
                      </a:lnTo>
                      <a:lnTo>
                        <a:pt x="70" y="65"/>
                      </a:lnTo>
                      <a:lnTo>
                        <a:pt x="90" y="47"/>
                      </a:lnTo>
                      <a:lnTo>
                        <a:pt x="66" y="56"/>
                      </a:lnTo>
                      <a:lnTo>
                        <a:pt x="79" y="96"/>
                      </a:lnTo>
                      <a:lnTo>
                        <a:pt x="81" y="99"/>
                      </a:lnTo>
                      <a:lnTo>
                        <a:pt x="102" y="145"/>
                      </a:lnTo>
                      <a:lnTo>
                        <a:pt x="107" y="151"/>
                      </a:lnTo>
                      <a:lnTo>
                        <a:pt x="110" y="154"/>
                      </a:lnTo>
                      <a:lnTo>
                        <a:pt x="125" y="165"/>
                      </a:lnTo>
                      <a:lnTo>
                        <a:pt x="130" y="168"/>
                      </a:lnTo>
                      <a:lnTo>
                        <a:pt x="131" y="168"/>
                      </a:lnTo>
                      <a:lnTo>
                        <a:pt x="151" y="176"/>
                      </a:lnTo>
                      <a:lnTo>
                        <a:pt x="161" y="177"/>
                      </a:lnTo>
                      <a:lnTo>
                        <a:pt x="170" y="177"/>
                      </a:lnTo>
                      <a:lnTo>
                        <a:pt x="207" y="165"/>
                      </a:lnTo>
                      <a:lnTo>
                        <a:pt x="208" y="164"/>
                      </a:lnTo>
                      <a:lnTo>
                        <a:pt x="216" y="157"/>
                      </a:lnTo>
                      <a:lnTo>
                        <a:pt x="217" y="157"/>
                      </a:lnTo>
                      <a:lnTo>
                        <a:pt x="245" y="127"/>
                      </a:lnTo>
                      <a:lnTo>
                        <a:pt x="225" y="108"/>
                      </a:lnTo>
                      <a:lnTo>
                        <a:pt x="245" y="127"/>
                      </a:lnTo>
                      <a:lnTo>
                        <a:pt x="280" y="90"/>
                      </a:lnTo>
                      <a:lnTo>
                        <a:pt x="282" y="88"/>
                      </a:lnTo>
                      <a:lnTo>
                        <a:pt x="295" y="72"/>
                      </a:lnTo>
                      <a:lnTo>
                        <a:pt x="274" y="55"/>
                      </a:lnTo>
                      <a:lnTo>
                        <a:pt x="280" y="81"/>
                      </a:lnTo>
                      <a:lnTo>
                        <a:pt x="301" y="76"/>
                      </a:lnTo>
                      <a:lnTo>
                        <a:pt x="306" y="75"/>
                      </a:lnTo>
                      <a:lnTo>
                        <a:pt x="328" y="65"/>
                      </a:lnTo>
                      <a:lnTo>
                        <a:pt x="317" y="41"/>
                      </a:lnTo>
                      <a:lnTo>
                        <a:pt x="317" y="67"/>
                      </a:lnTo>
                      <a:lnTo>
                        <a:pt x="328" y="65"/>
                      </a:lnTo>
                      <a:lnTo>
                        <a:pt x="312" y="67"/>
                      </a:lnTo>
                      <a:lnTo>
                        <a:pt x="341" y="73"/>
                      </a:lnTo>
                      <a:lnTo>
                        <a:pt x="346" y="47"/>
                      </a:lnTo>
                      <a:lnTo>
                        <a:pt x="337" y="73"/>
                      </a:lnTo>
                      <a:lnTo>
                        <a:pt x="370" y="85"/>
                      </a:lnTo>
                      <a:lnTo>
                        <a:pt x="375" y="85"/>
                      </a:lnTo>
                      <a:lnTo>
                        <a:pt x="390" y="88"/>
                      </a:lnTo>
                      <a:lnTo>
                        <a:pt x="401" y="36"/>
                      </a:lnTo>
                      <a:lnTo>
                        <a:pt x="386" y="33"/>
                      </a:lnTo>
                      <a:lnTo>
                        <a:pt x="380" y="59"/>
                      </a:lnTo>
                      <a:lnTo>
                        <a:pt x="389" y="35"/>
                      </a:lnTo>
                      <a:lnTo>
                        <a:pt x="355" y="23"/>
                      </a:lnTo>
                      <a:lnTo>
                        <a:pt x="352" y="21"/>
                      </a:lnTo>
                      <a:lnTo>
                        <a:pt x="323" y="15"/>
                      </a:lnTo>
                      <a:lnTo>
                        <a:pt x="317" y="15"/>
                      </a:lnTo>
                      <a:lnTo>
                        <a:pt x="306" y="16"/>
                      </a:lnTo>
                      <a:lnTo>
                        <a:pt x="306" y="16"/>
                      </a:lnTo>
                      <a:lnTo>
                        <a:pt x="285" y="26"/>
                      </a:lnTo>
                      <a:lnTo>
                        <a:pt x="295" y="50"/>
                      </a:lnTo>
                      <a:lnTo>
                        <a:pt x="291" y="24"/>
                      </a:lnTo>
                      <a:lnTo>
                        <a:pt x="269" y="29"/>
                      </a:lnTo>
                      <a:lnTo>
                        <a:pt x="263" y="30"/>
                      </a:lnTo>
                      <a:lnTo>
                        <a:pt x="256" y="36"/>
                      </a:lnTo>
                      <a:lnTo>
                        <a:pt x="254" y="38"/>
                      </a:lnTo>
                      <a:lnTo>
                        <a:pt x="240" y="55"/>
                      </a:lnTo>
                      <a:lnTo>
                        <a:pt x="260" y="72"/>
                      </a:lnTo>
                      <a:lnTo>
                        <a:pt x="242" y="53"/>
                      </a:lnTo>
                      <a:lnTo>
                        <a:pt x="207" y="90"/>
                      </a:lnTo>
                      <a:lnTo>
                        <a:pt x="205" y="92"/>
                      </a:lnTo>
                      <a:lnTo>
                        <a:pt x="177" y="122"/>
                      </a:lnTo>
                      <a:lnTo>
                        <a:pt x="197" y="139"/>
                      </a:lnTo>
                      <a:lnTo>
                        <a:pt x="190" y="114"/>
                      </a:lnTo>
                      <a:lnTo>
                        <a:pt x="153" y="127"/>
                      </a:lnTo>
                      <a:lnTo>
                        <a:pt x="161" y="125"/>
                      </a:lnTo>
                      <a:lnTo>
                        <a:pt x="161" y="151"/>
                      </a:lnTo>
                      <a:lnTo>
                        <a:pt x="171" y="127"/>
                      </a:lnTo>
                      <a:lnTo>
                        <a:pt x="151" y="119"/>
                      </a:lnTo>
                      <a:lnTo>
                        <a:pt x="141" y="144"/>
                      </a:lnTo>
                      <a:lnTo>
                        <a:pt x="156" y="122"/>
                      </a:lnTo>
                      <a:lnTo>
                        <a:pt x="141" y="111"/>
                      </a:lnTo>
                      <a:lnTo>
                        <a:pt x="125" y="133"/>
                      </a:lnTo>
                      <a:lnTo>
                        <a:pt x="150" y="122"/>
                      </a:lnTo>
                      <a:lnTo>
                        <a:pt x="128" y="76"/>
                      </a:lnTo>
                      <a:lnTo>
                        <a:pt x="104" y="87"/>
                      </a:lnTo>
                      <a:lnTo>
                        <a:pt x="130" y="78"/>
                      </a:lnTo>
                      <a:lnTo>
                        <a:pt x="116" y="38"/>
                      </a:lnTo>
                      <a:lnTo>
                        <a:pt x="115" y="36"/>
                      </a:lnTo>
                      <a:lnTo>
                        <a:pt x="110" y="30"/>
                      </a:lnTo>
                      <a:lnTo>
                        <a:pt x="96" y="15"/>
                      </a:lnTo>
                      <a:lnTo>
                        <a:pt x="95" y="13"/>
                      </a:lnTo>
                      <a:lnTo>
                        <a:pt x="87" y="7"/>
                      </a:lnTo>
                      <a:lnTo>
                        <a:pt x="73" y="1"/>
                      </a:lnTo>
                      <a:lnTo>
                        <a:pt x="73" y="1"/>
                      </a:lnTo>
                      <a:lnTo>
                        <a:pt x="63" y="0"/>
                      </a:lnTo>
                      <a:lnTo>
                        <a:pt x="41" y="0"/>
                      </a:lnTo>
                      <a:lnTo>
                        <a:pt x="41" y="0"/>
                      </a:lnTo>
                      <a:lnTo>
                        <a:pt x="30" y="1"/>
                      </a:lnTo>
                      <a:lnTo>
                        <a:pt x="23" y="7"/>
                      </a:lnTo>
                      <a:lnTo>
                        <a:pt x="17" y="15"/>
                      </a:lnTo>
                      <a:lnTo>
                        <a:pt x="17" y="16"/>
                      </a:lnTo>
                      <a:lnTo>
                        <a:pt x="10" y="32"/>
                      </a:lnTo>
                      <a:lnTo>
                        <a:pt x="10" y="32"/>
                      </a:lnTo>
                      <a:lnTo>
                        <a:pt x="3" y="53"/>
                      </a:lnTo>
                      <a:lnTo>
                        <a:pt x="27" y="62"/>
                      </a:lnTo>
                      <a:lnTo>
                        <a:pt x="7" y="46"/>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19" name="Freeform 75"/>
                <p:cNvSpPr>
                  <a:spLocks/>
                </p:cNvSpPr>
                <p:nvPr/>
              </p:nvSpPr>
              <p:spPr bwMode="auto">
                <a:xfrm>
                  <a:off x="2451" y="3867"/>
                  <a:ext cx="202" cy="88"/>
                </a:xfrm>
                <a:custGeom>
                  <a:avLst/>
                  <a:gdLst>
                    <a:gd name="T0" fmla="*/ 38 w 403"/>
                    <a:gd name="T1" fmla="*/ 89 h 177"/>
                    <a:gd name="T2" fmla="*/ 44 w 403"/>
                    <a:gd name="T3" fmla="*/ 80 h 177"/>
                    <a:gd name="T4" fmla="*/ 52 w 403"/>
                    <a:gd name="T5" fmla="*/ 69 h 177"/>
                    <a:gd name="T6" fmla="*/ 32 w 403"/>
                    <a:gd name="T7" fmla="*/ 42 h 177"/>
                    <a:gd name="T8" fmla="*/ 64 w 403"/>
                    <a:gd name="T9" fmla="*/ 39 h 177"/>
                    <a:gd name="T10" fmla="*/ 40 w 403"/>
                    <a:gd name="T11" fmla="*/ 52 h 177"/>
                    <a:gd name="T12" fmla="*/ 58 w 403"/>
                    <a:gd name="T13" fmla="*/ 45 h 177"/>
                    <a:gd name="T14" fmla="*/ 61 w 403"/>
                    <a:gd name="T15" fmla="*/ 54 h 177"/>
                    <a:gd name="T16" fmla="*/ 55 w 403"/>
                    <a:gd name="T17" fmla="*/ 52 h 177"/>
                    <a:gd name="T18" fmla="*/ 73 w 403"/>
                    <a:gd name="T19" fmla="*/ 29 h 177"/>
                    <a:gd name="T20" fmla="*/ 73 w 403"/>
                    <a:gd name="T21" fmla="*/ 65 h 177"/>
                    <a:gd name="T22" fmla="*/ 66 w 403"/>
                    <a:gd name="T23" fmla="*/ 52 h 177"/>
                    <a:gd name="T24" fmla="*/ 80 w 403"/>
                    <a:gd name="T25" fmla="*/ 98 h 177"/>
                    <a:gd name="T26" fmla="*/ 106 w 403"/>
                    <a:gd name="T27" fmla="*/ 147 h 177"/>
                    <a:gd name="T28" fmla="*/ 122 w 403"/>
                    <a:gd name="T29" fmla="*/ 163 h 177"/>
                    <a:gd name="T30" fmla="*/ 149 w 403"/>
                    <a:gd name="T31" fmla="*/ 175 h 177"/>
                    <a:gd name="T32" fmla="*/ 159 w 403"/>
                    <a:gd name="T33" fmla="*/ 177 h 177"/>
                    <a:gd name="T34" fmla="*/ 210 w 403"/>
                    <a:gd name="T35" fmla="*/ 164 h 177"/>
                    <a:gd name="T36" fmla="*/ 221 w 403"/>
                    <a:gd name="T37" fmla="*/ 157 h 177"/>
                    <a:gd name="T38" fmla="*/ 250 w 403"/>
                    <a:gd name="T39" fmla="*/ 124 h 177"/>
                    <a:gd name="T40" fmla="*/ 280 w 403"/>
                    <a:gd name="T41" fmla="*/ 86 h 177"/>
                    <a:gd name="T42" fmla="*/ 279 w 403"/>
                    <a:gd name="T43" fmla="*/ 88 h 177"/>
                    <a:gd name="T44" fmla="*/ 273 w 403"/>
                    <a:gd name="T45" fmla="*/ 54 h 177"/>
                    <a:gd name="T46" fmla="*/ 291 w 403"/>
                    <a:gd name="T47" fmla="*/ 72 h 177"/>
                    <a:gd name="T48" fmla="*/ 302 w 403"/>
                    <a:gd name="T49" fmla="*/ 75 h 177"/>
                    <a:gd name="T50" fmla="*/ 326 w 403"/>
                    <a:gd name="T51" fmla="*/ 66 h 177"/>
                    <a:gd name="T52" fmla="*/ 312 w 403"/>
                    <a:gd name="T53" fmla="*/ 68 h 177"/>
                    <a:gd name="T54" fmla="*/ 343 w 403"/>
                    <a:gd name="T55" fmla="*/ 45 h 177"/>
                    <a:gd name="T56" fmla="*/ 372 w 403"/>
                    <a:gd name="T57" fmla="*/ 83 h 177"/>
                    <a:gd name="T58" fmla="*/ 387 w 403"/>
                    <a:gd name="T59" fmla="*/ 88 h 177"/>
                    <a:gd name="T60" fmla="*/ 387 w 403"/>
                    <a:gd name="T61" fmla="*/ 32 h 177"/>
                    <a:gd name="T62" fmla="*/ 389 w 403"/>
                    <a:gd name="T63" fmla="*/ 32 h 177"/>
                    <a:gd name="T64" fmla="*/ 346 w 403"/>
                    <a:gd name="T65" fmla="*/ 19 h 177"/>
                    <a:gd name="T66" fmla="*/ 315 w 403"/>
                    <a:gd name="T67" fmla="*/ 16 h 177"/>
                    <a:gd name="T68" fmla="*/ 286 w 403"/>
                    <a:gd name="T69" fmla="*/ 25 h 177"/>
                    <a:gd name="T70" fmla="*/ 291 w 403"/>
                    <a:gd name="T71" fmla="*/ 23 h 177"/>
                    <a:gd name="T72" fmla="*/ 262 w 403"/>
                    <a:gd name="T73" fmla="*/ 29 h 177"/>
                    <a:gd name="T74" fmla="*/ 253 w 403"/>
                    <a:gd name="T75" fmla="*/ 37 h 177"/>
                    <a:gd name="T76" fmla="*/ 239 w 403"/>
                    <a:gd name="T77" fmla="*/ 54 h 177"/>
                    <a:gd name="T78" fmla="*/ 230 w 403"/>
                    <a:gd name="T79" fmla="*/ 106 h 177"/>
                    <a:gd name="T80" fmla="*/ 182 w 403"/>
                    <a:gd name="T81" fmla="*/ 121 h 177"/>
                    <a:gd name="T82" fmla="*/ 194 w 403"/>
                    <a:gd name="T83" fmla="*/ 114 h 177"/>
                    <a:gd name="T84" fmla="*/ 170 w 403"/>
                    <a:gd name="T85" fmla="*/ 126 h 177"/>
                    <a:gd name="T86" fmla="*/ 159 w 403"/>
                    <a:gd name="T87" fmla="*/ 150 h 177"/>
                    <a:gd name="T88" fmla="*/ 152 w 403"/>
                    <a:gd name="T89" fmla="*/ 117 h 177"/>
                    <a:gd name="T90" fmla="*/ 156 w 403"/>
                    <a:gd name="T91" fmla="*/ 121 h 177"/>
                    <a:gd name="T92" fmla="*/ 124 w 403"/>
                    <a:gd name="T93" fmla="*/ 129 h 177"/>
                    <a:gd name="T94" fmla="*/ 127 w 403"/>
                    <a:gd name="T95" fmla="*/ 74 h 177"/>
                    <a:gd name="T96" fmla="*/ 129 w 403"/>
                    <a:gd name="T97" fmla="*/ 78 h 177"/>
                    <a:gd name="T98" fmla="*/ 115 w 403"/>
                    <a:gd name="T99" fmla="*/ 34 h 177"/>
                    <a:gd name="T100" fmla="*/ 109 w 403"/>
                    <a:gd name="T101" fmla="*/ 25 h 177"/>
                    <a:gd name="T102" fmla="*/ 84 w 403"/>
                    <a:gd name="T103" fmla="*/ 5 h 177"/>
                    <a:gd name="T104" fmla="*/ 67 w 403"/>
                    <a:gd name="T105" fmla="*/ 2 h 177"/>
                    <a:gd name="T106" fmla="*/ 40 w 403"/>
                    <a:gd name="T107" fmla="*/ 0 h 177"/>
                    <a:gd name="T108" fmla="*/ 29 w 403"/>
                    <a:gd name="T109" fmla="*/ 2 h 177"/>
                    <a:gd name="T110" fmla="*/ 17 w 403"/>
                    <a:gd name="T111" fmla="*/ 14 h 177"/>
                    <a:gd name="T112" fmla="*/ 8 w 403"/>
                    <a:gd name="T113" fmla="*/ 34 h 177"/>
                    <a:gd name="T114" fmla="*/ 26 w 403"/>
                    <a:gd name="T115" fmla="*/ 62 h 177"/>
                    <a:gd name="T116" fmla="*/ 0 w 403"/>
                    <a:gd name="T117" fmla="*/ 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177">
                      <a:moveTo>
                        <a:pt x="0" y="51"/>
                      </a:moveTo>
                      <a:lnTo>
                        <a:pt x="38" y="89"/>
                      </a:lnTo>
                      <a:lnTo>
                        <a:pt x="46" y="82"/>
                      </a:lnTo>
                      <a:lnTo>
                        <a:pt x="44" y="80"/>
                      </a:lnTo>
                      <a:lnTo>
                        <a:pt x="51" y="72"/>
                      </a:lnTo>
                      <a:lnTo>
                        <a:pt x="52" y="69"/>
                      </a:lnTo>
                      <a:lnTo>
                        <a:pt x="58" y="49"/>
                      </a:lnTo>
                      <a:lnTo>
                        <a:pt x="32" y="42"/>
                      </a:lnTo>
                      <a:lnTo>
                        <a:pt x="57" y="54"/>
                      </a:lnTo>
                      <a:lnTo>
                        <a:pt x="64" y="39"/>
                      </a:lnTo>
                      <a:lnTo>
                        <a:pt x="40" y="26"/>
                      </a:lnTo>
                      <a:lnTo>
                        <a:pt x="40" y="52"/>
                      </a:lnTo>
                      <a:lnTo>
                        <a:pt x="51" y="51"/>
                      </a:lnTo>
                      <a:lnTo>
                        <a:pt x="58" y="45"/>
                      </a:lnTo>
                      <a:lnTo>
                        <a:pt x="40" y="54"/>
                      </a:lnTo>
                      <a:lnTo>
                        <a:pt x="61" y="54"/>
                      </a:lnTo>
                      <a:lnTo>
                        <a:pt x="61" y="26"/>
                      </a:lnTo>
                      <a:lnTo>
                        <a:pt x="55" y="52"/>
                      </a:lnTo>
                      <a:lnTo>
                        <a:pt x="67" y="55"/>
                      </a:lnTo>
                      <a:lnTo>
                        <a:pt x="73" y="29"/>
                      </a:lnTo>
                      <a:lnTo>
                        <a:pt x="57" y="49"/>
                      </a:lnTo>
                      <a:lnTo>
                        <a:pt x="73" y="65"/>
                      </a:lnTo>
                      <a:lnTo>
                        <a:pt x="90" y="45"/>
                      </a:lnTo>
                      <a:lnTo>
                        <a:pt x="66" y="52"/>
                      </a:lnTo>
                      <a:lnTo>
                        <a:pt x="78" y="94"/>
                      </a:lnTo>
                      <a:lnTo>
                        <a:pt x="80" y="98"/>
                      </a:lnTo>
                      <a:lnTo>
                        <a:pt x="101" y="141"/>
                      </a:lnTo>
                      <a:lnTo>
                        <a:pt x="106" y="147"/>
                      </a:lnTo>
                      <a:lnTo>
                        <a:pt x="107" y="150"/>
                      </a:lnTo>
                      <a:lnTo>
                        <a:pt x="122" y="163"/>
                      </a:lnTo>
                      <a:lnTo>
                        <a:pt x="129" y="166"/>
                      </a:lnTo>
                      <a:lnTo>
                        <a:pt x="149" y="175"/>
                      </a:lnTo>
                      <a:lnTo>
                        <a:pt x="149" y="175"/>
                      </a:lnTo>
                      <a:lnTo>
                        <a:pt x="159" y="177"/>
                      </a:lnTo>
                      <a:lnTo>
                        <a:pt x="167" y="177"/>
                      </a:lnTo>
                      <a:lnTo>
                        <a:pt x="210" y="164"/>
                      </a:lnTo>
                      <a:lnTo>
                        <a:pt x="213" y="163"/>
                      </a:lnTo>
                      <a:lnTo>
                        <a:pt x="221" y="157"/>
                      </a:lnTo>
                      <a:lnTo>
                        <a:pt x="222" y="157"/>
                      </a:lnTo>
                      <a:lnTo>
                        <a:pt x="250" y="124"/>
                      </a:lnTo>
                      <a:lnTo>
                        <a:pt x="251" y="123"/>
                      </a:lnTo>
                      <a:lnTo>
                        <a:pt x="280" y="86"/>
                      </a:lnTo>
                      <a:lnTo>
                        <a:pt x="259" y="69"/>
                      </a:lnTo>
                      <a:lnTo>
                        <a:pt x="279" y="88"/>
                      </a:lnTo>
                      <a:lnTo>
                        <a:pt x="292" y="72"/>
                      </a:lnTo>
                      <a:lnTo>
                        <a:pt x="273" y="54"/>
                      </a:lnTo>
                      <a:lnTo>
                        <a:pt x="283" y="78"/>
                      </a:lnTo>
                      <a:lnTo>
                        <a:pt x="291" y="72"/>
                      </a:lnTo>
                      <a:lnTo>
                        <a:pt x="279" y="80"/>
                      </a:lnTo>
                      <a:lnTo>
                        <a:pt x="302" y="75"/>
                      </a:lnTo>
                      <a:lnTo>
                        <a:pt x="306" y="74"/>
                      </a:lnTo>
                      <a:lnTo>
                        <a:pt x="326" y="66"/>
                      </a:lnTo>
                      <a:lnTo>
                        <a:pt x="315" y="42"/>
                      </a:lnTo>
                      <a:lnTo>
                        <a:pt x="312" y="68"/>
                      </a:lnTo>
                      <a:lnTo>
                        <a:pt x="340" y="71"/>
                      </a:lnTo>
                      <a:lnTo>
                        <a:pt x="343" y="45"/>
                      </a:lnTo>
                      <a:lnTo>
                        <a:pt x="335" y="71"/>
                      </a:lnTo>
                      <a:lnTo>
                        <a:pt x="372" y="83"/>
                      </a:lnTo>
                      <a:lnTo>
                        <a:pt x="372" y="83"/>
                      </a:lnTo>
                      <a:lnTo>
                        <a:pt x="387" y="88"/>
                      </a:lnTo>
                      <a:lnTo>
                        <a:pt x="403" y="37"/>
                      </a:lnTo>
                      <a:lnTo>
                        <a:pt x="387" y="32"/>
                      </a:lnTo>
                      <a:lnTo>
                        <a:pt x="380" y="57"/>
                      </a:lnTo>
                      <a:lnTo>
                        <a:pt x="389" y="32"/>
                      </a:lnTo>
                      <a:lnTo>
                        <a:pt x="352" y="20"/>
                      </a:lnTo>
                      <a:lnTo>
                        <a:pt x="346" y="19"/>
                      </a:lnTo>
                      <a:lnTo>
                        <a:pt x="319" y="16"/>
                      </a:lnTo>
                      <a:lnTo>
                        <a:pt x="315" y="16"/>
                      </a:lnTo>
                      <a:lnTo>
                        <a:pt x="306" y="17"/>
                      </a:lnTo>
                      <a:lnTo>
                        <a:pt x="286" y="25"/>
                      </a:lnTo>
                      <a:lnTo>
                        <a:pt x="296" y="49"/>
                      </a:lnTo>
                      <a:lnTo>
                        <a:pt x="291" y="23"/>
                      </a:lnTo>
                      <a:lnTo>
                        <a:pt x="268" y="28"/>
                      </a:lnTo>
                      <a:lnTo>
                        <a:pt x="262" y="29"/>
                      </a:lnTo>
                      <a:lnTo>
                        <a:pt x="254" y="36"/>
                      </a:lnTo>
                      <a:lnTo>
                        <a:pt x="253" y="37"/>
                      </a:lnTo>
                      <a:lnTo>
                        <a:pt x="239" y="52"/>
                      </a:lnTo>
                      <a:lnTo>
                        <a:pt x="239" y="54"/>
                      </a:lnTo>
                      <a:lnTo>
                        <a:pt x="210" y="91"/>
                      </a:lnTo>
                      <a:lnTo>
                        <a:pt x="230" y="106"/>
                      </a:lnTo>
                      <a:lnTo>
                        <a:pt x="210" y="89"/>
                      </a:lnTo>
                      <a:lnTo>
                        <a:pt x="182" y="121"/>
                      </a:lnTo>
                      <a:lnTo>
                        <a:pt x="202" y="138"/>
                      </a:lnTo>
                      <a:lnTo>
                        <a:pt x="194" y="114"/>
                      </a:lnTo>
                      <a:lnTo>
                        <a:pt x="152" y="126"/>
                      </a:lnTo>
                      <a:lnTo>
                        <a:pt x="170" y="126"/>
                      </a:lnTo>
                      <a:lnTo>
                        <a:pt x="159" y="124"/>
                      </a:lnTo>
                      <a:lnTo>
                        <a:pt x="159" y="150"/>
                      </a:lnTo>
                      <a:lnTo>
                        <a:pt x="171" y="126"/>
                      </a:lnTo>
                      <a:lnTo>
                        <a:pt x="152" y="117"/>
                      </a:lnTo>
                      <a:lnTo>
                        <a:pt x="139" y="141"/>
                      </a:lnTo>
                      <a:lnTo>
                        <a:pt x="156" y="121"/>
                      </a:lnTo>
                      <a:lnTo>
                        <a:pt x="141" y="109"/>
                      </a:lnTo>
                      <a:lnTo>
                        <a:pt x="124" y="129"/>
                      </a:lnTo>
                      <a:lnTo>
                        <a:pt x="149" y="117"/>
                      </a:lnTo>
                      <a:lnTo>
                        <a:pt x="127" y="74"/>
                      </a:lnTo>
                      <a:lnTo>
                        <a:pt x="103" y="86"/>
                      </a:lnTo>
                      <a:lnTo>
                        <a:pt x="129" y="78"/>
                      </a:lnTo>
                      <a:lnTo>
                        <a:pt x="116" y="37"/>
                      </a:lnTo>
                      <a:lnTo>
                        <a:pt x="115" y="34"/>
                      </a:lnTo>
                      <a:lnTo>
                        <a:pt x="109" y="26"/>
                      </a:lnTo>
                      <a:lnTo>
                        <a:pt x="109" y="25"/>
                      </a:lnTo>
                      <a:lnTo>
                        <a:pt x="92" y="9"/>
                      </a:lnTo>
                      <a:lnTo>
                        <a:pt x="84" y="5"/>
                      </a:lnTo>
                      <a:lnTo>
                        <a:pt x="80" y="5"/>
                      </a:lnTo>
                      <a:lnTo>
                        <a:pt x="67" y="2"/>
                      </a:lnTo>
                      <a:lnTo>
                        <a:pt x="61" y="0"/>
                      </a:lnTo>
                      <a:lnTo>
                        <a:pt x="40" y="0"/>
                      </a:lnTo>
                      <a:lnTo>
                        <a:pt x="40" y="0"/>
                      </a:lnTo>
                      <a:lnTo>
                        <a:pt x="29" y="2"/>
                      </a:lnTo>
                      <a:lnTo>
                        <a:pt x="21" y="8"/>
                      </a:lnTo>
                      <a:lnTo>
                        <a:pt x="17" y="14"/>
                      </a:lnTo>
                      <a:lnTo>
                        <a:pt x="9" y="29"/>
                      </a:lnTo>
                      <a:lnTo>
                        <a:pt x="8" y="34"/>
                      </a:lnTo>
                      <a:lnTo>
                        <a:pt x="1" y="54"/>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0" name="Freeform 76"/>
                <p:cNvSpPr>
                  <a:spLocks/>
                </p:cNvSpPr>
                <p:nvPr/>
              </p:nvSpPr>
              <p:spPr bwMode="auto">
                <a:xfrm>
                  <a:off x="2812" y="3867"/>
                  <a:ext cx="202" cy="88"/>
                </a:xfrm>
                <a:custGeom>
                  <a:avLst/>
                  <a:gdLst>
                    <a:gd name="T0" fmla="*/ 39 w 403"/>
                    <a:gd name="T1" fmla="*/ 89 h 177"/>
                    <a:gd name="T2" fmla="*/ 45 w 403"/>
                    <a:gd name="T3" fmla="*/ 80 h 177"/>
                    <a:gd name="T4" fmla="*/ 51 w 403"/>
                    <a:gd name="T5" fmla="*/ 72 h 177"/>
                    <a:gd name="T6" fmla="*/ 65 w 403"/>
                    <a:gd name="T7" fmla="*/ 37 h 177"/>
                    <a:gd name="T8" fmla="*/ 40 w 403"/>
                    <a:gd name="T9" fmla="*/ 52 h 177"/>
                    <a:gd name="T10" fmla="*/ 59 w 403"/>
                    <a:gd name="T11" fmla="*/ 45 h 177"/>
                    <a:gd name="T12" fmla="*/ 40 w 403"/>
                    <a:gd name="T13" fmla="*/ 54 h 177"/>
                    <a:gd name="T14" fmla="*/ 63 w 403"/>
                    <a:gd name="T15" fmla="*/ 26 h 177"/>
                    <a:gd name="T16" fmla="*/ 69 w 403"/>
                    <a:gd name="T17" fmla="*/ 55 h 177"/>
                    <a:gd name="T18" fmla="*/ 57 w 403"/>
                    <a:gd name="T19" fmla="*/ 49 h 177"/>
                    <a:gd name="T20" fmla="*/ 91 w 403"/>
                    <a:gd name="T21" fmla="*/ 45 h 177"/>
                    <a:gd name="T22" fmla="*/ 80 w 403"/>
                    <a:gd name="T23" fmla="*/ 95 h 177"/>
                    <a:gd name="T24" fmla="*/ 101 w 403"/>
                    <a:gd name="T25" fmla="*/ 141 h 177"/>
                    <a:gd name="T26" fmla="*/ 108 w 403"/>
                    <a:gd name="T27" fmla="*/ 150 h 177"/>
                    <a:gd name="T28" fmla="*/ 129 w 403"/>
                    <a:gd name="T29" fmla="*/ 166 h 177"/>
                    <a:gd name="T30" fmla="*/ 150 w 403"/>
                    <a:gd name="T31" fmla="*/ 175 h 177"/>
                    <a:gd name="T32" fmla="*/ 170 w 403"/>
                    <a:gd name="T33" fmla="*/ 177 h 177"/>
                    <a:gd name="T34" fmla="*/ 207 w 403"/>
                    <a:gd name="T35" fmla="*/ 163 h 177"/>
                    <a:gd name="T36" fmla="*/ 216 w 403"/>
                    <a:gd name="T37" fmla="*/ 157 h 177"/>
                    <a:gd name="T38" fmla="*/ 224 w 403"/>
                    <a:gd name="T39" fmla="*/ 106 h 177"/>
                    <a:gd name="T40" fmla="*/ 278 w 403"/>
                    <a:gd name="T41" fmla="*/ 88 h 177"/>
                    <a:gd name="T42" fmla="*/ 278 w 403"/>
                    <a:gd name="T43" fmla="*/ 89 h 177"/>
                    <a:gd name="T44" fmla="*/ 273 w 403"/>
                    <a:gd name="T45" fmla="*/ 54 h 177"/>
                    <a:gd name="T46" fmla="*/ 301 w 403"/>
                    <a:gd name="T47" fmla="*/ 75 h 177"/>
                    <a:gd name="T48" fmla="*/ 325 w 403"/>
                    <a:gd name="T49" fmla="*/ 66 h 177"/>
                    <a:gd name="T50" fmla="*/ 311 w 403"/>
                    <a:gd name="T51" fmla="*/ 68 h 177"/>
                    <a:gd name="T52" fmla="*/ 343 w 403"/>
                    <a:gd name="T53" fmla="*/ 45 h 177"/>
                    <a:gd name="T54" fmla="*/ 373 w 403"/>
                    <a:gd name="T55" fmla="*/ 83 h 177"/>
                    <a:gd name="T56" fmla="*/ 403 w 403"/>
                    <a:gd name="T57" fmla="*/ 37 h 177"/>
                    <a:gd name="T58" fmla="*/ 353 w 403"/>
                    <a:gd name="T59" fmla="*/ 20 h 177"/>
                    <a:gd name="T60" fmla="*/ 317 w 403"/>
                    <a:gd name="T61" fmla="*/ 16 h 177"/>
                    <a:gd name="T62" fmla="*/ 305 w 403"/>
                    <a:gd name="T63" fmla="*/ 17 h 177"/>
                    <a:gd name="T64" fmla="*/ 294 w 403"/>
                    <a:gd name="T65" fmla="*/ 49 h 177"/>
                    <a:gd name="T66" fmla="*/ 268 w 403"/>
                    <a:gd name="T67" fmla="*/ 28 h 177"/>
                    <a:gd name="T68" fmla="*/ 255 w 403"/>
                    <a:gd name="T69" fmla="*/ 36 h 177"/>
                    <a:gd name="T70" fmla="*/ 238 w 403"/>
                    <a:gd name="T71" fmla="*/ 51 h 177"/>
                    <a:gd name="T72" fmla="*/ 204 w 403"/>
                    <a:gd name="T73" fmla="*/ 89 h 177"/>
                    <a:gd name="T74" fmla="*/ 196 w 403"/>
                    <a:gd name="T75" fmla="*/ 138 h 177"/>
                    <a:gd name="T76" fmla="*/ 152 w 403"/>
                    <a:gd name="T77" fmla="*/ 126 h 177"/>
                    <a:gd name="T78" fmla="*/ 161 w 403"/>
                    <a:gd name="T79" fmla="*/ 124 h 177"/>
                    <a:gd name="T80" fmla="*/ 172 w 403"/>
                    <a:gd name="T81" fmla="*/ 126 h 177"/>
                    <a:gd name="T82" fmla="*/ 140 w 403"/>
                    <a:gd name="T83" fmla="*/ 141 h 177"/>
                    <a:gd name="T84" fmla="*/ 141 w 403"/>
                    <a:gd name="T85" fmla="*/ 109 h 177"/>
                    <a:gd name="T86" fmla="*/ 149 w 403"/>
                    <a:gd name="T87" fmla="*/ 118 h 177"/>
                    <a:gd name="T88" fmla="*/ 104 w 403"/>
                    <a:gd name="T89" fmla="*/ 86 h 177"/>
                    <a:gd name="T90" fmla="*/ 117 w 403"/>
                    <a:gd name="T91" fmla="*/ 37 h 177"/>
                    <a:gd name="T92" fmla="*/ 111 w 403"/>
                    <a:gd name="T93" fmla="*/ 26 h 177"/>
                    <a:gd name="T94" fmla="*/ 94 w 403"/>
                    <a:gd name="T95" fmla="*/ 11 h 177"/>
                    <a:gd name="T96" fmla="*/ 82 w 403"/>
                    <a:gd name="T97" fmla="*/ 5 h 177"/>
                    <a:gd name="T98" fmla="*/ 63 w 403"/>
                    <a:gd name="T99" fmla="*/ 0 h 177"/>
                    <a:gd name="T100" fmla="*/ 40 w 403"/>
                    <a:gd name="T101" fmla="*/ 0 h 177"/>
                    <a:gd name="T102" fmla="*/ 22 w 403"/>
                    <a:gd name="T103" fmla="*/ 8 h 177"/>
                    <a:gd name="T104" fmla="*/ 16 w 403"/>
                    <a:gd name="T105" fmla="*/ 17 h 177"/>
                    <a:gd name="T106" fmla="*/ 2 w 403"/>
                    <a:gd name="T107" fmla="*/ 52 h 177"/>
                    <a:gd name="T108" fmla="*/ 8 w 403"/>
                    <a:gd name="T109" fmla="*/ 4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177">
                      <a:moveTo>
                        <a:pt x="0" y="51"/>
                      </a:moveTo>
                      <a:lnTo>
                        <a:pt x="39" y="89"/>
                      </a:lnTo>
                      <a:lnTo>
                        <a:pt x="46" y="82"/>
                      </a:lnTo>
                      <a:lnTo>
                        <a:pt x="45" y="80"/>
                      </a:lnTo>
                      <a:lnTo>
                        <a:pt x="51" y="72"/>
                      </a:lnTo>
                      <a:lnTo>
                        <a:pt x="51" y="72"/>
                      </a:lnTo>
                      <a:lnTo>
                        <a:pt x="59" y="52"/>
                      </a:lnTo>
                      <a:lnTo>
                        <a:pt x="65" y="37"/>
                      </a:lnTo>
                      <a:lnTo>
                        <a:pt x="40" y="26"/>
                      </a:lnTo>
                      <a:lnTo>
                        <a:pt x="40" y="52"/>
                      </a:lnTo>
                      <a:lnTo>
                        <a:pt x="51" y="51"/>
                      </a:lnTo>
                      <a:lnTo>
                        <a:pt x="59" y="45"/>
                      </a:lnTo>
                      <a:lnTo>
                        <a:pt x="65" y="37"/>
                      </a:lnTo>
                      <a:lnTo>
                        <a:pt x="40" y="54"/>
                      </a:lnTo>
                      <a:lnTo>
                        <a:pt x="63" y="54"/>
                      </a:lnTo>
                      <a:lnTo>
                        <a:pt x="63" y="26"/>
                      </a:lnTo>
                      <a:lnTo>
                        <a:pt x="57" y="52"/>
                      </a:lnTo>
                      <a:lnTo>
                        <a:pt x="69" y="55"/>
                      </a:lnTo>
                      <a:lnTo>
                        <a:pt x="75" y="29"/>
                      </a:lnTo>
                      <a:lnTo>
                        <a:pt x="57" y="49"/>
                      </a:lnTo>
                      <a:lnTo>
                        <a:pt x="72" y="65"/>
                      </a:lnTo>
                      <a:lnTo>
                        <a:pt x="91" y="45"/>
                      </a:lnTo>
                      <a:lnTo>
                        <a:pt x="66" y="54"/>
                      </a:lnTo>
                      <a:lnTo>
                        <a:pt x="80" y="95"/>
                      </a:lnTo>
                      <a:lnTo>
                        <a:pt x="82" y="98"/>
                      </a:lnTo>
                      <a:lnTo>
                        <a:pt x="101" y="141"/>
                      </a:lnTo>
                      <a:lnTo>
                        <a:pt x="106" y="147"/>
                      </a:lnTo>
                      <a:lnTo>
                        <a:pt x="108" y="150"/>
                      </a:lnTo>
                      <a:lnTo>
                        <a:pt x="123" y="163"/>
                      </a:lnTo>
                      <a:lnTo>
                        <a:pt x="129" y="166"/>
                      </a:lnTo>
                      <a:lnTo>
                        <a:pt x="150" y="175"/>
                      </a:lnTo>
                      <a:lnTo>
                        <a:pt x="150" y="175"/>
                      </a:lnTo>
                      <a:lnTo>
                        <a:pt x="161" y="177"/>
                      </a:lnTo>
                      <a:lnTo>
                        <a:pt x="170" y="177"/>
                      </a:lnTo>
                      <a:lnTo>
                        <a:pt x="206" y="164"/>
                      </a:lnTo>
                      <a:lnTo>
                        <a:pt x="207" y="163"/>
                      </a:lnTo>
                      <a:lnTo>
                        <a:pt x="215" y="157"/>
                      </a:lnTo>
                      <a:lnTo>
                        <a:pt x="216" y="157"/>
                      </a:lnTo>
                      <a:lnTo>
                        <a:pt x="244" y="124"/>
                      </a:lnTo>
                      <a:lnTo>
                        <a:pt x="224" y="106"/>
                      </a:lnTo>
                      <a:lnTo>
                        <a:pt x="244" y="124"/>
                      </a:lnTo>
                      <a:lnTo>
                        <a:pt x="278" y="88"/>
                      </a:lnTo>
                      <a:lnTo>
                        <a:pt x="258" y="69"/>
                      </a:lnTo>
                      <a:lnTo>
                        <a:pt x="278" y="89"/>
                      </a:lnTo>
                      <a:lnTo>
                        <a:pt x="293" y="74"/>
                      </a:lnTo>
                      <a:lnTo>
                        <a:pt x="273" y="54"/>
                      </a:lnTo>
                      <a:lnTo>
                        <a:pt x="279" y="80"/>
                      </a:lnTo>
                      <a:lnTo>
                        <a:pt x="301" y="75"/>
                      </a:lnTo>
                      <a:lnTo>
                        <a:pt x="305" y="74"/>
                      </a:lnTo>
                      <a:lnTo>
                        <a:pt x="325" y="66"/>
                      </a:lnTo>
                      <a:lnTo>
                        <a:pt x="314" y="42"/>
                      </a:lnTo>
                      <a:lnTo>
                        <a:pt x="311" y="68"/>
                      </a:lnTo>
                      <a:lnTo>
                        <a:pt x="340" y="71"/>
                      </a:lnTo>
                      <a:lnTo>
                        <a:pt x="343" y="45"/>
                      </a:lnTo>
                      <a:lnTo>
                        <a:pt x="336" y="71"/>
                      </a:lnTo>
                      <a:lnTo>
                        <a:pt x="373" y="83"/>
                      </a:lnTo>
                      <a:lnTo>
                        <a:pt x="386" y="88"/>
                      </a:lnTo>
                      <a:lnTo>
                        <a:pt x="403" y="37"/>
                      </a:lnTo>
                      <a:lnTo>
                        <a:pt x="389" y="32"/>
                      </a:lnTo>
                      <a:lnTo>
                        <a:pt x="353" y="20"/>
                      </a:lnTo>
                      <a:lnTo>
                        <a:pt x="346" y="19"/>
                      </a:lnTo>
                      <a:lnTo>
                        <a:pt x="317" y="16"/>
                      </a:lnTo>
                      <a:lnTo>
                        <a:pt x="314" y="16"/>
                      </a:lnTo>
                      <a:lnTo>
                        <a:pt x="305" y="17"/>
                      </a:lnTo>
                      <a:lnTo>
                        <a:pt x="285" y="25"/>
                      </a:lnTo>
                      <a:lnTo>
                        <a:pt x="294" y="49"/>
                      </a:lnTo>
                      <a:lnTo>
                        <a:pt x="290" y="23"/>
                      </a:lnTo>
                      <a:lnTo>
                        <a:pt x="268" y="28"/>
                      </a:lnTo>
                      <a:lnTo>
                        <a:pt x="262" y="29"/>
                      </a:lnTo>
                      <a:lnTo>
                        <a:pt x="255" y="36"/>
                      </a:lnTo>
                      <a:lnTo>
                        <a:pt x="239" y="51"/>
                      </a:lnTo>
                      <a:lnTo>
                        <a:pt x="238" y="51"/>
                      </a:lnTo>
                      <a:lnTo>
                        <a:pt x="204" y="88"/>
                      </a:lnTo>
                      <a:lnTo>
                        <a:pt x="204" y="89"/>
                      </a:lnTo>
                      <a:lnTo>
                        <a:pt x="176" y="121"/>
                      </a:lnTo>
                      <a:lnTo>
                        <a:pt x="196" y="138"/>
                      </a:lnTo>
                      <a:lnTo>
                        <a:pt x="187" y="114"/>
                      </a:lnTo>
                      <a:lnTo>
                        <a:pt x="152" y="126"/>
                      </a:lnTo>
                      <a:lnTo>
                        <a:pt x="172" y="126"/>
                      </a:lnTo>
                      <a:lnTo>
                        <a:pt x="161" y="124"/>
                      </a:lnTo>
                      <a:lnTo>
                        <a:pt x="161" y="150"/>
                      </a:lnTo>
                      <a:lnTo>
                        <a:pt x="172" y="126"/>
                      </a:lnTo>
                      <a:lnTo>
                        <a:pt x="150" y="117"/>
                      </a:lnTo>
                      <a:lnTo>
                        <a:pt x="140" y="141"/>
                      </a:lnTo>
                      <a:lnTo>
                        <a:pt x="157" y="121"/>
                      </a:lnTo>
                      <a:lnTo>
                        <a:pt x="141" y="109"/>
                      </a:lnTo>
                      <a:lnTo>
                        <a:pt x="124" y="129"/>
                      </a:lnTo>
                      <a:lnTo>
                        <a:pt x="149" y="118"/>
                      </a:lnTo>
                      <a:lnTo>
                        <a:pt x="129" y="75"/>
                      </a:lnTo>
                      <a:lnTo>
                        <a:pt x="104" y="86"/>
                      </a:lnTo>
                      <a:lnTo>
                        <a:pt x="131" y="78"/>
                      </a:lnTo>
                      <a:lnTo>
                        <a:pt x="117" y="37"/>
                      </a:lnTo>
                      <a:lnTo>
                        <a:pt x="115" y="34"/>
                      </a:lnTo>
                      <a:lnTo>
                        <a:pt x="111" y="26"/>
                      </a:lnTo>
                      <a:lnTo>
                        <a:pt x="95" y="11"/>
                      </a:lnTo>
                      <a:lnTo>
                        <a:pt x="94" y="11"/>
                      </a:lnTo>
                      <a:lnTo>
                        <a:pt x="86" y="5"/>
                      </a:lnTo>
                      <a:lnTo>
                        <a:pt x="82" y="5"/>
                      </a:lnTo>
                      <a:lnTo>
                        <a:pt x="69" y="2"/>
                      </a:lnTo>
                      <a:lnTo>
                        <a:pt x="63" y="0"/>
                      </a:lnTo>
                      <a:lnTo>
                        <a:pt x="40" y="0"/>
                      </a:lnTo>
                      <a:lnTo>
                        <a:pt x="40" y="0"/>
                      </a:lnTo>
                      <a:lnTo>
                        <a:pt x="29" y="2"/>
                      </a:lnTo>
                      <a:lnTo>
                        <a:pt x="22" y="8"/>
                      </a:lnTo>
                      <a:lnTo>
                        <a:pt x="16" y="16"/>
                      </a:lnTo>
                      <a:lnTo>
                        <a:pt x="16" y="17"/>
                      </a:lnTo>
                      <a:lnTo>
                        <a:pt x="10" y="32"/>
                      </a:lnTo>
                      <a:lnTo>
                        <a:pt x="2" y="52"/>
                      </a:lnTo>
                      <a:lnTo>
                        <a:pt x="26" y="62"/>
                      </a:lnTo>
                      <a:lnTo>
                        <a:pt x="8" y="43"/>
                      </a:lnTo>
                      <a:lnTo>
                        <a:pt x="0" y="51"/>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1" name="Freeform 77"/>
                <p:cNvSpPr>
                  <a:spLocks/>
                </p:cNvSpPr>
                <p:nvPr/>
              </p:nvSpPr>
              <p:spPr bwMode="auto">
                <a:xfrm>
                  <a:off x="3165" y="3867"/>
                  <a:ext cx="202" cy="88"/>
                </a:xfrm>
                <a:custGeom>
                  <a:avLst/>
                  <a:gdLst>
                    <a:gd name="T0" fmla="*/ 45 w 405"/>
                    <a:gd name="T1" fmla="*/ 83 h 177"/>
                    <a:gd name="T2" fmla="*/ 51 w 405"/>
                    <a:gd name="T3" fmla="*/ 72 h 177"/>
                    <a:gd name="T4" fmla="*/ 34 w 405"/>
                    <a:gd name="T5" fmla="*/ 42 h 177"/>
                    <a:gd name="T6" fmla="*/ 66 w 405"/>
                    <a:gd name="T7" fmla="*/ 40 h 177"/>
                    <a:gd name="T8" fmla="*/ 43 w 405"/>
                    <a:gd name="T9" fmla="*/ 52 h 177"/>
                    <a:gd name="T10" fmla="*/ 62 w 405"/>
                    <a:gd name="T11" fmla="*/ 45 h 177"/>
                    <a:gd name="T12" fmla="*/ 63 w 405"/>
                    <a:gd name="T13" fmla="*/ 54 h 177"/>
                    <a:gd name="T14" fmla="*/ 59 w 405"/>
                    <a:gd name="T15" fmla="*/ 52 h 177"/>
                    <a:gd name="T16" fmla="*/ 79 w 405"/>
                    <a:gd name="T17" fmla="*/ 29 h 177"/>
                    <a:gd name="T18" fmla="*/ 68 w 405"/>
                    <a:gd name="T19" fmla="*/ 54 h 177"/>
                    <a:gd name="T20" fmla="*/ 72 w 405"/>
                    <a:gd name="T21" fmla="*/ 63 h 177"/>
                    <a:gd name="T22" fmla="*/ 68 w 405"/>
                    <a:gd name="T23" fmla="*/ 54 h 177"/>
                    <a:gd name="T24" fmla="*/ 83 w 405"/>
                    <a:gd name="T25" fmla="*/ 98 h 177"/>
                    <a:gd name="T26" fmla="*/ 109 w 405"/>
                    <a:gd name="T27" fmla="*/ 147 h 177"/>
                    <a:gd name="T28" fmla="*/ 124 w 405"/>
                    <a:gd name="T29" fmla="*/ 161 h 177"/>
                    <a:gd name="T30" fmla="*/ 151 w 405"/>
                    <a:gd name="T31" fmla="*/ 175 h 177"/>
                    <a:gd name="T32" fmla="*/ 161 w 405"/>
                    <a:gd name="T33" fmla="*/ 177 h 177"/>
                    <a:gd name="T34" fmla="*/ 212 w 405"/>
                    <a:gd name="T35" fmla="*/ 164 h 177"/>
                    <a:gd name="T36" fmla="*/ 222 w 405"/>
                    <a:gd name="T37" fmla="*/ 157 h 177"/>
                    <a:gd name="T38" fmla="*/ 253 w 405"/>
                    <a:gd name="T39" fmla="*/ 124 h 177"/>
                    <a:gd name="T40" fmla="*/ 284 w 405"/>
                    <a:gd name="T41" fmla="*/ 86 h 177"/>
                    <a:gd name="T42" fmla="*/ 284 w 405"/>
                    <a:gd name="T43" fmla="*/ 86 h 177"/>
                    <a:gd name="T44" fmla="*/ 275 w 405"/>
                    <a:gd name="T45" fmla="*/ 54 h 177"/>
                    <a:gd name="T46" fmla="*/ 293 w 405"/>
                    <a:gd name="T47" fmla="*/ 72 h 177"/>
                    <a:gd name="T48" fmla="*/ 304 w 405"/>
                    <a:gd name="T49" fmla="*/ 75 h 177"/>
                    <a:gd name="T50" fmla="*/ 328 w 405"/>
                    <a:gd name="T51" fmla="*/ 68 h 177"/>
                    <a:gd name="T52" fmla="*/ 316 w 405"/>
                    <a:gd name="T53" fmla="*/ 68 h 177"/>
                    <a:gd name="T54" fmla="*/ 348 w 405"/>
                    <a:gd name="T55" fmla="*/ 45 h 177"/>
                    <a:gd name="T56" fmla="*/ 374 w 405"/>
                    <a:gd name="T57" fmla="*/ 83 h 177"/>
                    <a:gd name="T58" fmla="*/ 405 w 405"/>
                    <a:gd name="T59" fmla="*/ 37 h 177"/>
                    <a:gd name="T60" fmla="*/ 357 w 405"/>
                    <a:gd name="T61" fmla="*/ 20 h 177"/>
                    <a:gd name="T62" fmla="*/ 322 w 405"/>
                    <a:gd name="T63" fmla="*/ 16 h 177"/>
                    <a:gd name="T64" fmla="*/ 310 w 405"/>
                    <a:gd name="T65" fmla="*/ 17 h 177"/>
                    <a:gd name="T66" fmla="*/ 298 w 405"/>
                    <a:gd name="T67" fmla="*/ 49 h 177"/>
                    <a:gd name="T68" fmla="*/ 270 w 405"/>
                    <a:gd name="T69" fmla="*/ 28 h 177"/>
                    <a:gd name="T70" fmla="*/ 256 w 405"/>
                    <a:gd name="T71" fmla="*/ 36 h 177"/>
                    <a:gd name="T72" fmla="*/ 242 w 405"/>
                    <a:gd name="T73" fmla="*/ 52 h 177"/>
                    <a:gd name="T74" fmla="*/ 213 w 405"/>
                    <a:gd name="T75" fmla="*/ 91 h 177"/>
                    <a:gd name="T76" fmla="*/ 213 w 405"/>
                    <a:gd name="T77" fmla="*/ 89 h 177"/>
                    <a:gd name="T78" fmla="*/ 204 w 405"/>
                    <a:gd name="T79" fmla="*/ 138 h 177"/>
                    <a:gd name="T80" fmla="*/ 154 w 405"/>
                    <a:gd name="T81" fmla="*/ 126 h 177"/>
                    <a:gd name="T82" fmla="*/ 161 w 405"/>
                    <a:gd name="T83" fmla="*/ 124 h 177"/>
                    <a:gd name="T84" fmla="*/ 173 w 405"/>
                    <a:gd name="T85" fmla="*/ 126 h 177"/>
                    <a:gd name="T86" fmla="*/ 141 w 405"/>
                    <a:gd name="T87" fmla="*/ 141 h 177"/>
                    <a:gd name="T88" fmla="*/ 146 w 405"/>
                    <a:gd name="T89" fmla="*/ 109 h 177"/>
                    <a:gd name="T90" fmla="*/ 152 w 405"/>
                    <a:gd name="T91" fmla="*/ 117 h 177"/>
                    <a:gd name="T92" fmla="*/ 106 w 405"/>
                    <a:gd name="T93" fmla="*/ 86 h 177"/>
                    <a:gd name="T94" fmla="*/ 118 w 405"/>
                    <a:gd name="T95" fmla="*/ 37 h 177"/>
                    <a:gd name="T96" fmla="*/ 112 w 405"/>
                    <a:gd name="T97" fmla="*/ 28 h 177"/>
                    <a:gd name="T98" fmla="*/ 97 w 405"/>
                    <a:gd name="T99" fmla="*/ 11 h 177"/>
                    <a:gd name="T100" fmla="*/ 85 w 405"/>
                    <a:gd name="T101" fmla="*/ 3 h 177"/>
                    <a:gd name="T102" fmla="*/ 63 w 405"/>
                    <a:gd name="T103" fmla="*/ 0 h 177"/>
                    <a:gd name="T104" fmla="*/ 43 w 405"/>
                    <a:gd name="T105" fmla="*/ 0 h 177"/>
                    <a:gd name="T106" fmla="*/ 25 w 405"/>
                    <a:gd name="T107" fmla="*/ 8 h 177"/>
                    <a:gd name="T108" fmla="*/ 13 w 405"/>
                    <a:gd name="T109" fmla="*/ 28 h 177"/>
                    <a:gd name="T110" fmla="*/ 2 w 405"/>
                    <a:gd name="T111" fmla="*/ 52 h 177"/>
                    <a:gd name="T112" fmla="*/ 5 w 405"/>
                    <a:gd name="T113"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177">
                      <a:moveTo>
                        <a:pt x="0" y="55"/>
                      </a:moveTo>
                      <a:lnTo>
                        <a:pt x="45" y="83"/>
                      </a:lnTo>
                      <a:lnTo>
                        <a:pt x="49" y="75"/>
                      </a:lnTo>
                      <a:lnTo>
                        <a:pt x="51" y="72"/>
                      </a:lnTo>
                      <a:lnTo>
                        <a:pt x="59" y="52"/>
                      </a:lnTo>
                      <a:lnTo>
                        <a:pt x="34" y="42"/>
                      </a:lnTo>
                      <a:lnTo>
                        <a:pt x="57" y="55"/>
                      </a:lnTo>
                      <a:lnTo>
                        <a:pt x="66" y="40"/>
                      </a:lnTo>
                      <a:lnTo>
                        <a:pt x="43" y="26"/>
                      </a:lnTo>
                      <a:lnTo>
                        <a:pt x="43" y="52"/>
                      </a:lnTo>
                      <a:lnTo>
                        <a:pt x="54" y="51"/>
                      </a:lnTo>
                      <a:lnTo>
                        <a:pt x="62" y="45"/>
                      </a:lnTo>
                      <a:lnTo>
                        <a:pt x="43" y="54"/>
                      </a:lnTo>
                      <a:lnTo>
                        <a:pt x="63" y="54"/>
                      </a:lnTo>
                      <a:lnTo>
                        <a:pt x="63" y="26"/>
                      </a:lnTo>
                      <a:lnTo>
                        <a:pt x="59" y="52"/>
                      </a:lnTo>
                      <a:lnTo>
                        <a:pt x="74" y="55"/>
                      </a:lnTo>
                      <a:lnTo>
                        <a:pt x="79" y="29"/>
                      </a:lnTo>
                      <a:lnTo>
                        <a:pt x="60" y="48"/>
                      </a:lnTo>
                      <a:lnTo>
                        <a:pt x="68" y="54"/>
                      </a:lnTo>
                      <a:lnTo>
                        <a:pt x="59" y="48"/>
                      </a:lnTo>
                      <a:lnTo>
                        <a:pt x="72" y="63"/>
                      </a:lnTo>
                      <a:lnTo>
                        <a:pt x="92" y="45"/>
                      </a:lnTo>
                      <a:lnTo>
                        <a:pt x="68" y="54"/>
                      </a:lnTo>
                      <a:lnTo>
                        <a:pt x="82" y="95"/>
                      </a:lnTo>
                      <a:lnTo>
                        <a:pt x="83" y="98"/>
                      </a:lnTo>
                      <a:lnTo>
                        <a:pt x="105" y="141"/>
                      </a:lnTo>
                      <a:lnTo>
                        <a:pt x="109" y="147"/>
                      </a:lnTo>
                      <a:lnTo>
                        <a:pt x="111" y="149"/>
                      </a:lnTo>
                      <a:lnTo>
                        <a:pt x="124" y="161"/>
                      </a:lnTo>
                      <a:lnTo>
                        <a:pt x="131" y="166"/>
                      </a:lnTo>
                      <a:lnTo>
                        <a:pt x="151" y="175"/>
                      </a:lnTo>
                      <a:lnTo>
                        <a:pt x="151" y="175"/>
                      </a:lnTo>
                      <a:lnTo>
                        <a:pt x="161" y="177"/>
                      </a:lnTo>
                      <a:lnTo>
                        <a:pt x="169" y="177"/>
                      </a:lnTo>
                      <a:lnTo>
                        <a:pt x="212" y="164"/>
                      </a:lnTo>
                      <a:lnTo>
                        <a:pt x="215" y="163"/>
                      </a:lnTo>
                      <a:lnTo>
                        <a:pt x="222" y="157"/>
                      </a:lnTo>
                      <a:lnTo>
                        <a:pt x="224" y="157"/>
                      </a:lnTo>
                      <a:lnTo>
                        <a:pt x="253" y="124"/>
                      </a:lnTo>
                      <a:lnTo>
                        <a:pt x="255" y="123"/>
                      </a:lnTo>
                      <a:lnTo>
                        <a:pt x="284" y="86"/>
                      </a:lnTo>
                      <a:lnTo>
                        <a:pt x="262" y="69"/>
                      </a:lnTo>
                      <a:lnTo>
                        <a:pt x="284" y="86"/>
                      </a:lnTo>
                      <a:lnTo>
                        <a:pt x="296" y="71"/>
                      </a:lnTo>
                      <a:lnTo>
                        <a:pt x="275" y="54"/>
                      </a:lnTo>
                      <a:lnTo>
                        <a:pt x="285" y="78"/>
                      </a:lnTo>
                      <a:lnTo>
                        <a:pt x="293" y="72"/>
                      </a:lnTo>
                      <a:lnTo>
                        <a:pt x="281" y="80"/>
                      </a:lnTo>
                      <a:lnTo>
                        <a:pt x="304" y="75"/>
                      </a:lnTo>
                      <a:lnTo>
                        <a:pt x="307" y="75"/>
                      </a:lnTo>
                      <a:lnTo>
                        <a:pt x="328" y="68"/>
                      </a:lnTo>
                      <a:lnTo>
                        <a:pt x="319" y="42"/>
                      </a:lnTo>
                      <a:lnTo>
                        <a:pt x="316" y="68"/>
                      </a:lnTo>
                      <a:lnTo>
                        <a:pt x="345" y="71"/>
                      </a:lnTo>
                      <a:lnTo>
                        <a:pt x="348" y="45"/>
                      </a:lnTo>
                      <a:lnTo>
                        <a:pt x="339" y="71"/>
                      </a:lnTo>
                      <a:lnTo>
                        <a:pt x="374" y="83"/>
                      </a:lnTo>
                      <a:lnTo>
                        <a:pt x="386" y="88"/>
                      </a:lnTo>
                      <a:lnTo>
                        <a:pt x="405" y="37"/>
                      </a:lnTo>
                      <a:lnTo>
                        <a:pt x="393" y="32"/>
                      </a:lnTo>
                      <a:lnTo>
                        <a:pt x="357" y="20"/>
                      </a:lnTo>
                      <a:lnTo>
                        <a:pt x="351" y="19"/>
                      </a:lnTo>
                      <a:lnTo>
                        <a:pt x="322" y="16"/>
                      </a:lnTo>
                      <a:lnTo>
                        <a:pt x="319" y="16"/>
                      </a:lnTo>
                      <a:lnTo>
                        <a:pt x="310" y="17"/>
                      </a:lnTo>
                      <a:lnTo>
                        <a:pt x="288" y="25"/>
                      </a:lnTo>
                      <a:lnTo>
                        <a:pt x="298" y="49"/>
                      </a:lnTo>
                      <a:lnTo>
                        <a:pt x="293" y="23"/>
                      </a:lnTo>
                      <a:lnTo>
                        <a:pt x="270" y="28"/>
                      </a:lnTo>
                      <a:lnTo>
                        <a:pt x="264" y="29"/>
                      </a:lnTo>
                      <a:lnTo>
                        <a:pt x="256" y="36"/>
                      </a:lnTo>
                      <a:lnTo>
                        <a:pt x="255" y="37"/>
                      </a:lnTo>
                      <a:lnTo>
                        <a:pt x="242" y="52"/>
                      </a:lnTo>
                      <a:lnTo>
                        <a:pt x="242" y="54"/>
                      </a:lnTo>
                      <a:lnTo>
                        <a:pt x="213" y="91"/>
                      </a:lnTo>
                      <a:lnTo>
                        <a:pt x="233" y="106"/>
                      </a:lnTo>
                      <a:lnTo>
                        <a:pt x="213" y="89"/>
                      </a:lnTo>
                      <a:lnTo>
                        <a:pt x="184" y="121"/>
                      </a:lnTo>
                      <a:lnTo>
                        <a:pt x="204" y="138"/>
                      </a:lnTo>
                      <a:lnTo>
                        <a:pt x="196" y="114"/>
                      </a:lnTo>
                      <a:lnTo>
                        <a:pt x="154" y="126"/>
                      </a:lnTo>
                      <a:lnTo>
                        <a:pt x="172" y="126"/>
                      </a:lnTo>
                      <a:lnTo>
                        <a:pt x="161" y="124"/>
                      </a:lnTo>
                      <a:lnTo>
                        <a:pt x="161" y="150"/>
                      </a:lnTo>
                      <a:lnTo>
                        <a:pt x="173" y="126"/>
                      </a:lnTo>
                      <a:lnTo>
                        <a:pt x="154" y="117"/>
                      </a:lnTo>
                      <a:lnTo>
                        <a:pt x="141" y="141"/>
                      </a:lnTo>
                      <a:lnTo>
                        <a:pt x="160" y="121"/>
                      </a:lnTo>
                      <a:lnTo>
                        <a:pt x="146" y="109"/>
                      </a:lnTo>
                      <a:lnTo>
                        <a:pt x="128" y="129"/>
                      </a:lnTo>
                      <a:lnTo>
                        <a:pt x="152" y="117"/>
                      </a:lnTo>
                      <a:lnTo>
                        <a:pt x="131" y="74"/>
                      </a:lnTo>
                      <a:lnTo>
                        <a:pt x="106" y="86"/>
                      </a:lnTo>
                      <a:lnTo>
                        <a:pt x="132" y="78"/>
                      </a:lnTo>
                      <a:lnTo>
                        <a:pt x="118" y="37"/>
                      </a:lnTo>
                      <a:lnTo>
                        <a:pt x="117" y="34"/>
                      </a:lnTo>
                      <a:lnTo>
                        <a:pt x="112" y="28"/>
                      </a:lnTo>
                      <a:lnTo>
                        <a:pt x="98" y="13"/>
                      </a:lnTo>
                      <a:lnTo>
                        <a:pt x="97" y="11"/>
                      </a:lnTo>
                      <a:lnTo>
                        <a:pt x="89" y="5"/>
                      </a:lnTo>
                      <a:lnTo>
                        <a:pt x="85" y="3"/>
                      </a:lnTo>
                      <a:lnTo>
                        <a:pt x="69" y="0"/>
                      </a:lnTo>
                      <a:lnTo>
                        <a:pt x="63" y="0"/>
                      </a:lnTo>
                      <a:lnTo>
                        <a:pt x="43" y="0"/>
                      </a:lnTo>
                      <a:lnTo>
                        <a:pt x="43" y="0"/>
                      </a:lnTo>
                      <a:lnTo>
                        <a:pt x="33" y="2"/>
                      </a:lnTo>
                      <a:lnTo>
                        <a:pt x="25" y="8"/>
                      </a:lnTo>
                      <a:lnTo>
                        <a:pt x="22" y="13"/>
                      </a:lnTo>
                      <a:lnTo>
                        <a:pt x="13" y="28"/>
                      </a:lnTo>
                      <a:lnTo>
                        <a:pt x="10" y="32"/>
                      </a:lnTo>
                      <a:lnTo>
                        <a:pt x="2" y="52"/>
                      </a:lnTo>
                      <a:lnTo>
                        <a:pt x="26" y="62"/>
                      </a:lnTo>
                      <a:lnTo>
                        <a:pt x="5" y="48"/>
                      </a:lnTo>
                      <a:lnTo>
                        <a:pt x="0" y="55"/>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2" name="Freeform 78"/>
                <p:cNvSpPr>
                  <a:spLocks/>
                </p:cNvSpPr>
                <p:nvPr/>
              </p:nvSpPr>
              <p:spPr bwMode="auto">
                <a:xfrm>
                  <a:off x="3452" y="3874"/>
                  <a:ext cx="200" cy="88"/>
                </a:xfrm>
                <a:custGeom>
                  <a:avLst/>
                  <a:gdLst>
                    <a:gd name="T0" fmla="*/ 40 w 402"/>
                    <a:gd name="T1" fmla="*/ 87 h 176"/>
                    <a:gd name="T2" fmla="*/ 52 w 402"/>
                    <a:gd name="T3" fmla="*/ 72 h 176"/>
                    <a:gd name="T4" fmla="*/ 60 w 402"/>
                    <a:gd name="T5" fmla="*/ 49 h 176"/>
                    <a:gd name="T6" fmla="*/ 58 w 402"/>
                    <a:gd name="T7" fmla="*/ 53 h 176"/>
                    <a:gd name="T8" fmla="*/ 42 w 402"/>
                    <a:gd name="T9" fmla="*/ 26 h 176"/>
                    <a:gd name="T10" fmla="*/ 52 w 402"/>
                    <a:gd name="T11" fmla="*/ 50 h 176"/>
                    <a:gd name="T12" fmla="*/ 42 w 402"/>
                    <a:gd name="T13" fmla="*/ 53 h 176"/>
                    <a:gd name="T14" fmla="*/ 62 w 402"/>
                    <a:gd name="T15" fmla="*/ 26 h 176"/>
                    <a:gd name="T16" fmla="*/ 72 w 402"/>
                    <a:gd name="T17" fmla="*/ 55 h 176"/>
                    <a:gd name="T18" fmla="*/ 58 w 402"/>
                    <a:gd name="T19" fmla="*/ 47 h 176"/>
                    <a:gd name="T20" fmla="*/ 57 w 402"/>
                    <a:gd name="T21" fmla="*/ 46 h 176"/>
                    <a:gd name="T22" fmla="*/ 91 w 402"/>
                    <a:gd name="T23" fmla="*/ 46 h 176"/>
                    <a:gd name="T24" fmla="*/ 81 w 402"/>
                    <a:gd name="T25" fmla="*/ 96 h 176"/>
                    <a:gd name="T26" fmla="*/ 104 w 402"/>
                    <a:gd name="T27" fmla="*/ 141 h 176"/>
                    <a:gd name="T28" fmla="*/ 111 w 402"/>
                    <a:gd name="T29" fmla="*/ 150 h 176"/>
                    <a:gd name="T30" fmla="*/ 132 w 402"/>
                    <a:gd name="T31" fmla="*/ 165 h 176"/>
                    <a:gd name="T32" fmla="*/ 152 w 402"/>
                    <a:gd name="T33" fmla="*/ 174 h 176"/>
                    <a:gd name="T34" fmla="*/ 170 w 402"/>
                    <a:gd name="T35" fmla="*/ 176 h 176"/>
                    <a:gd name="T36" fmla="*/ 215 w 402"/>
                    <a:gd name="T37" fmla="*/ 162 h 176"/>
                    <a:gd name="T38" fmla="*/ 224 w 402"/>
                    <a:gd name="T39" fmla="*/ 156 h 176"/>
                    <a:gd name="T40" fmla="*/ 254 w 402"/>
                    <a:gd name="T41" fmla="*/ 122 h 176"/>
                    <a:gd name="T42" fmla="*/ 261 w 402"/>
                    <a:gd name="T43" fmla="*/ 70 h 176"/>
                    <a:gd name="T44" fmla="*/ 296 w 402"/>
                    <a:gd name="T45" fmla="*/ 72 h 176"/>
                    <a:gd name="T46" fmla="*/ 282 w 402"/>
                    <a:gd name="T47" fmla="*/ 79 h 176"/>
                    <a:gd name="T48" fmla="*/ 308 w 402"/>
                    <a:gd name="T49" fmla="*/ 73 h 176"/>
                    <a:gd name="T50" fmla="*/ 317 w 402"/>
                    <a:gd name="T51" fmla="*/ 41 h 176"/>
                    <a:gd name="T52" fmla="*/ 343 w 402"/>
                    <a:gd name="T53" fmla="*/ 72 h 176"/>
                    <a:gd name="T54" fmla="*/ 339 w 402"/>
                    <a:gd name="T55" fmla="*/ 72 h 176"/>
                    <a:gd name="T56" fmla="*/ 377 w 402"/>
                    <a:gd name="T57" fmla="*/ 84 h 176"/>
                    <a:gd name="T58" fmla="*/ 402 w 402"/>
                    <a:gd name="T59" fmla="*/ 36 h 176"/>
                    <a:gd name="T60" fmla="*/ 383 w 402"/>
                    <a:gd name="T61" fmla="*/ 58 h 176"/>
                    <a:gd name="T62" fmla="*/ 356 w 402"/>
                    <a:gd name="T63" fmla="*/ 21 h 176"/>
                    <a:gd name="T64" fmla="*/ 322 w 402"/>
                    <a:gd name="T65" fmla="*/ 15 h 176"/>
                    <a:gd name="T66" fmla="*/ 308 w 402"/>
                    <a:gd name="T67" fmla="*/ 16 h 176"/>
                    <a:gd name="T68" fmla="*/ 297 w 402"/>
                    <a:gd name="T69" fmla="*/ 49 h 176"/>
                    <a:gd name="T70" fmla="*/ 271 w 402"/>
                    <a:gd name="T71" fmla="*/ 27 h 176"/>
                    <a:gd name="T72" fmla="*/ 258 w 402"/>
                    <a:gd name="T73" fmla="*/ 35 h 176"/>
                    <a:gd name="T74" fmla="*/ 241 w 402"/>
                    <a:gd name="T75" fmla="*/ 53 h 176"/>
                    <a:gd name="T76" fmla="*/ 213 w 402"/>
                    <a:gd name="T77" fmla="*/ 90 h 176"/>
                    <a:gd name="T78" fmla="*/ 213 w 402"/>
                    <a:gd name="T79" fmla="*/ 88 h 176"/>
                    <a:gd name="T80" fmla="*/ 204 w 402"/>
                    <a:gd name="T81" fmla="*/ 138 h 176"/>
                    <a:gd name="T82" fmla="*/ 155 w 402"/>
                    <a:gd name="T83" fmla="*/ 125 h 176"/>
                    <a:gd name="T84" fmla="*/ 163 w 402"/>
                    <a:gd name="T85" fmla="*/ 124 h 176"/>
                    <a:gd name="T86" fmla="*/ 175 w 402"/>
                    <a:gd name="T87" fmla="*/ 125 h 176"/>
                    <a:gd name="T88" fmla="*/ 143 w 402"/>
                    <a:gd name="T89" fmla="*/ 141 h 176"/>
                    <a:gd name="T90" fmla="*/ 144 w 402"/>
                    <a:gd name="T91" fmla="*/ 108 h 176"/>
                    <a:gd name="T92" fmla="*/ 152 w 402"/>
                    <a:gd name="T93" fmla="*/ 116 h 176"/>
                    <a:gd name="T94" fmla="*/ 106 w 402"/>
                    <a:gd name="T95" fmla="*/ 85 h 176"/>
                    <a:gd name="T96" fmla="*/ 115 w 402"/>
                    <a:gd name="T97" fmla="*/ 36 h 176"/>
                    <a:gd name="T98" fmla="*/ 112 w 402"/>
                    <a:gd name="T99" fmla="*/ 29 h 176"/>
                    <a:gd name="T100" fmla="*/ 95 w 402"/>
                    <a:gd name="T101" fmla="*/ 10 h 176"/>
                    <a:gd name="T102" fmla="*/ 83 w 402"/>
                    <a:gd name="T103" fmla="*/ 3 h 176"/>
                    <a:gd name="T104" fmla="*/ 62 w 402"/>
                    <a:gd name="T105" fmla="*/ 0 h 176"/>
                    <a:gd name="T106" fmla="*/ 42 w 402"/>
                    <a:gd name="T107" fmla="*/ 0 h 176"/>
                    <a:gd name="T108" fmla="*/ 23 w 402"/>
                    <a:gd name="T109" fmla="*/ 7 h 176"/>
                    <a:gd name="T110" fmla="*/ 11 w 402"/>
                    <a:gd name="T111" fmla="*/ 29 h 176"/>
                    <a:gd name="T112" fmla="*/ 3 w 402"/>
                    <a:gd name="T113" fmla="*/ 53 h 176"/>
                    <a:gd name="T114" fmla="*/ 8 w 402"/>
                    <a:gd name="T11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2" h="176">
                      <a:moveTo>
                        <a:pt x="0" y="53"/>
                      </a:moveTo>
                      <a:lnTo>
                        <a:pt x="40" y="87"/>
                      </a:lnTo>
                      <a:lnTo>
                        <a:pt x="48" y="78"/>
                      </a:lnTo>
                      <a:lnTo>
                        <a:pt x="52" y="72"/>
                      </a:lnTo>
                      <a:lnTo>
                        <a:pt x="54" y="69"/>
                      </a:lnTo>
                      <a:lnTo>
                        <a:pt x="60" y="49"/>
                      </a:lnTo>
                      <a:lnTo>
                        <a:pt x="34" y="41"/>
                      </a:lnTo>
                      <a:lnTo>
                        <a:pt x="58" y="53"/>
                      </a:lnTo>
                      <a:lnTo>
                        <a:pt x="66" y="38"/>
                      </a:lnTo>
                      <a:lnTo>
                        <a:pt x="42" y="26"/>
                      </a:lnTo>
                      <a:lnTo>
                        <a:pt x="42" y="52"/>
                      </a:lnTo>
                      <a:lnTo>
                        <a:pt x="52" y="50"/>
                      </a:lnTo>
                      <a:lnTo>
                        <a:pt x="60" y="44"/>
                      </a:lnTo>
                      <a:lnTo>
                        <a:pt x="42" y="53"/>
                      </a:lnTo>
                      <a:lnTo>
                        <a:pt x="62" y="53"/>
                      </a:lnTo>
                      <a:lnTo>
                        <a:pt x="62" y="26"/>
                      </a:lnTo>
                      <a:lnTo>
                        <a:pt x="57" y="52"/>
                      </a:lnTo>
                      <a:lnTo>
                        <a:pt x="72" y="55"/>
                      </a:lnTo>
                      <a:lnTo>
                        <a:pt x="77" y="29"/>
                      </a:lnTo>
                      <a:lnTo>
                        <a:pt x="58" y="47"/>
                      </a:lnTo>
                      <a:lnTo>
                        <a:pt x="66" y="53"/>
                      </a:lnTo>
                      <a:lnTo>
                        <a:pt x="57" y="46"/>
                      </a:lnTo>
                      <a:lnTo>
                        <a:pt x="71" y="62"/>
                      </a:lnTo>
                      <a:lnTo>
                        <a:pt x="91" y="46"/>
                      </a:lnTo>
                      <a:lnTo>
                        <a:pt x="66" y="56"/>
                      </a:lnTo>
                      <a:lnTo>
                        <a:pt x="81" y="96"/>
                      </a:lnTo>
                      <a:lnTo>
                        <a:pt x="83" y="98"/>
                      </a:lnTo>
                      <a:lnTo>
                        <a:pt x="104" y="141"/>
                      </a:lnTo>
                      <a:lnTo>
                        <a:pt x="109" y="147"/>
                      </a:lnTo>
                      <a:lnTo>
                        <a:pt x="111" y="150"/>
                      </a:lnTo>
                      <a:lnTo>
                        <a:pt x="126" y="162"/>
                      </a:lnTo>
                      <a:lnTo>
                        <a:pt x="132" y="165"/>
                      </a:lnTo>
                      <a:lnTo>
                        <a:pt x="152" y="174"/>
                      </a:lnTo>
                      <a:lnTo>
                        <a:pt x="152" y="174"/>
                      </a:lnTo>
                      <a:lnTo>
                        <a:pt x="163" y="176"/>
                      </a:lnTo>
                      <a:lnTo>
                        <a:pt x="170" y="176"/>
                      </a:lnTo>
                      <a:lnTo>
                        <a:pt x="212" y="164"/>
                      </a:lnTo>
                      <a:lnTo>
                        <a:pt x="215" y="162"/>
                      </a:lnTo>
                      <a:lnTo>
                        <a:pt x="222" y="156"/>
                      </a:lnTo>
                      <a:lnTo>
                        <a:pt x="224" y="156"/>
                      </a:lnTo>
                      <a:lnTo>
                        <a:pt x="253" y="124"/>
                      </a:lnTo>
                      <a:lnTo>
                        <a:pt x="254" y="122"/>
                      </a:lnTo>
                      <a:lnTo>
                        <a:pt x="282" y="87"/>
                      </a:lnTo>
                      <a:lnTo>
                        <a:pt x="261" y="70"/>
                      </a:lnTo>
                      <a:lnTo>
                        <a:pt x="281" y="88"/>
                      </a:lnTo>
                      <a:lnTo>
                        <a:pt x="296" y="72"/>
                      </a:lnTo>
                      <a:lnTo>
                        <a:pt x="276" y="53"/>
                      </a:lnTo>
                      <a:lnTo>
                        <a:pt x="282" y="79"/>
                      </a:lnTo>
                      <a:lnTo>
                        <a:pt x="303" y="75"/>
                      </a:lnTo>
                      <a:lnTo>
                        <a:pt x="308" y="73"/>
                      </a:lnTo>
                      <a:lnTo>
                        <a:pt x="328" y="66"/>
                      </a:lnTo>
                      <a:lnTo>
                        <a:pt x="317" y="41"/>
                      </a:lnTo>
                      <a:lnTo>
                        <a:pt x="314" y="67"/>
                      </a:lnTo>
                      <a:lnTo>
                        <a:pt x="343" y="72"/>
                      </a:lnTo>
                      <a:lnTo>
                        <a:pt x="346" y="46"/>
                      </a:lnTo>
                      <a:lnTo>
                        <a:pt x="339" y="72"/>
                      </a:lnTo>
                      <a:lnTo>
                        <a:pt x="375" y="84"/>
                      </a:lnTo>
                      <a:lnTo>
                        <a:pt x="377" y="84"/>
                      </a:lnTo>
                      <a:lnTo>
                        <a:pt x="389" y="87"/>
                      </a:lnTo>
                      <a:lnTo>
                        <a:pt x="402" y="36"/>
                      </a:lnTo>
                      <a:lnTo>
                        <a:pt x="389" y="33"/>
                      </a:lnTo>
                      <a:lnTo>
                        <a:pt x="383" y="58"/>
                      </a:lnTo>
                      <a:lnTo>
                        <a:pt x="392" y="33"/>
                      </a:lnTo>
                      <a:lnTo>
                        <a:pt x="356" y="21"/>
                      </a:lnTo>
                      <a:lnTo>
                        <a:pt x="351" y="20"/>
                      </a:lnTo>
                      <a:lnTo>
                        <a:pt x="322" y="15"/>
                      </a:lnTo>
                      <a:lnTo>
                        <a:pt x="317" y="15"/>
                      </a:lnTo>
                      <a:lnTo>
                        <a:pt x="308" y="16"/>
                      </a:lnTo>
                      <a:lnTo>
                        <a:pt x="288" y="24"/>
                      </a:lnTo>
                      <a:lnTo>
                        <a:pt x="297" y="49"/>
                      </a:lnTo>
                      <a:lnTo>
                        <a:pt x="293" y="23"/>
                      </a:lnTo>
                      <a:lnTo>
                        <a:pt x="271" y="27"/>
                      </a:lnTo>
                      <a:lnTo>
                        <a:pt x="265" y="29"/>
                      </a:lnTo>
                      <a:lnTo>
                        <a:pt x="258" y="35"/>
                      </a:lnTo>
                      <a:lnTo>
                        <a:pt x="256" y="36"/>
                      </a:lnTo>
                      <a:lnTo>
                        <a:pt x="241" y="53"/>
                      </a:lnTo>
                      <a:lnTo>
                        <a:pt x="241" y="55"/>
                      </a:lnTo>
                      <a:lnTo>
                        <a:pt x="213" y="90"/>
                      </a:lnTo>
                      <a:lnTo>
                        <a:pt x="233" y="105"/>
                      </a:lnTo>
                      <a:lnTo>
                        <a:pt x="213" y="88"/>
                      </a:lnTo>
                      <a:lnTo>
                        <a:pt x="184" y="121"/>
                      </a:lnTo>
                      <a:lnTo>
                        <a:pt x="204" y="138"/>
                      </a:lnTo>
                      <a:lnTo>
                        <a:pt x="196" y="113"/>
                      </a:lnTo>
                      <a:lnTo>
                        <a:pt x="155" y="125"/>
                      </a:lnTo>
                      <a:lnTo>
                        <a:pt x="173" y="125"/>
                      </a:lnTo>
                      <a:lnTo>
                        <a:pt x="163" y="124"/>
                      </a:lnTo>
                      <a:lnTo>
                        <a:pt x="163" y="150"/>
                      </a:lnTo>
                      <a:lnTo>
                        <a:pt x="175" y="125"/>
                      </a:lnTo>
                      <a:lnTo>
                        <a:pt x="155" y="116"/>
                      </a:lnTo>
                      <a:lnTo>
                        <a:pt x="143" y="141"/>
                      </a:lnTo>
                      <a:lnTo>
                        <a:pt x="160" y="121"/>
                      </a:lnTo>
                      <a:lnTo>
                        <a:pt x="144" y="108"/>
                      </a:lnTo>
                      <a:lnTo>
                        <a:pt x="127" y="128"/>
                      </a:lnTo>
                      <a:lnTo>
                        <a:pt x="152" y="116"/>
                      </a:lnTo>
                      <a:lnTo>
                        <a:pt x="130" y="73"/>
                      </a:lnTo>
                      <a:lnTo>
                        <a:pt x="106" y="85"/>
                      </a:lnTo>
                      <a:lnTo>
                        <a:pt x="130" y="76"/>
                      </a:lnTo>
                      <a:lnTo>
                        <a:pt x="115" y="36"/>
                      </a:lnTo>
                      <a:lnTo>
                        <a:pt x="115" y="35"/>
                      </a:lnTo>
                      <a:lnTo>
                        <a:pt x="112" y="29"/>
                      </a:lnTo>
                      <a:lnTo>
                        <a:pt x="98" y="12"/>
                      </a:lnTo>
                      <a:lnTo>
                        <a:pt x="95" y="10"/>
                      </a:lnTo>
                      <a:lnTo>
                        <a:pt x="88" y="4"/>
                      </a:lnTo>
                      <a:lnTo>
                        <a:pt x="83" y="3"/>
                      </a:lnTo>
                      <a:lnTo>
                        <a:pt x="68" y="0"/>
                      </a:lnTo>
                      <a:lnTo>
                        <a:pt x="62" y="0"/>
                      </a:lnTo>
                      <a:lnTo>
                        <a:pt x="42" y="0"/>
                      </a:lnTo>
                      <a:lnTo>
                        <a:pt x="42" y="0"/>
                      </a:lnTo>
                      <a:lnTo>
                        <a:pt x="31" y="1"/>
                      </a:lnTo>
                      <a:lnTo>
                        <a:pt x="23" y="7"/>
                      </a:lnTo>
                      <a:lnTo>
                        <a:pt x="19" y="13"/>
                      </a:lnTo>
                      <a:lnTo>
                        <a:pt x="11" y="29"/>
                      </a:lnTo>
                      <a:lnTo>
                        <a:pt x="9" y="33"/>
                      </a:lnTo>
                      <a:lnTo>
                        <a:pt x="3" y="53"/>
                      </a:lnTo>
                      <a:lnTo>
                        <a:pt x="28" y="61"/>
                      </a:lnTo>
                      <a:lnTo>
                        <a:pt x="8" y="44"/>
                      </a:lnTo>
                      <a:lnTo>
                        <a:pt x="0" y="53"/>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3" name="Freeform 79"/>
                <p:cNvSpPr>
                  <a:spLocks/>
                </p:cNvSpPr>
                <p:nvPr/>
              </p:nvSpPr>
              <p:spPr bwMode="auto">
                <a:xfrm>
                  <a:off x="2125" y="3872"/>
                  <a:ext cx="202" cy="89"/>
                </a:xfrm>
                <a:custGeom>
                  <a:avLst/>
                  <a:gdLst>
                    <a:gd name="T0" fmla="*/ 42 w 405"/>
                    <a:gd name="T1" fmla="*/ 86 h 178"/>
                    <a:gd name="T2" fmla="*/ 51 w 405"/>
                    <a:gd name="T3" fmla="*/ 72 h 178"/>
                    <a:gd name="T4" fmla="*/ 59 w 405"/>
                    <a:gd name="T5" fmla="*/ 52 h 178"/>
                    <a:gd name="T6" fmla="*/ 59 w 405"/>
                    <a:gd name="T7" fmla="*/ 54 h 178"/>
                    <a:gd name="T8" fmla="*/ 42 w 405"/>
                    <a:gd name="T9" fmla="*/ 26 h 178"/>
                    <a:gd name="T10" fmla="*/ 53 w 405"/>
                    <a:gd name="T11" fmla="*/ 51 h 178"/>
                    <a:gd name="T12" fmla="*/ 42 w 405"/>
                    <a:gd name="T13" fmla="*/ 54 h 178"/>
                    <a:gd name="T14" fmla="*/ 63 w 405"/>
                    <a:gd name="T15" fmla="*/ 26 h 178"/>
                    <a:gd name="T16" fmla="*/ 71 w 405"/>
                    <a:gd name="T17" fmla="*/ 55 h 178"/>
                    <a:gd name="T18" fmla="*/ 57 w 405"/>
                    <a:gd name="T19" fmla="*/ 48 h 178"/>
                    <a:gd name="T20" fmla="*/ 91 w 405"/>
                    <a:gd name="T21" fmla="*/ 44 h 178"/>
                    <a:gd name="T22" fmla="*/ 82 w 405"/>
                    <a:gd name="T23" fmla="*/ 97 h 178"/>
                    <a:gd name="T24" fmla="*/ 105 w 405"/>
                    <a:gd name="T25" fmla="*/ 143 h 178"/>
                    <a:gd name="T26" fmla="*/ 121 w 405"/>
                    <a:gd name="T27" fmla="*/ 162 h 178"/>
                    <a:gd name="T28" fmla="*/ 129 w 405"/>
                    <a:gd name="T29" fmla="*/ 167 h 178"/>
                    <a:gd name="T30" fmla="*/ 154 w 405"/>
                    <a:gd name="T31" fmla="*/ 176 h 178"/>
                    <a:gd name="T32" fmla="*/ 172 w 405"/>
                    <a:gd name="T33" fmla="*/ 178 h 178"/>
                    <a:gd name="T34" fmla="*/ 207 w 405"/>
                    <a:gd name="T35" fmla="*/ 164 h 178"/>
                    <a:gd name="T36" fmla="*/ 216 w 405"/>
                    <a:gd name="T37" fmla="*/ 158 h 178"/>
                    <a:gd name="T38" fmla="*/ 226 w 405"/>
                    <a:gd name="T39" fmla="*/ 106 h 178"/>
                    <a:gd name="T40" fmla="*/ 282 w 405"/>
                    <a:gd name="T41" fmla="*/ 89 h 178"/>
                    <a:gd name="T42" fmla="*/ 296 w 405"/>
                    <a:gd name="T43" fmla="*/ 71 h 178"/>
                    <a:gd name="T44" fmla="*/ 285 w 405"/>
                    <a:gd name="T45" fmla="*/ 78 h 178"/>
                    <a:gd name="T46" fmla="*/ 278 w 405"/>
                    <a:gd name="T47" fmla="*/ 80 h 178"/>
                    <a:gd name="T48" fmla="*/ 308 w 405"/>
                    <a:gd name="T49" fmla="*/ 75 h 178"/>
                    <a:gd name="T50" fmla="*/ 330 w 405"/>
                    <a:gd name="T51" fmla="*/ 66 h 178"/>
                    <a:gd name="T52" fmla="*/ 314 w 405"/>
                    <a:gd name="T53" fmla="*/ 67 h 178"/>
                    <a:gd name="T54" fmla="*/ 347 w 405"/>
                    <a:gd name="T55" fmla="*/ 44 h 178"/>
                    <a:gd name="T56" fmla="*/ 376 w 405"/>
                    <a:gd name="T57" fmla="*/ 83 h 178"/>
                    <a:gd name="T58" fmla="*/ 374 w 405"/>
                    <a:gd name="T59" fmla="*/ 83 h 178"/>
                    <a:gd name="T60" fmla="*/ 405 w 405"/>
                    <a:gd name="T61" fmla="*/ 37 h 178"/>
                    <a:gd name="T62" fmla="*/ 393 w 405"/>
                    <a:gd name="T63" fmla="*/ 32 h 178"/>
                    <a:gd name="T64" fmla="*/ 350 w 405"/>
                    <a:gd name="T65" fmla="*/ 18 h 178"/>
                    <a:gd name="T66" fmla="*/ 318 w 405"/>
                    <a:gd name="T67" fmla="*/ 15 h 178"/>
                    <a:gd name="T68" fmla="*/ 307 w 405"/>
                    <a:gd name="T69" fmla="*/ 17 h 178"/>
                    <a:gd name="T70" fmla="*/ 298 w 405"/>
                    <a:gd name="T71" fmla="*/ 51 h 178"/>
                    <a:gd name="T72" fmla="*/ 272 w 405"/>
                    <a:gd name="T73" fmla="*/ 28 h 178"/>
                    <a:gd name="T74" fmla="*/ 256 w 405"/>
                    <a:gd name="T75" fmla="*/ 35 h 178"/>
                    <a:gd name="T76" fmla="*/ 242 w 405"/>
                    <a:gd name="T77" fmla="*/ 52 h 178"/>
                    <a:gd name="T78" fmla="*/ 244 w 405"/>
                    <a:gd name="T79" fmla="*/ 51 h 178"/>
                    <a:gd name="T80" fmla="*/ 206 w 405"/>
                    <a:gd name="T81" fmla="*/ 89 h 178"/>
                    <a:gd name="T82" fmla="*/ 197 w 405"/>
                    <a:gd name="T83" fmla="*/ 139 h 178"/>
                    <a:gd name="T84" fmla="*/ 154 w 405"/>
                    <a:gd name="T85" fmla="*/ 127 h 178"/>
                    <a:gd name="T86" fmla="*/ 163 w 405"/>
                    <a:gd name="T87" fmla="*/ 152 h 178"/>
                    <a:gd name="T88" fmla="*/ 151 w 405"/>
                    <a:gd name="T89" fmla="*/ 118 h 178"/>
                    <a:gd name="T90" fmla="*/ 160 w 405"/>
                    <a:gd name="T91" fmla="*/ 124 h 178"/>
                    <a:gd name="T92" fmla="*/ 128 w 405"/>
                    <a:gd name="T93" fmla="*/ 130 h 178"/>
                    <a:gd name="T94" fmla="*/ 131 w 405"/>
                    <a:gd name="T95" fmla="*/ 75 h 178"/>
                    <a:gd name="T96" fmla="*/ 132 w 405"/>
                    <a:gd name="T97" fmla="*/ 78 h 178"/>
                    <a:gd name="T98" fmla="*/ 115 w 405"/>
                    <a:gd name="T99" fmla="*/ 34 h 178"/>
                    <a:gd name="T100" fmla="*/ 97 w 405"/>
                    <a:gd name="T101" fmla="*/ 12 h 178"/>
                    <a:gd name="T102" fmla="*/ 88 w 405"/>
                    <a:gd name="T103" fmla="*/ 5 h 178"/>
                    <a:gd name="T104" fmla="*/ 69 w 405"/>
                    <a:gd name="T105" fmla="*/ 0 h 178"/>
                    <a:gd name="T106" fmla="*/ 42 w 405"/>
                    <a:gd name="T107" fmla="*/ 0 h 178"/>
                    <a:gd name="T108" fmla="*/ 31 w 405"/>
                    <a:gd name="T109" fmla="*/ 2 h 178"/>
                    <a:gd name="T110" fmla="*/ 19 w 405"/>
                    <a:gd name="T111" fmla="*/ 14 h 178"/>
                    <a:gd name="T112" fmla="*/ 10 w 405"/>
                    <a:gd name="T113" fmla="*/ 32 h 178"/>
                    <a:gd name="T114" fmla="*/ 27 w 405"/>
                    <a:gd name="T115" fmla="*/ 61 h 178"/>
                    <a:gd name="T116" fmla="*/ 0 w 405"/>
                    <a:gd name="T117" fmla="*/ 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5" h="178">
                      <a:moveTo>
                        <a:pt x="0" y="52"/>
                      </a:moveTo>
                      <a:lnTo>
                        <a:pt x="42" y="86"/>
                      </a:lnTo>
                      <a:lnTo>
                        <a:pt x="48" y="78"/>
                      </a:lnTo>
                      <a:lnTo>
                        <a:pt x="51" y="72"/>
                      </a:lnTo>
                      <a:lnTo>
                        <a:pt x="51" y="72"/>
                      </a:lnTo>
                      <a:lnTo>
                        <a:pt x="59" y="52"/>
                      </a:lnTo>
                      <a:lnTo>
                        <a:pt x="34" y="41"/>
                      </a:lnTo>
                      <a:lnTo>
                        <a:pt x="59" y="54"/>
                      </a:lnTo>
                      <a:lnTo>
                        <a:pt x="66" y="38"/>
                      </a:lnTo>
                      <a:lnTo>
                        <a:pt x="42" y="26"/>
                      </a:lnTo>
                      <a:lnTo>
                        <a:pt x="42" y="52"/>
                      </a:lnTo>
                      <a:lnTo>
                        <a:pt x="53" y="51"/>
                      </a:lnTo>
                      <a:lnTo>
                        <a:pt x="60" y="44"/>
                      </a:lnTo>
                      <a:lnTo>
                        <a:pt x="42" y="54"/>
                      </a:lnTo>
                      <a:lnTo>
                        <a:pt x="63" y="54"/>
                      </a:lnTo>
                      <a:lnTo>
                        <a:pt x="63" y="26"/>
                      </a:lnTo>
                      <a:lnTo>
                        <a:pt x="57" y="52"/>
                      </a:lnTo>
                      <a:lnTo>
                        <a:pt x="71" y="55"/>
                      </a:lnTo>
                      <a:lnTo>
                        <a:pt x="77" y="29"/>
                      </a:lnTo>
                      <a:lnTo>
                        <a:pt x="57" y="48"/>
                      </a:lnTo>
                      <a:lnTo>
                        <a:pt x="71" y="63"/>
                      </a:lnTo>
                      <a:lnTo>
                        <a:pt x="91" y="44"/>
                      </a:lnTo>
                      <a:lnTo>
                        <a:pt x="66" y="54"/>
                      </a:lnTo>
                      <a:lnTo>
                        <a:pt x="82" y="97"/>
                      </a:lnTo>
                      <a:lnTo>
                        <a:pt x="83" y="100"/>
                      </a:lnTo>
                      <a:lnTo>
                        <a:pt x="105" y="143"/>
                      </a:lnTo>
                      <a:lnTo>
                        <a:pt x="109" y="150"/>
                      </a:lnTo>
                      <a:lnTo>
                        <a:pt x="121" y="162"/>
                      </a:lnTo>
                      <a:lnTo>
                        <a:pt x="121" y="161"/>
                      </a:lnTo>
                      <a:lnTo>
                        <a:pt x="129" y="167"/>
                      </a:lnTo>
                      <a:lnTo>
                        <a:pt x="131" y="167"/>
                      </a:lnTo>
                      <a:lnTo>
                        <a:pt x="154" y="176"/>
                      </a:lnTo>
                      <a:lnTo>
                        <a:pt x="163" y="178"/>
                      </a:lnTo>
                      <a:lnTo>
                        <a:pt x="172" y="178"/>
                      </a:lnTo>
                      <a:lnTo>
                        <a:pt x="206" y="166"/>
                      </a:lnTo>
                      <a:lnTo>
                        <a:pt x="207" y="164"/>
                      </a:lnTo>
                      <a:lnTo>
                        <a:pt x="215" y="158"/>
                      </a:lnTo>
                      <a:lnTo>
                        <a:pt x="216" y="158"/>
                      </a:lnTo>
                      <a:lnTo>
                        <a:pt x="246" y="124"/>
                      </a:lnTo>
                      <a:lnTo>
                        <a:pt x="226" y="106"/>
                      </a:lnTo>
                      <a:lnTo>
                        <a:pt x="246" y="126"/>
                      </a:lnTo>
                      <a:lnTo>
                        <a:pt x="282" y="89"/>
                      </a:lnTo>
                      <a:lnTo>
                        <a:pt x="284" y="86"/>
                      </a:lnTo>
                      <a:lnTo>
                        <a:pt x="296" y="71"/>
                      </a:lnTo>
                      <a:lnTo>
                        <a:pt x="275" y="54"/>
                      </a:lnTo>
                      <a:lnTo>
                        <a:pt x="285" y="78"/>
                      </a:lnTo>
                      <a:lnTo>
                        <a:pt x="293" y="72"/>
                      </a:lnTo>
                      <a:lnTo>
                        <a:pt x="278" y="80"/>
                      </a:lnTo>
                      <a:lnTo>
                        <a:pt x="301" y="77"/>
                      </a:lnTo>
                      <a:lnTo>
                        <a:pt x="308" y="75"/>
                      </a:lnTo>
                      <a:lnTo>
                        <a:pt x="310" y="75"/>
                      </a:lnTo>
                      <a:lnTo>
                        <a:pt x="330" y="66"/>
                      </a:lnTo>
                      <a:lnTo>
                        <a:pt x="318" y="41"/>
                      </a:lnTo>
                      <a:lnTo>
                        <a:pt x="314" y="67"/>
                      </a:lnTo>
                      <a:lnTo>
                        <a:pt x="344" y="71"/>
                      </a:lnTo>
                      <a:lnTo>
                        <a:pt x="347" y="44"/>
                      </a:lnTo>
                      <a:lnTo>
                        <a:pt x="339" y="71"/>
                      </a:lnTo>
                      <a:lnTo>
                        <a:pt x="376" y="83"/>
                      </a:lnTo>
                      <a:lnTo>
                        <a:pt x="383" y="57"/>
                      </a:lnTo>
                      <a:lnTo>
                        <a:pt x="374" y="83"/>
                      </a:lnTo>
                      <a:lnTo>
                        <a:pt x="386" y="87"/>
                      </a:lnTo>
                      <a:lnTo>
                        <a:pt x="405" y="37"/>
                      </a:lnTo>
                      <a:lnTo>
                        <a:pt x="393" y="32"/>
                      </a:lnTo>
                      <a:lnTo>
                        <a:pt x="393" y="32"/>
                      </a:lnTo>
                      <a:lnTo>
                        <a:pt x="356" y="20"/>
                      </a:lnTo>
                      <a:lnTo>
                        <a:pt x="350" y="18"/>
                      </a:lnTo>
                      <a:lnTo>
                        <a:pt x="321" y="15"/>
                      </a:lnTo>
                      <a:lnTo>
                        <a:pt x="318" y="15"/>
                      </a:lnTo>
                      <a:lnTo>
                        <a:pt x="307" y="17"/>
                      </a:lnTo>
                      <a:lnTo>
                        <a:pt x="307" y="17"/>
                      </a:lnTo>
                      <a:lnTo>
                        <a:pt x="287" y="26"/>
                      </a:lnTo>
                      <a:lnTo>
                        <a:pt x="298" y="51"/>
                      </a:lnTo>
                      <a:lnTo>
                        <a:pt x="295" y="25"/>
                      </a:lnTo>
                      <a:lnTo>
                        <a:pt x="272" y="28"/>
                      </a:lnTo>
                      <a:lnTo>
                        <a:pt x="264" y="29"/>
                      </a:lnTo>
                      <a:lnTo>
                        <a:pt x="256" y="35"/>
                      </a:lnTo>
                      <a:lnTo>
                        <a:pt x="255" y="37"/>
                      </a:lnTo>
                      <a:lnTo>
                        <a:pt x="242" y="52"/>
                      </a:lnTo>
                      <a:lnTo>
                        <a:pt x="262" y="69"/>
                      </a:lnTo>
                      <a:lnTo>
                        <a:pt x="244" y="51"/>
                      </a:lnTo>
                      <a:lnTo>
                        <a:pt x="207" y="87"/>
                      </a:lnTo>
                      <a:lnTo>
                        <a:pt x="206" y="89"/>
                      </a:lnTo>
                      <a:lnTo>
                        <a:pt x="177" y="123"/>
                      </a:lnTo>
                      <a:lnTo>
                        <a:pt x="197" y="139"/>
                      </a:lnTo>
                      <a:lnTo>
                        <a:pt x="187" y="115"/>
                      </a:lnTo>
                      <a:lnTo>
                        <a:pt x="154" y="127"/>
                      </a:lnTo>
                      <a:lnTo>
                        <a:pt x="163" y="126"/>
                      </a:lnTo>
                      <a:lnTo>
                        <a:pt x="163" y="152"/>
                      </a:lnTo>
                      <a:lnTo>
                        <a:pt x="174" y="127"/>
                      </a:lnTo>
                      <a:lnTo>
                        <a:pt x="151" y="118"/>
                      </a:lnTo>
                      <a:lnTo>
                        <a:pt x="140" y="143"/>
                      </a:lnTo>
                      <a:lnTo>
                        <a:pt x="160" y="124"/>
                      </a:lnTo>
                      <a:lnTo>
                        <a:pt x="148" y="112"/>
                      </a:lnTo>
                      <a:lnTo>
                        <a:pt x="128" y="130"/>
                      </a:lnTo>
                      <a:lnTo>
                        <a:pt x="152" y="118"/>
                      </a:lnTo>
                      <a:lnTo>
                        <a:pt x="131" y="75"/>
                      </a:lnTo>
                      <a:lnTo>
                        <a:pt x="106" y="87"/>
                      </a:lnTo>
                      <a:lnTo>
                        <a:pt x="132" y="78"/>
                      </a:lnTo>
                      <a:lnTo>
                        <a:pt x="117" y="35"/>
                      </a:lnTo>
                      <a:lnTo>
                        <a:pt x="115" y="34"/>
                      </a:lnTo>
                      <a:lnTo>
                        <a:pt x="111" y="28"/>
                      </a:lnTo>
                      <a:lnTo>
                        <a:pt x="97" y="12"/>
                      </a:lnTo>
                      <a:lnTo>
                        <a:pt x="95" y="11"/>
                      </a:lnTo>
                      <a:lnTo>
                        <a:pt x="88" y="5"/>
                      </a:lnTo>
                      <a:lnTo>
                        <a:pt x="83" y="3"/>
                      </a:lnTo>
                      <a:lnTo>
                        <a:pt x="69" y="0"/>
                      </a:lnTo>
                      <a:lnTo>
                        <a:pt x="63" y="0"/>
                      </a:lnTo>
                      <a:lnTo>
                        <a:pt x="42" y="0"/>
                      </a:lnTo>
                      <a:lnTo>
                        <a:pt x="42" y="0"/>
                      </a:lnTo>
                      <a:lnTo>
                        <a:pt x="31" y="2"/>
                      </a:lnTo>
                      <a:lnTo>
                        <a:pt x="23" y="8"/>
                      </a:lnTo>
                      <a:lnTo>
                        <a:pt x="19" y="14"/>
                      </a:lnTo>
                      <a:lnTo>
                        <a:pt x="11" y="29"/>
                      </a:lnTo>
                      <a:lnTo>
                        <a:pt x="10" y="32"/>
                      </a:lnTo>
                      <a:lnTo>
                        <a:pt x="2" y="52"/>
                      </a:lnTo>
                      <a:lnTo>
                        <a:pt x="27" y="61"/>
                      </a:lnTo>
                      <a:lnTo>
                        <a:pt x="7" y="44"/>
                      </a:lnTo>
                      <a:lnTo>
                        <a:pt x="0" y="52"/>
                      </a:lnTo>
                      <a:close/>
                    </a:path>
                  </a:pathLst>
                </a:custGeom>
                <a:solidFill>
                  <a:srgbClr val="FFB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57424" name="Freeform 80"/>
            <p:cNvSpPr>
              <a:spLocks/>
            </p:cNvSpPr>
            <p:nvPr/>
          </p:nvSpPr>
          <p:spPr bwMode="auto">
            <a:xfrm>
              <a:off x="2050" y="3518"/>
              <a:ext cx="291" cy="139"/>
            </a:xfrm>
            <a:custGeom>
              <a:avLst/>
              <a:gdLst>
                <a:gd name="T0" fmla="*/ 29 w 582"/>
                <a:gd name="T1" fmla="*/ 0 h 277"/>
                <a:gd name="T2" fmla="*/ 0 w 582"/>
                <a:gd name="T3" fmla="*/ 44 h 277"/>
                <a:gd name="T4" fmla="*/ 340 w 582"/>
                <a:gd name="T5" fmla="*/ 274 h 277"/>
                <a:gd name="T6" fmla="*/ 343 w 582"/>
                <a:gd name="T7" fmla="*/ 276 h 277"/>
                <a:gd name="T8" fmla="*/ 354 w 582"/>
                <a:gd name="T9" fmla="*/ 277 h 277"/>
                <a:gd name="T10" fmla="*/ 365 w 582"/>
                <a:gd name="T11" fmla="*/ 276 h 277"/>
                <a:gd name="T12" fmla="*/ 371 w 582"/>
                <a:gd name="T13" fmla="*/ 273 h 277"/>
                <a:gd name="T14" fmla="*/ 582 w 582"/>
                <a:gd name="T15" fmla="*/ 107 h 277"/>
                <a:gd name="T16" fmla="*/ 550 w 582"/>
                <a:gd name="T17" fmla="*/ 66 h 277"/>
                <a:gd name="T18" fmla="*/ 339 w 582"/>
                <a:gd name="T19" fmla="*/ 231 h 277"/>
                <a:gd name="T20" fmla="*/ 365 w 582"/>
                <a:gd name="T21" fmla="*/ 227 h 277"/>
                <a:gd name="T22" fmla="*/ 354 w 582"/>
                <a:gd name="T23" fmla="*/ 225 h 277"/>
                <a:gd name="T24" fmla="*/ 343 w 582"/>
                <a:gd name="T25" fmla="*/ 227 h 277"/>
                <a:gd name="T26" fmla="*/ 354 w 582"/>
                <a:gd name="T27" fmla="*/ 251 h 277"/>
                <a:gd name="T28" fmla="*/ 370 w 582"/>
                <a:gd name="T29" fmla="*/ 230 h 277"/>
                <a:gd name="T30" fmla="*/ 29 w 582"/>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277">
                  <a:moveTo>
                    <a:pt x="29" y="0"/>
                  </a:moveTo>
                  <a:lnTo>
                    <a:pt x="0" y="44"/>
                  </a:lnTo>
                  <a:lnTo>
                    <a:pt x="340" y="274"/>
                  </a:lnTo>
                  <a:lnTo>
                    <a:pt x="343" y="276"/>
                  </a:lnTo>
                  <a:lnTo>
                    <a:pt x="354" y="277"/>
                  </a:lnTo>
                  <a:lnTo>
                    <a:pt x="365" y="276"/>
                  </a:lnTo>
                  <a:lnTo>
                    <a:pt x="371" y="273"/>
                  </a:lnTo>
                  <a:lnTo>
                    <a:pt x="582" y="107"/>
                  </a:lnTo>
                  <a:lnTo>
                    <a:pt x="550" y="66"/>
                  </a:lnTo>
                  <a:lnTo>
                    <a:pt x="339" y="231"/>
                  </a:lnTo>
                  <a:lnTo>
                    <a:pt x="365" y="227"/>
                  </a:lnTo>
                  <a:lnTo>
                    <a:pt x="354" y="225"/>
                  </a:lnTo>
                  <a:lnTo>
                    <a:pt x="343" y="227"/>
                  </a:lnTo>
                  <a:lnTo>
                    <a:pt x="354" y="251"/>
                  </a:lnTo>
                  <a:lnTo>
                    <a:pt x="370" y="230"/>
                  </a:lnTo>
                  <a:lnTo>
                    <a:pt x="29" y="0"/>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5" name="Freeform 81"/>
            <p:cNvSpPr>
              <a:spLocks/>
            </p:cNvSpPr>
            <p:nvPr/>
          </p:nvSpPr>
          <p:spPr bwMode="auto">
            <a:xfrm>
              <a:off x="2135" y="3518"/>
              <a:ext cx="316" cy="151"/>
            </a:xfrm>
            <a:custGeom>
              <a:avLst/>
              <a:gdLst>
                <a:gd name="T0" fmla="*/ 30 w 631"/>
                <a:gd name="T1" fmla="*/ 0 h 302"/>
                <a:gd name="T2" fmla="*/ 0 w 631"/>
                <a:gd name="T3" fmla="*/ 44 h 302"/>
                <a:gd name="T4" fmla="*/ 389 w 631"/>
                <a:gd name="T5" fmla="*/ 299 h 302"/>
                <a:gd name="T6" fmla="*/ 392 w 631"/>
                <a:gd name="T7" fmla="*/ 300 h 302"/>
                <a:gd name="T8" fmla="*/ 403 w 631"/>
                <a:gd name="T9" fmla="*/ 302 h 302"/>
                <a:gd name="T10" fmla="*/ 414 w 631"/>
                <a:gd name="T11" fmla="*/ 300 h 302"/>
                <a:gd name="T12" fmla="*/ 420 w 631"/>
                <a:gd name="T13" fmla="*/ 297 h 302"/>
                <a:gd name="T14" fmla="*/ 631 w 631"/>
                <a:gd name="T15" fmla="*/ 135 h 302"/>
                <a:gd name="T16" fmla="*/ 599 w 631"/>
                <a:gd name="T17" fmla="*/ 93 h 302"/>
                <a:gd name="T18" fmla="*/ 388 w 631"/>
                <a:gd name="T19" fmla="*/ 256 h 302"/>
                <a:gd name="T20" fmla="*/ 414 w 631"/>
                <a:gd name="T21" fmla="*/ 251 h 302"/>
                <a:gd name="T22" fmla="*/ 403 w 631"/>
                <a:gd name="T23" fmla="*/ 250 h 302"/>
                <a:gd name="T24" fmla="*/ 392 w 631"/>
                <a:gd name="T25" fmla="*/ 251 h 302"/>
                <a:gd name="T26" fmla="*/ 403 w 631"/>
                <a:gd name="T27" fmla="*/ 276 h 302"/>
                <a:gd name="T28" fmla="*/ 419 w 631"/>
                <a:gd name="T29" fmla="*/ 254 h 302"/>
                <a:gd name="T30" fmla="*/ 30 w 631"/>
                <a:gd name="T3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302">
                  <a:moveTo>
                    <a:pt x="30" y="0"/>
                  </a:moveTo>
                  <a:lnTo>
                    <a:pt x="0" y="44"/>
                  </a:lnTo>
                  <a:lnTo>
                    <a:pt x="389" y="299"/>
                  </a:lnTo>
                  <a:lnTo>
                    <a:pt x="392" y="300"/>
                  </a:lnTo>
                  <a:lnTo>
                    <a:pt x="403" y="302"/>
                  </a:lnTo>
                  <a:lnTo>
                    <a:pt x="414" y="300"/>
                  </a:lnTo>
                  <a:lnTo>
                    <a:pt x="420" y="297"/>
                  </a:lnTo>
                  <a:lnTo>
                    <a:pt x="631" y="135"/>
                  </a:lnTo>
                  <a:lnTo>
                    <a:pt x="599" y="93"/>
                  </a:lnTo>
                  <a:lnTo>
                    <a:pt x="388" y="256"/>
                  </a:lnTo>
                  <a:lnTo>
                    <a:pt x="414" y="251"/>
                  </a:lnTo>
                  <a:lnTo>
                    <a:pt x="403" y="250"/>
                  </a:lnTo>
                  <a:lnTo>
                    <a:pt x="392" y="251"/>
                  </a:lnTo>
                  <a:lnTo>
                    <a:pt x="403" y="276"/>
                  </a:lnTo>
                  <a:lnTo>
                    <a:pt x="419" y="254"/>
                  </a:lnTo>
                  <a:lnTo>
                    <a:pt x="30" y="0"/>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6" name="Freeform 82"/>
            <p:cNvSpPr>
              <a:spLocks/>
            </p:cNvSpPr>
            <p:nvPr/>
          </p:nvSpPr>
          <p:spPr bwMode="auto">
            <a:xfrm>
              <a:off x="2202" y="3518"/>
              <a:ext cx="373" cy="181"/>
            </a:xfrm>
            <a:custGeom>
              <a:avLst/>
              <a:gdLst>
                <a:gd name="T0" fmla="*/ 27 w 746"/>
                <a:gd name="T1" fmla="*/ 0 h 362"/>
                <a:gd name="T2" fmla="*/ 0 w 746"/>
                <a:gd name="T3" fmla="*/ 44 h 362"/>
                <a:gd name="T4" fmla="*/ 504 w 746"/>
                <a:gd name="T5" fmla="*/ 359 h 362"/>
                <a:gd name="T6" fmla="*/ 507 w 746"/>
                <a:gd name="T7" fmla="*/ 360 h 362"/>
                <a:gd name="T8" fmla="*/ 517 w 746"/>
                <a:gd name="T9" fmla="*/ 362 h 362"/>
                <a:gd name="T10" fmla="*/ 528 w 746"/>
                <a:gd name="T11" fmla="*/ 360 h 362"/>
                <a:gd name="T12" fmla="*/ 534 w 746"/>
                <a:gd name="T13" fmla="*/ 357 h 362"/>
                <a:gd name="T14" fmla="*/ 746 w 746"/>
                <a:gd name="T15" fmla="*/ 195 h 362"/>
                <a:gd name="T16" fmla="*/ 713 w 746"/>
                <a:gd name="T17" fmla="*/ 153 h 362"/>
                <a:gd name="T18" fmla="*/ 502 w 746"/>
                <a:gd name="T19" fmla="*/ 316 h 362"/>
                <a:gd name="T20" fmla="*/ 528 w 746"/>
                <a:gd name="T21" fmla="*/ 311 h 362"/>
                <a:gd name="T22" fmla="*/ 517 w 746"/>
                <a:gd name="T23" fmla="*/ 309 h 362"/>
                <a:gd name="T24" fmla="*/ 507 w 746"/>
                <a:gd name="T25" fmla="*/ 311 h 362"/>
                <a:gd name="T26" fmla="*/ 517 w 746"/>
                <a:gd name="T27" fmla="*/ 336 h 362"/>
                <a:gd name="T28" fmla="*/ 531 w 746"/>
                <a:gd name="T29" fmla="*/ 314 h 362"/>
                <a:gd name="T30" fmla="*/ 27 w 746"/>
                <a:gd name="T3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6" h="362">
                  <a:moveTo>
                    <a:pt x="27" y="0"/>
                  </a:moveTo>
                  <a:lnTo>
                    <a:pt x="0" y="44"/>
                  </a:lnTo>
                  <a:lnTo>
                    <a:pt x="504" y="359"/>
                  </a:lnTo>
                  <a:lnTo>
                    <a:pt x="507" y="360"/>
                  </a:lnTo>
                  <a:lnTo>
                    <a:pt x="517" y="362"/>
                  </a:lnTo>
                  <a:lnTo>
                    <a:pt x="528" y="360"/>
                  </a:lnTo>
                  <a:lnTo>
                    <a:pt x="534" y="357"/>
                  </a:lnTo>
                  <a:lnTo>
                    <a:pt x="746" y="195"/>
                  </a:lnTo>
                  <a:lnTo>
                    <a:pt x="713" y="153"/>
                  </a:lnTo>
                  <a:lnTo>
                    <a:pt x="502" y="316"/>
                  </a:lnTo>
                  <a:lnTo>
                    <a:pt x="528" y="311"/>
                  </a:lnTo>
                  <a:lnTo>
                    <a:pt x="517" y="309"/>
                  </a:lnTo>
                  <a:lnTo>
                    <a:pt x="507" y="311"/>
                  </a:lnTo>
                  <a:lnTo>
                    <a:pt x="517" y="336"/>
                  </a:lnTo>
                  <a:lnTo>
                    <a:pt x="531" y="314"/>
                  </a:lnTo>
                  <a:lnTo>
                    <a:pt x="27" y="0"/>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7" name="Freeform 83"/>
            <p:cNvSpPr>
              <a:spLocks/>
            </p:cNvSpPr>
            <p:nvPr/>
          </p:nvSpPr>
          <p:spPr bwMode="auto">
            <a:xfrm>
              <a:off x="2266" y="3518"/>
              <a:ext cx="437" cy="215"/>
            </a:xfrm>
            <a:custGeom>
              <a:avLst/>
              <a:gdLst>
                <a:gd name="T0" fmla="*/ 28 w 873"/>
                <a:gd name="T1" fmla="*/ 0 h 431"/>
                <a:gd name="T2" fmla="*/ 0 w 873"/>
                <a:gd name="T3" fmla="*/ 44 h 431"/>
                <a:gd name="T4" fmla="*/ 630 w 873"/>
                <a:gd name="T5" fmla="*/ 427 h 431"/>
                <a:gd name="T6" fmla="*/ 633 w 873"/>
                <a:gd name="T7" fmla="*/ 429 h 431"/>
                <a:gd name="T8" fmla="*/ 644 w 873"/>
                <a:gd name="T9" fmla="*/ 431 h 431"/>
                <a:gd name="T10" fmla="*/ 654 w 873"/>
                <a:gd name="T11" fmla="*/ 429 h 431"/>
                <a:gd name="T12" fmla="*/ 660 w 873"/>
                <a:gd name="T13" fmla="*/ 426 h 431"/>
                <a:gd name="T14" fmla="*/ 873 w 873"/>
                <a:gd name="T15" fmla="*/ 263 h 431"/>
                <a:gd name="T16" fmla="*/ 841 w 873"/>
                <a:gd name="T17" fmla="*/ 222 h 431"/>
                <a:gd name="T18" fmla="*/ 628 w 873"/>
                <a:gd name="T19" fmla="*/ 385 h 431"/>
                <a:gd name="T20" fmla="*/ 654 w 873"/>
                <a:gd name="T21" fmla="*/ 380 h 431"/>
                <a:gd name="T22" fmla="*/ 644 w 873"/>
                <a:gd name="T23" fmla="*/ 378 h 431"/>
                <a:gd name="T24" fmla="*/ 633 w 873"/>
                <a:gd name="T25" fmla="*/ 380 h 431"/>
                <a:gd name="T26" fmla="*/ 644 w 873"/>
                <a:gd name="T27" fmla="*/ 404 h 431"/>
                <a:gd name="T28" fmla="*/ 657 w 873"/>
                <a:gd name="T29" fmla="*/ 383 h 431"/>
                <a:gd name="T30" fmla="*/ 28 w 873"/>
                <a:gd name="T3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431">
                  <a:moveTo>
                    <a:pt x="28" y="0"/>
                  </a:moveTo>
                  <a:lnTo>
                    <a:pt x="0" y="44"/>
                  </a:lnTo>
                  <a:lnTo>
                    <a:pt x="630" y="427"/>
                  </a:lnTo>
                  <a:lnTo>
                    <a:pt x="633" y="429"/>
                  </a:lnTo>
                  <a:lnTo>
                    <a:pt x="644" y="431"/>
                  </a:lnTo>
                  <a:lnTo>
                    <a:pt x="654" y="429"/>
                  </a:lnTo>
                  <a:lnTo>
                    <a:pt x="660" y="426"/>
                  </a:lnTo>
                  <a:lnTo>
                    <a:pt x="873" y="263"/>
                  </a:lnTo>
                  <a:lnTo>
                    <a:pt x="841" y="222"/>
                  </a:lnTo>
                  <a:lnTo>
                    <a:pt x="628" y="385"/>
                  </a:lnTo>
                  <a:lnTo>
                    <a:pt x="654" y="380"/>
                  </a:lnTo>
                  <a:lnTo>
                    <a:pt x="644" y="378"/>
                  </a:lnTo>
                  <a:lnTo>
                    <a:pt x="633" y="380"/>
                  </a:lnTo>
                  <a:lnTo>
                    <a:pt x="644" y="404"/>
                  </a:lnTo>
                  <a:lnTo>
                    <a:pt x="657" y="383"/>
                  </a:lnTo>
                  <a:lnTo>
                    <a:pt x="28" y="0"/>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8" name="Freeform 84"/>
            <p:cNvSpPr>
              <a:spLocks/>
            </p:cNvSpPr>
            <p:nvPr/>
          </p:nvSpPr>
          <p:spPr bwMode="auto">
            <a:xfrm>
              <a:off x="2337" y="3517"/>
              <a:ext cx="497" cy="248"/>
            </a:xfrm>
            <a:custGeom>
              <a:avLst/>
              <a:gdLst>
                <a:gd name="T0" fmla="*/ 27 w 992"/>
                <a:gd name="T1" fmla="*/ 0 h 497"/>
                <a:gd name="T2" fmla="*/ 0 w 992"/>
                <a:gd name="T3" fmla="*/ 46 h 497"/>
                <a:gd name="T4" fmla="*/ 749 w 992"/>
                <a:gd name="T5" fmla="*/ 494 h 497"/>
                <a:gd name="T6" fmla="*/ 752 w 992"/>
                <a:gd name="T7" fmla="*/ 495 h 497"/>
                <a:gd name="T8" fmla="*/ 762 w 992"/>
                <a:gd name="T9" fmla="*/ 497 h 497"/>
                <a:gd name="T10" fmla="*/ 773 w 992"/>
                <a:gd name="T11" fmla="*/ 495 h 497"/>
                <a:gd name="T12" fmla="*/ 779 w 992"/>
                <a:gd name="T13" fmla="*/ 492 h 497"/>
                <a:gd name="T14" fmla="*/ 992 w 992"/>
                <a:gd name="T15" fmla="*/ 330 h 497"/>
                <a:gd name="T16" fmla="*/ 960 w 992"/>
                <a:gd name="T17" fmla="*/ 288 h 497"/>
                <a:gd name="T18" fmla="*/ 747 w 992"/>
                <a:gd name="T19" fmla="*/ 451 h 497"/>
                <a:gd name="T20" fmla="*/ 773 w 992"/>
                <a:gd name="T21" fmla="*/ 446 h 497"/>
                <a:gd name="T22" fmla="*/ 762 w 992"/>
                <a:gd name="T23" fmla="*/ 445 h 497"/>
                <a:gd name="T24" fmla="*/ 752 w 992"/>
                <a:gd name="T25" fmla="*/ 446 h 497"/>
                <a:gd name="T26" fmla="*/ 762 w 992"/>
                <a:gd name="T27" fmla="*/ 471 h 497"/>
                <a:gd name="T28" fmla="*/ 776 w 992"/>
                <a:gd name="T29" fmla="*/ 448 h 497"/>
                <a:gd name="T30" fmla="*/ 27 w 992"/>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2" h="497">
                  <a:moveTo>
                    <a:pt x="27" y="0"/>
                  </a:moveTo>
                  <a:lnTo>
                    <a:pt x="0" y="46"/>
                  </a:lnTo>
                  <a:lnTo>
                    <a:pt x="749" y="494"/>
                  </a:lnTo>
                  <a:lnTo>
                    <a:pt x="752" y="495"/>
                  </a:lnTo>
                  <a:lnTo>
                    <a:pt x="762" y="497"/>
                  </a:lnTo>
                  <a:lnTo>
                    <a:pt x="773" y="495"/>
                  </a:lnTo>
                  <a:lnTo>
                    <a:pt x="779" y="492"/>
                  </a:lnTo>
                  <a:lnTo>
                    <a:pt x="992" y="330"/>
                  </a:lnTo>
                  <a:lnTo>
                    <a:pt x="960" y="288"/>
                  </a:lnTo>
                  <a:lnTo>
                    <a:pt x="747" y="451"/>
                  </a:lnTo>
                  <a:lnTo>
                    <a:pt x="773" y="446"/>
                  </a:lnTo>
                  <a:lnTo>
                    <a:pt x="762" y="445"/>
                  </a:lnTo>
                  <a:lnTo>
                    <a:pt x="752" y="446"/>
                  </a:lnTo>
                  <a:lnTo>
                    <a:pt x="762" y="471"/>
                  </a:lnTo>
                  <a:lnTo>
                    <a:pt x="776" y="448"/>
                  </a:lnTo>
                  <a:lnTo>
                    <a:pt x="27" y="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29" name="Freeform 85"/>
            <p:cNvSpPr>
              <a:spLocks/>
            </p:cNvSpPr>
            <p:nvPr/>
          </p:nvSpPr>
          <p:spPr bwMode="auto">
            <a:xfrm>
              <a:off x="2405" y="3517"/>
              <a:ext cx="556" cy="281"/>
            </a:xfrm>
            <a:custGeom>
              <a:avLst/>
              <a:gdLst>
                <a:gd name="T0" fmla="*/ 26 w 1111"/>
                <a:gd name="T1" fmla="*/ 0 h 561"/>
                <a:gd name="T2" fmla="*/ 0 w 1111"/>
                <a:gd name="T3" fmla="*/ 46 h 561"/>
                <a:gd name="T4" fmla="*/ 868 w 1111"/>
                <a:gd name="T5" fmla="*/ 558 h 561"/>
                <a:gd name="T6" fmla="*/ 869 w 1111"/>
                <a:gd name="T7" fmla="*/ 560 h 561"/>
                <a:gd name="T8" fmla="*/ 880 w 1111"/>
                <a:gd name="T9" fmla="*/ 561 h 561"/>
                <a:gd name="T10" fmla="*/ 891 w 1111"/>
                <a:gd name="T11" fmla="*/ 560 h 561"/>
                <a:gd name="T12" fmla="*/ 897 w 1111"/>
                <a:gd name="T13" fmla="*/ 557 h 561"/>
                <a:gd name="T14" fmla="*/ 1111 w 1111"/>
                <a:gd name="T15" fmla="*/ 394 h 561"/>
                <a:gd name="T16" fmla="*/ 1079 w 1111"/>
                <a:gd name="T17" fmla="*/ 353 h 561"/>
                <a:gd name="T18" fmla="*/ 865 w 1111"/>
                <a:gd name="T19" fmla="*/ 515 h 561"/>
                <a:gd name="T20" fmla="*/ 891 w 1111"/>
                <a:gd name="T21" fmla="*/ 511 h 561"/>
                <a:gd name="T22" fmla="*/ 880 w 1111"/>
                <a:gd name="T23" fmla="*/ 509 h 561"/>
                <a:gd name="T24" fmla="*/ 869 w 1111"/>
                <a:gd name="T25" fmla="*/ 511 h 561"/>
                <a:gd name="T26" fmla="*/ 880 w 1111"/>
                <a:gd name="T27" fmla="*/ 535 h 561"/>
                <a:gd name="T28" fmla="*/ 894 w 1111"/>
                <a:gd name="T29" fmla="*/ 512 h 561"/>
                <a:gd name="T30" fmla="*/ 26 w 1111"/>
                <a:gd name="T3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561">
                  <a:moveTo>
                    <a:pt x="26" y="0"/>
                  </a:moveTo>
                  <a:lnTo>
                    <a:pt x="0" y="46"/>
                  </a:lnTo>
                  <a:lnTo>
                    <a:pt x="868" y="558"/>
                  </a:lnTo>
                  <a:lnTo>
                    <a:pt x="869" y="560"/>
                  </a:lnTo>
                  <a:lnTo>
                    <a:pt x="880" y="561"/>
                  </a:lnTo>
                  <a:lnTo>
                    <a:pt x="891" y="560"/>
                  </a:lnTo>
                  <a:lnTo>
                    <a:pt x="897" y="557"/>
                  </a:lnTo>
                  <a:lnTo>
                    <a:pt x="1111" y="394"/>
                  </a:lnTo>
                  <a:lnTo>
                    <a:pt x="1079" y="353"/>
                  </a:lnTo>
                  <a:lnTo>
                    <a:pt x="865" y="515"/>
                  </a:lnTo>
                  <a:lnTo>
                    <a:pt x="891" y="511"/>
                  </a:lnTo>
                  <a:lnTo>
                    <a:pt x="880" y="509"/>
                  </a:lnTo>
                  <a:lnTo>
                    <a:pt x="869" y="511"/>
                  </a:lnTo>
                  <a:lnTo>
                    <a:pt x="880" y="535"/>
                  </a:lnTo>
                  <a:lnTo>
                    <a:pt x="894" y="512"/>
                  </a:lnTo>
                  <a:lnTo>
                    <a:pt x="26" y="0"/>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30" name="Freeform 86"/>
            <p:cNvSpPr>
              <a:spLocks/>
            </p:cNvSpPr>
            <p:nvPr/>
          </p:nvSpPr>
          <p:spPr bwMode="auto">
            <a:xfrm>
              <a:off x="2472" y="3517"/>
              <a:ext cx="620" cy="317"/>
            </a:xfrm>
            <a:custGeom>
              <a:avLst/>
              <a:gdLst>
                <a:gd name="T0" fmla="*/ 26 w 1239"/>
                <a:gd name="T1" fmla="*/ 0 h 635"/>
                <a:gd name="T2" fmla="*/ 0 w 1239"/>
                <a:gd name="T3" fmla="*/ 46 h 635"/>
                <a:gd name="T4" fmla="*/ 999 w 1239"/>
                <a:gd name="T5" fmla="*/ 632 h 635"/>
                <a:gd name="T6" fmla="*/ 1000 w 1239"/>
                <a:gd name="T7" fmla="*/ 633 h 635"/>
                <a:gd name="T8" fmla="*/ 1011 w 1239"/>
                <a:gd name="T9" fmla="*/ 635 h 635"/>
                <a:gd name="T10" fmla="*/ 1022 w 1239"/>
                <a:gd name="T11" fmla="*/ 633 h 635"/>
                <a:gd name="T12" fmla="*/ 1028 w 1239"/>
                <a:gd name="T13" fmla="*/ 630 h 635"/>
                <a:gd name="T14" fmla="*/ 1239 w 1239"/>
                <a:gd name="T15" fmla="*/ 463 h 635"/>
                <a:gd name="T16" fmla="*/ 1207 w 1239"/>
                <a:gd name="T17" fmla="*/ 422 h 635"/>
                <a:gd name="T18" fmla="*/ 996 w 1239"/>
                <a:gd name="T19" fmla="*/ 589 h 635"/>
                <a:gd name="T20" fmla="*/ 1022 w 1239"/>
                <a:gd name="T21" fmla="*/ 584 h 635"/>
                <a:gd name="T22" fmla="*/ 1011 w 1239"/>
                <a:gd name="T23" fmla="*/ 583 h 635"/>
                <a:gd name="T24" fmla="*/ 1000 w 1239"/>
                <a:gd name="T25" fmla="*/ 584 h 635"/>
                <a:gd name="T26" fmla="*/ 1011 w 1239"/>
                <a:gd name="T27" fmla="*/ 609 h 635"/>
                <a:gd name="T28" fmla="*/ 1025 w 1239"/>
                <a:gd name="T29" fmla="*/ 586 h 635"/>
                <a:gd name="T30" fmla="*/ 26 w 1239"/>
                <a:gd name="T3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9" h="635">
                  <a:moveTo>
                    <a:pt x="26" y="0"/>
                  </a:moveTo>
                  <a:lnTo>
                    <a:pt x="0" y="46"/>
                  </a:lnTo>
                  <a:lnTo>
                    <a:pt x="999" y="632"/>
                  </a:lnTo>
                  <a:lnTo>
                    <a:pt x="1000" y="633"/>
                  </a:lnTo>
                  <a:lnTo>
                    <a:pt x="1011" y="635"/>
                  </a:lnTo>
                  <a:lnTo>
                    <a:pt x="1022" y="633"/>
                  </a:lnTo>
                  <a:lnTo>
                    <a:pt x="1028" y="630"/>
                  </a:lnTo>
                  <a:lnTo>
                    <a:pt x="1239" y="463"/>
                  </a:lnTo>
                  <a:lnTo>
                    <a:pt x="1207" y="422"/>
                  </a:lnTo>
                  <a:lnTo>
                    <a:pt x="996" y="589"/>
                  </a:lnTo>
                  <a:lnTo>
                    <a:pt x="1022" y="584"/>
                  </a:lnTo>
                  <a:lnTo>
                    <a:pt x="1011" y="583"/>
                  </a:lnTo>
                  <a:lnTo>
                    <a:pt x="1000" y="584"/>
                  </a:lnTo>
                  <a:lnTo>
                    <a:pt x="1011" y="609"/>
                  </a:lnTo>
                  <a:lnTo>
                    <a:pt x="1025" y="586"/>
                  </a:lnTo>
                  <a:lnTo>
                    <a:pt x="26" y="0"/>
                  </a:lnTo>
                  <a:close/>
                </a:path>
              </a:pathLst>
            </a:custGeom>
            <a:solidFill>
              <a:srgbClr val="FFA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31" name="Freeform 87"/>
            <p:cNvSpPr>
              <a:spLocks/>
            </p:cNvSpPr>
            <p:nvPr/>
          </p:nvSpPr>
          <p:spPr bwMode="auto">
            <a:xfrm>
              <a:off x="2553" y="3517"/>
              <a:ext cx="660" cy="337"/>
            </a:xfrm>
            <a:custGeom>
              <a:avLst/>
              <a:gdLst>
                <a:gd name="T0" fmla="*/ 26 w 1318"/>
                <a:gd name="T1" fmla="*/ 0 h 675"/>
                <a:gd name="T2" fmla="*/ 0 w 1318"/>
                <a:gd name="T3" fmla="*/ 46 h 675"/>
                <a:gd name="T4" fmla="*/ 1075 w 1318"/>
                <a:gd name="T5" fmla="*/ 672 h 675"/>
                <a:gd name="T6" fmla="*/ 1076 w 1318"/>
                <a:gd name="T7" fmla="*/ 673 h 675"/>
                <a:gd name="T8" fmla="*/ 1087 w 1318"/>
                <a:gd name="T9" fmla="*/ 675 h 675"/>
                <a:gd name="T10" fmla="*/ 1098 w 1318"/>
                <a:gd name="T11" fmla="*/ 673 h 675"/>
                <a:gd name="T12" fmla="*/ 1104 w 1318"/>
                <a:gd name="T13" fmla="*/ 670 h 675"/>
                <a:gd name="T14" fmla="*/ 1318 w 1318"/>
                <a:gd name="T15" fmla="*/ 508 h 675"/>
                <a:gd name="T16" fmla="*/ 1286 w 1318"/>
                <a:gd name="T17" fmla="*/ 466 h 675"/>
                <a:gd name="T18" fmla="*/ 1072 w 1318"/>
                <a:gd name="T19" fmla="*/ 629 h 675"/>
                <a:gd name="T20" fmla="*/ 1098 w 1318"/>
                <a:gd name="T21" fmla="*/ 624 h 675"/>
                <a:gd name="T22" fmla="*/ 1087 w 1318"/>
                <a:gd name="T23" fmla="*/ 623 h 675"/>
                <a:gd name="T24" fmla="*/ 1076 w 1318"/>
                <a:gd name="T25" fmla="*/ 624 h 675"/>
                <a:gd name="T26" fmla="*/ 1087 w 1318"/>
                <a:gd name="T27" fmla="*/ 649 h 675"/>
                <a:gd name="T28" fmla="*/ 1101 w 1318"/>
                <a:gd name="T29" fmla="*/ 626 h 675"/>
                <a:gd name="T30" fmla="*/ 26 w 1318"/>
                <a:gd name="T31"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8" h="675">
                  <a:moveTo>
                    <a:pt x="26" y="0"/>
                  </a:moveTo>
                  <a:lnTo>
                    <a:pt x="0" y="46"/>
                  </a:lnTo>
                  <a:lnTo>
                    <a:pt x="1075" y="672"/>
                  </a:lnTo>
                  <a:lnTo>
                    <a:pt x="1076" y="673"/>
                  </a:lnTo>
                  <a:lnTo>
                    <a:pt x="1087" y="675"/>
                  </a:lnTo>
                  <a:lnTo>
                    <a:pt x="1098" y="673"/>
                  </a:lnTo>
                  <a:lnTo>
                    <a:pt x="1104" y="670"/>
                  </a:lnTo>
                  <a:lnTo>
                    <a:pt x="1318" y="508"/>
                  </a:lnTo>
                  <a:lnTo>
                    <a:pt x="1286" y="466"/>
                  </a:lnTo>
                  <a:lnTo>
                    <a:pt x="1072" y="629"/>
                  </a:lnTo>
                  <a:lnTo>
                    <a:pt x="1098" y="624"/>
                  </a:lnTo>
                  <a:lnTo>
                    <a:pt x="1087" y="623"/>
                  </a:lnTo>
                  <a:lnTo>
                    <a:pt x="1076" y="624"/>
                  </a:lnTo>
                  <a:lnTo>
                    <a:pt x="1087" y="649"/>
                  </a:lnTo>
                  <a:lnTo>
                    <a:pt x="1101" y="626"/>
                  </a:lnTo>
                  <a:lnTo>
                    <a:pt x="26" y="0"/>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32" name="Freeform 88"/>
            <p:cNvSpPr>
              <a:spLocks/>
            </p:cNvSpPr>
            <p:nvPr/>
          </p:nvSpPr>
          <p:spPr bwMode="auto">
            <a:xfrm>
              <a:off x="2610" y="3517"/>
              <a:ext cx="740" cy="382"/>
            </a:xfrm>
            <a:custGeom>
              <a:avLst/>
              <a:gdLst>
                <a:gd name="T0" fmla="*/ 26 w 1480"/>
                <a:gd name="T1" fmla="*/ 0 h 764"/>
                <a:gd name="T2" fmla="*/ 0 w 1480"/>
                <a:gd name="T3" fmla="*/ 46 h 764"/>
                <a:gd name="T4" fmla="*/ 1238 w 1480"/>
                <a:gd name="T5" fmla="*/ 761 h 764"/>
                <a:gd name="T6" fmla="*/ 1239 w 1480"/>
                <a:gd name="T7" fmla="*/ 762 h 764"/>
                <a:gd name="T8" fmla="*/ 1250 w 1480"/>
                <a:gd name="T9" fmla="*/ 764 h 764"/>
                <a:gd name="T10" fmla="*/ 1261 w 1480"/>
                <a:gd name="T11" fmla="*/ 762 h 764"/>
                <a:gd name="T12" fmla="*/ 1267 w 1480"/>
                <a:gd name="T13" fmla="*/ 759 h 764"/>
                <a:gd name="T14" fmla="*/ 1480 w 1480"/>
                <a:gd name="T15" fmla="*/ 597 h 764"/>
                <a:gd name="T16" fmla="*/ 1447 w 1480"/>
                <a:gd name="T17" fmla="*/ 555 h 764"/>
                <a:gd name="T18" fmla="*/ 1234 w 1480"/>
                <a:gd name="T19" fmla="*/ 718 h 764"/>
                <a:gd name="T20" fmla="*/ 1261 w 1480"/>
                <a:gd name="T21" fmla="*/ 713 h 764"/>
                <a:gd name="T22" fmla="*/ 1250 w 1480"/>
                <a:gd name="T23" fmla="*/ 712 h 764"/>
                <a:gd name="T24" fmla="*/ 1239 w 1480"/>
                <a:gd name="T25" fmla="*/ 713 h 764"/>
                <a:gd name="T26" fmla="*/ 1250 w 1480"/>
                <a:gd name="T27" fmla="*/ 738 h 764"/>
                <a:gd name="T28" fmla="*/ 1264 w 1480"/>
                <a:gd name="T29" fmla="*/ 715 h 764"/>
                <a:gd name="T30" fmla="*/ 26 w 1480"/>
                <a:gd name="T3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764">
                  <a:moveTo>
                    <a:pt x="26" y="0"/>
                  </a:moveTo>
                  <a:lnTo>
                    <a:pt x="0" y="46"/>
                  </a:lnTo>
                  <a:lnTo>
                    <a:pt x="1238" y="761"/>
                  </a:lnTo>
                  <a:lnTo>
                    <a:pt x="1239" y="762"/>
                  </a:lnTo>
                  <a:lnTo>
                    <a:pt x="1250" y="764"/>
                  </a:lnTo>
                  <a:lnTo>
                    <a:pt x="1261" y="762"/>
                  </a:lnTo>
                  <a:lnTo>
                    <a:pt x="1267" y="759"/>
                  </a:lnTo>
                  <a:lnTo>
                    <a:pt x="1480" y="597"/>
                  </a:lnTo>
                  <a:lnTo>
                    <a:pt x="1447" y="555"/>
                  </a:lnTo>
                  <a:lnTo>
                    <a:pt x="1234" y="718"/>
                  </a:lnTo>
                  <a:lnTo>
                    <a:pt x="1261" y="713"/>
                  </a:lnTo>
                  <a:lnTo>
                    <a:pt x="1250" y="712"/>
                  </a:lnTo>
                  <a:lnTo>
                    <a:pt x="1239" y="713"/>
                  </a:lnTo>
                  <a:lnTo>
                    <a:pt x="1250" y="738"/>
                  </a:lnTo>
                  <a:lnTo>
                    <a:pt x="1264" y="715"/>
                  </a:lnTo>
                  <a:lnTo>
                    <a:pt x="26" y="0"/>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7433" name="Freeform 89"/>
            <p:cNvSpPr>
              <a:spLocks/>
            </p:cNvSpPr>
            <p:nvPr/>
          </p:nvSpPr>
          <p:spPr bwMode="auto">
            <a:xfrm>
              <a:off x="2680" y="3517"/>
              <a:ext cx="797" cy="412"/>
            </a:xfrm>
            <a:custGeom>
              <a:avLst/>
              <a:gdLst>
                <a:gd name="T0" fmla="*/ 26 w 1593"/>
                <a:gd name="T1" fmla="*/ 0 h 823"/>
                <a:gd name="T2" fmla="*/ 0 w 1593"/>
                <a:gd name="T3" fmla="*/ 46 h 823"/>
                <a:gd name="T4" fmla="*/ 1351 w 1593"/>
                <a:gd name="T5" fmla="*/ 820 h 823"/>
                <a:gd name="T6" fmla="*/ 1352 w 1593"/>
                <a:gd name="T7" fmla="*/ 822 h 823"/>
                <a:gd name="T8" fmla="*/ 1363 w 1593"/>
                <a:gd name="T9" fmla="*/ 823 h 823"/>
                <a:gd name="T10" fmla="*/ 1374 w 1593"/>
                <a:gd name="T11" fmla="*/ 822 h 823"/>
                <a:gd name="T12" fmla="*/ 1380 w 1593"/>
                <a:gd name="T13" fmla="*/ 819 h 823"/>
                <a:gd name="T14" fmla="*/ 1593 w 1593"/>
                <a:gd name="T15" fmla="*/ 656 h 823"/>
                <a:gd name="T16" fmla="*/ 1561 w 1593"/>
                <a:gd name="T17" fmla="*/ 615 h 823"/>
                <a:gd name="T18" fmla="*/ 1348 w 1593"/>
                <a:gd name="T19" fmla="*/ 777 h 823"/>
                <a:gd name="T20" fmla="*/ 1374 w 1593"/>
                <a:gd name="T21" fmla="*/ 773 h 823"/>
                <a:gd name="T22" fmla="*/ 1363 w 1593"/>
                <a:gd name="T23" fmla="*/ 771 h 823"/>
                <a:gd name="T24" fmla="*/ 1352 w 1593"/>
                <a:gd name="T25" fmla="*/ 773 h 823"/>
                <a:gd name="T26" fmla="*/ 1363 w 1593"/>
                <a:gd name="T27" fmla="*/ 797 h 823"/>
                <a:gd name="T28" fmla="*/ 1377 w 1593"/>
                <a:gd name="T29" fmla="*/ 774 h 823"/>
                <a:gd name="T30" fmla="*/ 26 w 1593"/>
                <a:gd name="T3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3" h="823">
                  <a:moveTo>
                    <a:pt x="26" y="0"/>
                  </a:moveTo>
                  <a:lnTo>
                    <a:pt x="0" y="46"/>
                  </a:lnTo>
                  <a:lnTo>
                    <a:pt x="1351" y="820"/>
                  </a:lnTo>
                  <a:lnTo>
                    <a:pt x="1352" y="822"/>
                  </a:lnTo>
                  <a:lnTo>
                    <a:pt x="1363" y="823"/>
                  </a:lnTo>
                  <a:lnTo>
                    <a:pt x="1374" y="822"/>
                  </a:lnTo>
                  <a:lnTo>
                    <a:pt x="1380" y="819"/>
                  </a:lnTo>
                  <a:lnTo>
                    <a:pt x="1593" y="656"/>
                  </a:lnTo>
                  <a:lnTo>
                    <a:pt x="1561" y="615"/>
                  </a:lnTo>
                  <a:lnTo>
                    <a:pt x="1348" y="777"/>
                  </a:lnTo>
                  <a:lnTo>
                    <a:pt x="1374" y="773"/>
                  </a:lnTo>
                  <a:lnTo>
                    <a:pt x="1363" y="771"/>
                  </a:lnTo>
                  <a:lnTo>
                    <a:pt x="1352" y="773"/>
                  </a:lnTo>
                  <a:lnTo>
                    <a:pt x="1363" y="797"/>
                  </a:lnTo>
                  <a:lnTo>
                    <a:pt x="1377" y="774"/>
                  </a:lnTo>
                  <a:lnTo>
                    <a:pt x="26" y="0"/>
                  </a:lnTo>
                  <a:close/>
                </a:path>
              </a:pathLst>
            </a:custGeom>
            <a:solidFill>
              <a:srgbClr val="FF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57434" name="Group 90"/>
            <p:cNvGrpSpPr>
              <a:grpSpLocks/>
            </p:cNvGrpSpPr>
            <p:nvPr/>
          </p:nvGrpSpPr>
          <p:grpSpPr bwMode="auto">
            <a:xfrm>
              <a:off x="2270" y="3480"/>
              <a:ext cx="152" cy="127"/>
              <a:chOff x="2270" y="3480"/>
              <a:chExt cx="152" cy="127"/>
            </a:xfrm>
          </p:grpSpPr>
          <p:sp>
            <p:nvSpPr>
              <p:cNvPr id="57435" name="Freeform 91"/>
              <p:cNvSpPr>
                <a:spLocks/>
              </p:cNvSpPr>
              <p:nvPr/>
            </p:nvSpPr>
            <p:spPr bwMode="auto">
              <a:xfrm>
                <a:off x="2345" y="3480"/>
                <a:ext cx="77" cy="51"/>
              </a:xfrm>
              <a:custGeom>
                <a:avLst/>
                <a:gdLst>
                  <a:gd name="T0" fmla="*/ 155 w 155"/>
                  <a:gd name="T1" fmla="*/ 0 h 103"/>
                  <a:gd name="T2" fmla="*/ 107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7" y="103"/>
                    </a:lnTo>
                    <a:lnTo>
                      <a:pt x="57" y="85"/>
                    </a:lnTo>
                    <a:lnTo>
                      <a:pt x="0" y="60"/>
                    </a:lnTo>
                    <a:lnTo>
                      <a:pt x="155" y="0"/>
                    </a:lnTo>
                    <a:close/>
                  </a:path>
                </a:pathLst>
              </a:custGeom>
              <a:solidFill>
                <a:srgbClr val="4CE9FF"/>
              </a:solidFill>
              <a:ln w="7938">
                <a:solidFill>
                  <a:srgbClr val="4CE9FF"/>
                </a:solidFill>
                <a:prstDash val="solid"/>
                <a:round/>
                <a:headEnd/>
                <a:tailEnd/>
              </a:ln>
            </p:spPr>
            <p:txBody>
              <a:bodyPr/>
              <a:lstStyle/>
              <a:p>
                <a:endParaRPr lang="pt-BR"/>
              </a:p>
            </p:txBody>
          </p:sp>
          <p:sp>
            <p:nvSpPr>
              <p:cNvPr id="57436" name="Freeform 92"/>
              <p:cNvSpPr>
                <a:spLocks/>
              </p:cNvSpPr>
              <p:nvPr/>
            </p:nvSpPr>
            <p:spPr bwMode="auto">
              <a:xfrm>
                <a:off x="2270" y="3509"/>
                <a:ext cx="112" cy="98"/>
              </a:xfrm>
              <a:custGeom>
                <a:avLst/>
                <a:gdLst>
                  <a:gd name="T0" fmla="*/ 0 w 224"/>
                  <a:gd name="T1" fmla="*/ 149 h 195"/>
                  <a:gd name="T2" fmla="*/ 37 w 224"/>
                  <a:gd name="T3" fmla="*/ 195 h 195"/>
                  <a:gd name="T4" fmla="*/ 224 w 224"/>
                  <a:gd name="T5" fmla="*/ 46 h 195"/>
                  <a:gd name="T6" fmla="*/ 187 w 224"/>
                  <a:gd name="T7" fmla="*/ 0 h 195"/>
                  <a:gd name="T8" fmla="*/ 0 w 224"/>
                  <a:gd name="T9" fmla="*/ 149 h 195"/>
                </a:gdLst>
                <a:ahLst/>
                <a:cxnLst>
                  <a:cxn ang="0">
                    <a:pos x="T0" y="T1"/>
                  </a:cxn>
                  <a:cxn ang="0">
                    <a:pos x="T2" y="T3"/>
                  </a:cxn>
                  <a:cxn ang="0">
                    <a:pos x="T4" y="T5"/>
                  </a:cxn>
                  <a:cxn ang="0">
                    <a:pos x="T6" y="T7"/>
                  </a:cxn>
                  <a:cxn ang="0">
                    <a:pos x="T8" y="T9"/>
                  </a:cxn>
                </a:cxnLst>
                <a:rect l="0" t="0" r="r" b="b"/>
                <a:pathLst>
                  <a:path w="224" h="195">
                    <a:moveTo>
                      <a:pt x="0" y="149"/>
                    </a:moveTo>
                    <a:lnTo>
                      <a:pt x="37" y="195"/>
                    </a:lnTo>
                    <a:lnTo>
                      <a:pt x="224" y="46"/>
                    </a:lnTo>
                    <a:lnTo>
                      <a:pt x="187" y="0"/>
                    </a:lnTo>
                    <a:lnTo>
                      <a:pt x="0" y="149"/>
                    </a:lnTo>
                    <a:close/>
                  </a:path>
                </a:pathLst>
              </a:custGeom>
              <a:solidFill>
                <a:srgbClr val="4C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37" name="Group 93"/>
            <p:cNvGrpSpPr>
              <a:grpSpLocks/>
            </p:cNvGrpSpPr>
            <p:nvPr/>
          </p:nvGrpSpPr>
          <p:grpSpPr bwMode="auto">
            <a:xfrm>
              <a:off x="2392" y="3480"/>
              <a:ext cx="154" cy="127"/>
              <a:chOff x="2392" y="3480"/>
              <a:chExt cx="154" cy="127"/>
            </a:xfrm>
          </p:grpSpPr>
          <p:sp>
            <p:nvSpPr>
              <p:cNvPr id="57438" name="Freeform 94"/>
              <p:cNvSpPr>
                <a:spLocks/>
              </p:cNvSpPr>
              <p:nvPr/>
            </p:nvSpPr>
            <p:spPr bwMode="auto">
              <a:xfrm>
                <a:off x="2469" y="3480"/>
                <a:ext cx="77" cy="51"/>
              </a:xfrm>
              <a:custGeom>
                <a:avLst/>
                <a:gdLst>
                  <a:gd name="T0" fmla="*/ 153 w 153"/>
                  <a:gd name="T1" fmla="*/ 0 h 103"/>
                  <a:gd name="T2" fmla="*/ 104 w 153"/>
                  <a:gd name="T3" fmla="*/ 103 h 103"/>
                  <a:gd name="T4" fmla="*/ 57 w 153"/>
                  <a:gd name="T5" fmla="*/ 85 h 103"/>
                  <a:gd name="T6" fmla="*/ 0 w 153"/>
                  <a:gd name="T7" fmla="*/ 60 h 103"/>
                  <a:gd name="T8" fmla="*/ 153 w 153"/>
                  <a:gd name="T9" fmla="*/ 0 h 103"/>
                </a:gdLst>
                <a:ahLst/>
                <a:cxnLst>
                  <a:cxn ang="0">
                    <a:pos x="T0" y="T1"/>
                  </a:cxn>
                  <a:cxn ang="0">
                    <a:pos x="T2" y="T3"/>
                  </a:cxn>
                  <a:cxn ang="0">
                    <a:pos x="T4" y="T5"/>
                  </a:cxn>
                  <a:cxn ang="0">
                    <a:pos x="T6" y="T7"/>
                  </a:cxn>
                  <a:cxn ang="0">
                    <a:pos x="T8" y="T9"/>
                  </a:cxn>
                </a:cxnLst>
                <a:rect l="0" t="0" r="r" b="b"/>
                <a:pathLst>
                  <a:path w="153" h="103">
                    <a:moveTo>
                      <a:pt x="153" y="0"/>
                    </a:moveTo>
                    <a:lnTo>
                      <a:pt x="104" y="103"/>
                    </a:lnTo>
                    <a:lnTo>
                      <a:pt x="57" y="85"/>
                    </a:lnTo>
                    <a:lnTo>
                      <a:pt x="0" y="60"/>
                    </a:lnTo>
                    <a:lnTo>
                      <a:pt x="153" y="0"/>
                    </a:lnTo>
                    <a:close/>
                  </a:path>
                </a:pathLst>
              </a:custGeom>
              <a:solidFill>
                <a:srgbClr val="4CFFA6"/>
              </a:solidFill>
              <a:ln w="7938">
                <a:solidFill>
                  <a:srgbClr val="4CFFA6"/>
                </a:solidFill>
                <a:prstDash val="solid"/>
                <a:round/>
                <a:headEnd/>
                <a:tailEnd/>
              </a:ln>
            </p:spPr>
            <p:txBody>
              <a:bodyPr/>
              <a:lstStyle/>
              <a:p>
                <a:endParaRPr lang="pt-BR"/>
              </a:p>
            </p:txBody>
          </p:sp>
          <p:sp>
            <p:nvSpPr>
              <p:cNvPr id="57439" name="Freeform 95"/>
              <p:cNvSpPr>
                <a:spLocks/>
              </p:cNvSpPr>
              <p:nvPr/>
            </p:nvSpPr>
            <p:spPr bwMode="auto">
              <a:xfrm>
                <a:off x="2392" y="3510"/>
                <a:ext cx="113" cy="97"/>
              </a:xfrm>
              <a:custGeom>
                <a:avLst/>
                <a:gdLst>
                  <a:gd name="T0" fmla="*/ 0 w 227"/>
                  <a:gd name="T1" fmla="*/ 148 h 193"/>
                  <a:gd name="T2" fmla="*/ 36 w 227"/>
                  <a:gd name="T3" fmla="*/ 193 h 193"/>
                  <a:gd name="T4" fmla="*/ 227 w 227"/>
                  <a:gd name="T5" fmla="*/ 44 h 193"/>
                  <a:gd name="T6" fmla="*/ 192 w 227"/>
                  <a:gd name="T7" fmla="*/ 0 h 193"/>
                  <a:gd name="T8" fmla="*/ 0 w 227"/>
                  <a:gd name="T9" fmla="*/ 148 h 193"/>
                </a:gdLst>
                <a:ahLst/>
                <a:cxnLst>
                  <a:cxn ang="0">
                    <a:pos x="T0" y="T1"/>
                  </a:cxn>
                  <a:cxn ang="0">
                    <a:pos x="T2" y="T3"/>
                  </a:cxn>
                  <a:cxn ang="0">
                    <a:pos x="T4" y="T5"/>
                  </a:cxn>
                  <a:cxn ang="0">
                    <a:pos x="T6" y="T7"/>
                  </a:cxn>
                  <a:cxn ang="0">
                    <a:pos x="T8" y="T9"/>
                  </a:cxn>
                </a:cxnLst>
                <a:rect l="0" t="0" r="r" b="b"/>
                <a:pathLst>
                  <a:path w="227" h="193">
                    <a:moveTo>
                      <a:pt x="0" y="148"/>
                    </a:moveTo>
                    <a:lnTo>
                      <a:pt x="36" y="193"/>
                    </a:lnTo>
                    <a:lnTo>
                      <a:pt x="227" y="44"/>
                    </a:lnTo>
                    <a:lnTo>
                      <a:pt x="192" y="0"/>
                    </a:lnTo>
                    <a:lnTo>
                      <a:pt x="0" y="148"/>
                    </a:lnTo>
                    <a:close/>
                  </a:path>
                </a:pathLst>
              </a:custGeom>
              <a:solidFill>
                <a:srgbClr val="4C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40" name="Group 96"/>
            <p:cNvGrpSpPr>
              <a:grpSpLocks/>
            </p:cNvGrpSpPr>
            <p:nvPr/>
          </p:nvGrpSpPr>
          <p:grpSpPr bwMode="auto">
            <a:xfrm>
              <a:off x="2537" y="3480"/>
              <a:ext cx="155" cy="127"/>
              <a:chOff x="2537" y="3480"/>
              <a:chExt cx="155" cy="127"/>
            </a:xfrm>
          </p:grpSpPr>
          <p:sp>
            <p:nvSpPr>
              <p:cNvPr id="57441" name="Freeform 97"/>
              <p:cNvSpPr>
                <a:spLocks/>
              </p:cNvSpPr>
              <p:nvPr/>
            </p:nvSpPr>
            <p:spPr bwMode="auto">
              <a:xfrm>
                <a:off x="2614"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A6FF4C"/>
              </a:solidFill>
              <a:ln w="7938">
                <a:solidFill>
                  <a:srgbClr val="A6FF4C"/>
                </a:solidFill>
                <a:prstDash val="solid"/>
                <a:round/>
                <a:headEnd/>
                <a:tailEnd/>
              </a:ln>
            </p:spPr>
            <p:txBody>
              <a:bodyPr/>
              <a:lstStyle/>
              <a:p>
                <a:endParaRPr lang="pt-BR"/>
              </a:p>
            </p:txBody>
          </p:sp>
          <p:sp>
            <p:nvSpPr>
              <p:cNvPr id="57442" name="Freeform 98"/>
              <p:cNvSpPr>
                <a:spLocks/>
              </p:cNvSpPr>
              <p:nvPr/>
            </p:nvSpPr>
            <p:spPr bwMode="auto">
              <a:xfrm>
                <a:off x="2537" y="3510"/>
                <a:ext cx="113" cy="97"/>
              </a:xfrm>
              <a:custGeom>
                <a:avLst/>
                <a:gdLst>
                  <a:gd name="T0" fmla="*/ 0 w 226"/>
                  <a:gd name="T1" fmla="*/ 148 h 193"/>
                  <a:gd name="T2" fmla="*/ 36 w 226"/>
                  <a:gd name="T3" fmla="*/ 193 h 193"/>
                  <a:gd name="T4" fmla="*/ 226 w 226"/>
                  <a:gd name="T5" fmla="*/ 44 h 193"/>
                  <a:gd name="T6" fmla="*/ 190 w 226"/>
                  <a:gd name="T7" fmla="*/ 0 h 193"/>
                  <a:gd name="T8" fmla="*/ 0 w 226"/>
                  <a:gd name="T9" fmla="*/ 148 h 193"/>
                </a:gdLst>
                <a:ahLst/>
                <a:cxnLst>
                  <a:cxn ang="0">
                    <a:pos x="T0" y="T1"/>
                  </a:cxn>
                  <a:cxn ang="0">
                    <a:pos x="T2" y="T3"/>
                  </a:cxn>
                  <a:cxn ang="0">
                    <a:pos x="T4" y="T5"/>
                  </a:cxn>
                  <a:cxn ang="0">
                    <a:pos x="T6" y="T7"/>
                  </a:cxn>
                  <a:cxn ang="0">
                    <a:pos x="T8" y="T9"/>
                  </a:cxn>
                </a:cxnLst>
                <a:rect l="0" t="0" r="r" b="b"/>
                <a:pathLst>
                  <a:path w="226" h="193">
                    <a:moveTo>
                      <a:pt x="0" y="148"/>
                    </a:moveTo>
                    <a:lnTo>
                      <a:pt x="36" y="193"/>
                    </a:lnTo>
                    <a:lnTo>
                      <a:pt x="226" y="44"/>
                    </a:lnTo>
                    <a:lnTo>
                      <a:pt x="190" y="0"/>
                    </a:lnTo>
                    <a:lnTo>
                      <a:pt x="0" y="148"/>
                    </a:lnTo>
                    <a:close/>
                  </a:path>
                </a:pathLst>
              </a:custGeom>
              <a:solidFill>
                <a:srgbClr val="A6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43" name="Group 99"/>
            <p:cNvGrpSpPr>
              <a:grpSpLocks/>
            </p:cNvGrpSpPr>
            <p:nvPr/>
          </p:nvGrpSpPr>
          <p:grpSpPr bwMode="auto">
            <a:xfrm>
              <a:off x="2650" y="3480"/>
              <a:ext cx="218" cy="180"/>
              <a:chOff x="2650" y="3480"/>
              <a:chExt cx="218" cy="180"/>
            </a:xfrm>
          </p:grpSpPr>
          <p:sp>
            <p:nvSpPr>
              <p:cNvPr id="57444" name="Freeform 100"/>
              <p:cNvSpPr>
                <a:spLocks/>
              </p:cNvSpPr>
              <p:nvPr/>
            </p:nvSpPr>
            <p:spPr bwMode="auto">
              <a:xfrm>
                <a:off x="2791" y="3480"/>
                <a:ext cx="77" cy="51"/>
              </a:xfrm>
              <a:custGeom>
                <a:avLst/>
                <a:gdLst>
                  <a:gd name="T0" fmla="*/ 155 w 155"/>
                  <a:gd name="T1" fmla="*/ 0 h 103"/>
                  <a:gd name="T2" fmla="*/ 106 w 155"/>
                  <a:gd name="T3" fmla="*/ 103 h 103"/>
                  <a:gd name="T4" fmla="*/ 57 w 155"/>
                  <a:gd name="T5" fmla="*/ 85 h 103"/>
                  <a:gd name="T6" fmla="*/ 0 w 155"/>
                  <a:gd name="T7" fmla="*/ 60 h 103"/>
                  <a:gd name="T8" fmla="*/ 155 w 155"/>
                  <a:gd name="T9" fmla="*/ 0 h 103"/>
                </a:gdLst>
                <a:ahLst/>
                <a:cxnLst>
                  <a:cxn ang="0">
                    <a:pos x="T0" y="T1"/>
                  </a:cxn>
                  <a:cxn ang="0">
                    <a:pos x="T2" y="T3"/>
                  </a:cxn>
                  <a:cxn ang="0">
                    <a:pos x="T4" y="T5"/>
                  </a:cxn>
                  <a:cxn ang="0">
                    <a:pos x="T6" y="T7"/>
                  </a:cxn>
                  <a:cxn ang="0">
                    <a:pos x="T8" y="T9"/>
                  </a:cxn>
                </a:cxnLst>
                <a:rect l="0" t="0" r="r" b="b"/>
                <a:pathLst>
                  <a:path w="155" h="103">
                    <a:moveTo>
                      <a:pt x="155" y="0"/>
                    </a:moveTo>
                    <a:lnTo>
                      <a:pt x="106" y="103"/>
                    </a:lnTo>
                    <a:lnTo>
                      <a:pt x="57" y="85"/>
                    </a:lnTo>
                    <a:lnTo>
                      <a:pt x="0" y="60"/>
                    </a:lnTo>
                    <a:lnTo>
                      <a:pt x="155" y="0"/>
                    </a:lnTo>
                    <a:close/>
                  </a:path>
                </a:pathLst>
              </a:custGeom>
              <a:solidFill>
                <a:srgbClr val="FFFF4C"/>
              </a:solidFill>
              <a:ln w="7938">
                <a:solidFill>
                  <a:srgbClr val="FFFF4C"/>
                </a:solidFill>
                <a:prstDash val="solid"/>
                <a:round/>
                <a:headEnd/>
                <a:tailEnd/>
              </a:ln>
            </p:spPr>
            <p:txBody>
              <a:bodyPr/>
              <a:lstStyle/>
              <a:p>
                <a:endParaRPr lang="pt-BR"/>
              </a:p>
            </p:txBody>
          </p:sp>
          <p:sp>
            <p:nvSpPr>
              <p:cNvPr id="57445" name="Freeform 101"/>
              <p:cNvSpPr>
                <a:spLocks/>
              </p:cNvSpPr>
              <p:nvPr/>
            </p:nvSpPr>
            <p:spPr bwMode="auto">
              <a:xfrm>
                <a:off x="2650" y="3509"/>
                <a:ext cx="177" cy="151"/>
              </a:xfrm>
              <a:custGeom>
                <a:avLst/>
                <a:gdLst>
                  <a:gd name="T0" fmla="*/ 0 w 353"/>
                  <a:gd name="T1" fmla="*/ 256 h 302"/>
                  <a:gd name="T2" fmla="*/ 36 w 353"/>
                  <a:gd name="T3" fmla="*/ 302 h 302"/>
                  <a:gd name="T4" fmla="*/ 353 w 353"/>
                  <a:gd name="T5" fmla="*/ 46 h 302"/>
                  <a:gd name="T6" fmla="*/ 317 w 353"/>
                  <a:gd name="T7" fmla="*/ 0 h 302"/>
                  <a:gd name="T8" fmla="*/ 0 w 353"/>
                  <a:gd name="T9" fmla="*/ 256 h 302"/>
                </a:gdLst>
                <a:ahLst/>
                <a:cxnLst>
                  <a:cxn ang="0">
                    <a:pos x="T0" y="T1"/>
                  </a:cxn>
                  <a:cxn ang="0">
                    <a:pos x="T2" y="T3"/>
                  </a:cxn>
                  <a:cxn ang="0">
                    <a:pos x="T4" y="T5"/>
                  </a:cxn>
                  <a:cxn ang="0">
                    <a:pos x="T6" y="T7"/>
                  </a:cxn>
                  <a:cxn ang="0">
                    <a:pos x="T8" y="T9"/>
                  </a:cxn>
                </a:cxnLst>
                <a:rect l="0" t="0" r="r" b="b"/>
                <a:pathLst>
                  <a:path w="353" h="302">
                    <a:moveTo>
                      <a:pt x="0" y="256"/>
                    </a:moveTo>
                    <a:lnTo>
                      <a:pt x="36" y="302"/>
                    </a:lnTo>
                    <a:lnTo>
                      <a:pt x="353" y="46"/>
                    </a:lnTo>
                    <a:lnTo>
                      <a:pt x="317" y="0"/>
                    </a:lnTo>
                    <a:lnTo>
                      <a:pt x="0" y="256"/>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46" name="Group 102"/>
            <p:cNvGrpSpPr>
              <a:grpSpLocks/>
            </p:cNvGrpSpPr>
            <p:nvPr/>
          </p:nvGrpSpPr>
          <p:grpSpPr bwMode="auto">
            <a:xfrm>
              <a:off x="2778" y="3480"/>
              <a:ext cx="257" cy="213"/>
              <a:chOff x="2778" y="3480"/>
              <a:chExt cx="257" cy="213"/>
            </a:xfrm>
          </p:grpSpPr>
          <p:sp>
            <p:nvSpPr>
              <p:cNvPr id="57447" name="Freeform 103"/>
              <p:cNvSpPr>
                <a:spLocks/>
              </p:cNvSpPr>
              <p:nvPr/>
            </p:nvSpPr>
            <p:spPr bwMode="auto">
              <a:xfrm>
                <a:off x="2957" y="3480"/>
                <a:ext cx="78" cy="51"/>
              </a:xfrm>
              <a:custGeom>
                <a:avLst/>
                <a:gdLst>
                  <a:gd name="T0" fmla="*/ 156 w 156"/>
                  <a:gd name="T1" fmla="*/ 0 h 103"/>
                  <a:gd name="T2" fmla="*/ 107 w 156"/>
                  <a:gd name="T3" fmla="*/ 103 h 103"/>
                  <a:gd name="T4" fmla="*/ 56 w 156"/>
                  <a:gd name="T5" fmla="*/ 85 h 103"/>
                  <a:gd name="T6" fmla="*/ 0 w 156"/>
                  <a:gd name="T7" fmla="*/ 60 h 103"/>
                  <a:gd name="T8" fmla="*/ 156 w 156"/>
                  <a:gd name="T9" fmla="*/ 0 h 103"/>
                </a:gdLst>
                <a:ahLst/>
                <a:cxnLst>
                  <a:cxn ang="0">
                    <a:pos x="T0" y="T1"/>
                  </a:cxn>
                  <a:cxn ang="0">
                    <a:pos x="T2" y="T3"/>
                  </a:cxn>
                  <a:cxn ang="0">
                    <a:pos x="T4" y="T5"/>
                  </a:cxn>
                  <a:cxn ang="0">
                    <a:pos x="T6" y="T7"/>
                  </a:cxn>
                  <a:cxn ang="0">
                    <a:pos x="T8" y="T9"/>
                  </a:cxn>
                </a:cxnLst>
                <a:rect l="0" t="0" r="r" b="b"/>
                <a:pathLst>
                  <a:path w="156" h="103">
                    <a:moveTo>
                      <a:pt x="156" y="0"/>
                    </a:moveTo>
                    <a:lnTo>
                      <a:pt x="107" y="103"/>
                    </a:lnTo>
                    <a:lnTo>
                      <a:pt x="56" y="85"/>
                    </a:lnTo>
                    <a:lnTo>
                      <a:pt x="0" y="60"/>
                    </a:lnTo>
                    <a:lnTo>
                      <a:pt x="156" y="0"/>
                    </a:lnTo>
                    <a:close/>
                  </a:path>
                </a:pathLst>
              </a:custGeom>
              <a:solidFill>
                <a:srgbClr val="FFE94C"/>
              </a:solidFill>
              <a:ln w="7938">
                <a:solidFill>
                  <a:srgbClr val="FFE94C"/>
                </a:solidFill>
                <a:prstDash val="solid"/>
                <a:round/>
                <a:headEnd/>
                <a:tailEnd/>
              </a:ln>
            </p:spPr>
            <p:txBody>
              <a:bodyPr/>
              <a:lstStyle/>
              <a:p>
                <a:endParaRPr lang="pt-BR"/>
              </a:p>
            </p:txBody>
          </p:sp>
          <p:sp>
            <p:nvSpPr>
              <p:cNvPr id="57448" name="Freeform 104"/>
              <p:cNvSpPr>
                <a:spLocks/>
              </p:cNvSpPr>
              <p:nvPr/>
            </p:nvSpPr>
            <p:spPr bwMode="auto">
              <a:xfrm>
                <a:off x="2778" y="3509"/>
                <a:ext cx="215" cy="184"/>
              </a:xfrm>
              <a:custGeom>
                <a:avLst/>
                <a:gdLst>
                  <a:gd name="T0" fmla="*/ 0 w 431"/>
                  <a:gd name="T1" fmla="*/ 320 h 366"/>
                  <a:gd name="T2" fmla="*/ 37 w 431"/>
                  <a:gd name="T3" fmla="*/ 366 h 366"/>
                  <a:gd name="T4" fmla="*/ 431 w 431"/>
                  <a:gd name="T5" fmla="*/ 46 h 366"/>
                  <a:gd name="T6" fmla="*/ 394 w 431"/>
                  <a:gd name="T7" fmla="*/ 0 h 366"/>
                  <a:gd name="T8" fmla="*/ 0 w 431"/>
                  <a:gd name="T9" fmla="*/ 320 h 366"/>
                </a:gdLst>
                <a:ahLst/>
                <a:cxnLst>
                  <a:cxn ang="0">
                    <a:pos x="T0" y="T1"/>
                  </a:cxn>
                  <a:cxn ang="0">
                    <a:pos x="T2" y="T3"/>
                  </a:cxn>
                  <a:cxn ang="0">
                    <a:pos x="T4" y="T5"/>
                  </a:cxn>
                  <a:cxn ang="0">
                    <a:pos x="T6" y="T7"/>
                  </a:cxn>
                  <a:cxn ang="0">
                    <a:pos x="T8" y="T9"/>
                  </a:cxn>
                </a:cxnLst>
                <a:rect l="0" t="0" r="r" b="b"/>
                <a:pathLst>
                  <a:path w="431" h="366">
                    <a:moveTo>
                      <a:pt x="0" y="320"/>
                    </a:moveTo>
                    <a:lnTo>
                      <a:pt x="37" y="366"/>
                    </a:lnTo>
                    <a:lnTo>
                      <a:pt x="431" y="46"/>
                    </a:lnTo>
                    <a:lnTo>
                      <a:pt x="394" y="0"/>
                    </a:lnTo>
                    <a:lnTo>
                      <a:pt x="0" y="320"/>
                    </a:lnTo>
                    <a:close/>
                  </a:path>
                </a:pathLst>
              </a:custGeom>
              <a:solidFill>
                <a:srgbClr val="FFE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49" name="Group 105"/>
            <p:cNvGrpSpPr>
              <a:grpSpLocks/>
            </p:cNvGrpSpPr>
            <p:nvPr/>
          </p:nvGrpSpPr>
          <p:grpSpPr bwMode="auto">
            <a:xfrm>
              <a:off x="2935" y="3480"/>
              <a:ext cx="274" cy="226"/>
              <a:chOff x="2935" y="3480"/>
              <a:chExt cx="274" cy="226"/>
            </a:xfrm>
          </p:grpSpPr>
          <p:sp>
            <p:nvSpPr>
              <p:cNvPr id="57450" name="Freeform 106"/>
              <p:cNvSpPr>
                <a:spLocks/>
              </p:cNvSpPr>
              <p:nvPr/>
            </p:nvSpPr>
            <p:spPr bwMode="auto">
              <a:xfrm>
                <a:off x="3130" y="3480"/>
                <a:ext cx="79" cy="52"/>
              </a:xfrm>
              <a:custGeom>
                <a:avLst/>
                <a:gdLst>
                  <a:gd name="T0" fmla="*/ 158 w 158"/>
                  <a:gd name="T1" fmla="*/ 0 h 104"/>
                  <a:gd name="T2" fmla="*/ 107 w 158"/>
                  <a:gd name="T3" fmla="*/ 104 h 104"/>
                  <a:gd name="T4" fmla="*/ 57 w 158"/>
                  <a:gd name="T5" fmla="*/ 85 h 104"/>
                  <a:gd name="T6" fmla="*/ 0 w 158"/>
                  <a:gd name="T7" fmla="*/ 6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07" y="104"/>
                    </a:lnTo>
                    <a:lnTo>
                      <a:pt x="57" y="85"/>
                    </a:lnTo>
                    <a:lnTo>
                      <a:pt x="0" y="62"/>
                    </a:lnTo>
                    <a:lnTo>
                      <a:pt x="158" y="0"/>
                    </a:lnTo>
                    <a:close/>
                  </a:path>
                </a:pathLst>
              </a:custGeom>
              <a:solidFill>
                <a:srgbClr val="FFD34C"/>
              </a:solidFill>
              <a:ln w="7938">
                <a:solidFill>
                  <a:srgbClr val="FFD34C"/>
                </a:solidFill>
                <a:prstDash val="solid"/>
                <a:round/>
                <a:headEnd/>
                <a:tailEnd/>
              </a:ln>
            </p:spPr>
            <p:txBody>
              <a:bodyPr/>
              <a:lstStyle/>
              <a:p>
                <a:endParaRPr lang="pt-BR"/>
              </a:p>
            </p:txBody>
          </p:sp>
          <p:sp>
            <p:nvSpPr>
              <p:cNvPr id="57451" name="Freeform 107"/>
              <p:cNvSpPr>
                <a:spLocks/>
              </p:cNvSpPr>
              <p:nvPr/>
            </p:nvSpPr>
            <p:spPr bwMode="auto">
              <a:xfrm>
                <a:off x="2935" y="3509"/>
                <a:ext cx="232" cy="197"/>
              </a:xfrm>
              <a:custGeom>
                <a:avLst/>
                <a:gdLst>
                  <a:gd name="T0" fmla="*/ 0 w 462"/>
                  <a:gd name="T1" fmla="*/ 346 h 392"/>
                  <a:gd name="T2" fmla="*/ 37 w 462"/>
                  <a:gd name="T3" fmla="*/ 392 h 392"/>
                  <a:gd name="T4" fmla="*/ 462 w 462"/>
                  <a:gd name="T5" fmla="*/ 46 h 392"/>
                  <a:gd name="T6" fmla="*/ 426 w 462"/>
                  <a:gd name="T7" fmla="*/ 0 h 392"/>
                  <a:gd name="T8" fmla="*/ 0 w 462"/>
                  <a:gd name="T9" fmla="*/ 346 h 392"/>
                </a:gdLst>
                <a:ahLst/>
                <a:cxnLst>
                  <a:cxn ang="0">
                    <a:pos x="T0" y="T1"/>
                  </a:cxn>
                  <a:cxn ang="0">
                    <a:pos x="T2" y="T3"/>
                  </a:cxn>
                  <a:cxn ang="0">
                    <a:pos x="T4" y="T5"/>
                  </a:cxn>
                  <a:cxn ang="0">
                    <a:pos x="T6" y="T7"/>
                  </a:cxn>
                  <a:cxn ang="0">
                    <a:pos x="T8" y="T9"/>
                  </a:cxn>
                </a:cxnLst>
                <a:rect l="0" t="0" r="r" b="b"/>
                <a:pathLst>
                  <a:path w="462" h="392">
                    <a:moveTo>
                      <a:pt x="0" y="346"/>
                    </a:moveTo>
                    <a:lnTo>
                      <a:pt x="37" y="392"/>
                    </a:lnTo>
                    <a:lnTo>
                      <a:pt x="462" y="46"/>
                    </a:lnTo>
                    <a:lnTo>
                      <a:pt x="426" y="0"/>
                    </a:lnTo>
                    <a:lnTo>
                      <a:pt x="0" y="346"/>
                    </a:lnTo>
                    <a:close/>
                  </a:path>
                </a:pathLst>
              </a:custGeom>
              <a:solidFill>
                <a:srgbClr val="FFD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52" name="Group 108"/>
            <p:cNvGrpSpPr>
              <a:grpSpLocks/>
            </p:cNvGrpSpPr>
            <p:nvPr/>
          </p:nvGrpSpPr>
          <p:grpSpPr bwMode="auto">
            <a:xfrm>
              <a:off x="3045" y="3480"/>
              <a:ext cx="337" cy="276"/>
              <a:chOff x="3045" y="3480"/>
              <a:chExt cx="337" cy="276"/>
            </a:xfrm>
          </p:grpSpPr>
          <p:sp>
            <p:nvSpPr>
              <p:cNvPr id="57453" name="Freeform 109"/>
              <p:cNvSpPr>
                <a:spLocks/>
              </p:cNvSpPr>
              <p:nvPr/>
            </p:nvSpPr>
            <p:spPr bwMode="auto">
              <a:xfrm>
                <a:off x="3304" y="3480"/>
                <a:ext cx="78" cy="52"/>
              </a:xfrm>
              <a:custGeom>
                <a:avLst/>
                <a:gdLst>
                  <a:gd name="T0" fmla="*/ 156 w 156"/>
                  <a:gd name="T1" fmla="*/ 0 h 104"/>
                  <a:gd name="T2" fmla="*/ 107 w 156"/>
                  <a:gd name="T3" fmla="*/ 104 h 104"/>
                  <a:gd name="T4" fmla="*/ 56 w 156"/>
                  <a:gd name="T5" fmla="*/ 85 h 104"/>
                  <a:gd name="T6" fmla="*/ 0 w 156"/>
                  <a:gd name="T7" fmla="*/ 62 h 104"/>
                  <a:gd name="T8" fmla="*/ 156 w 156"/>
                  <a:gd name="T9" fmla="*/ 0 h 104"/>
                </a:gdLst>
                <a:ahLst/>
                <a:cxnLst>
                  <a:cxn ang="0">
                    <a:pos x="T0" y="T1"/>
                  </a:cxn>
                  <a:cxn ang="0">
                    <a:pos x="T2" y="T3"/>
                  </a:cxn>
                  <a:cxn ang="0">
                    <a:pos x="T4" y="T5"/>
                  </a:cxn>
                  <a:cxn ang="0">
                    <a:pos x="T6" y="T7"/>
                  </a:cxn>
                  <a:cxn ang="0">
                    <a:pos x="T8" y="T9"/>
                  </a:cxn>
                </a:cxnLst>
                <a:rect l="0" t="0" r="r" b="b"/>
                <a:pathLst>
                  <a:path w="156" h="104">
                    <a:moveTo>
                      <a:pt x="156" y="0"/>
                    </a:moveTo>
                    <a:lnTo>
                      <a:pt x="107" y="104"/>
                    </a:lnTo>
                    <a:lnTo>
                      <a:pt x="56" y="85"/>
                    </a:lnTo>
                    <a:lnTo>
                      <a:pt x="0" y="62"/>
                    </a:lnTo>
                    <a:lnTo>
                      <a:pt x="156" y="0"/>
                    </a:lnTo>
                    <a:close/>
                  </a:path>
                </a:pathLst>
              </a:custGeom>
              <a:solidFill>
                <a:srgbClr val="FFA64C"/>
              </a:solidFill>
              <a:ln w="7938">
                <a:solidFill>
                  <a:srgbClr val="FFA64C"/>
                </a:solidFill>
                <a:prstDash val="solid"/>
                <a:round/>
                <a:headEnd/>
                <a:tailEnd/>
              </a:ln>
            </p:spPr>
            <p:txBody>
              <a:bodyPr/>
              <a:lstStyle/>
              <a:p>
                <a:endParaRPr lang="pt-BR"/>
              </a:p>
            </p:txBody>
          </p:sp>
          <p:sp>
            <p:nvSpPr>
              <p:cNvPr id="57454" name="Freeform 110"/>
              <p:cNvSpPr>
                <a:spLocks/>
              </p:cNvSpPr>
              <p:nvPr/>
            </p:nvSpPr>
            <p:spPr bwMode="auto">
              <a:xfrm>
                <a:off x="3045" y="3509"/>
                <a:ext cx="295" cy="247"/>
              </a:xfrm>
              <a:custGeom>
                <a:avLst/>
                <a:gdLst>
                  <a:gd name="T0" fmla="*/ 0 w 590"/>
                  <a:gd name="T1" fmla="*/ 446 h 492"/>
                  <a:gd name="T2" fmla="*/ 37 w 590"/>
                  <a:gd name="T3" fmla="*/ 492 h 492"/>
                  <a:gd name="T4" fmla="*/ 590 w 590"/>
                  <a:gd name="T5" fmla="*/ 46 h 492"/>
                  <a:gd name="T6" fmla="*/ 553 w 590"/>
                  <a:gd name="T7" fmla="*/ 0 h 492"/>
                  <a:gd name="T8" fmla="*/ 0 w 590"/>
                  <a:gd name="T9" fmla="*/ 446 h 492"/>
                </a:gdLst>
                <a:ahLst/>
                <a:cxnLst>
                  <a:cxn ang="0">
                    <a:pos x="T0" y="T1"/>
                  </a:cxn>
                  <a:cxn ang="0">
                    <a:pos x="T2" y="T3"/>
                  </a:cxn>
                  <a:cxn ang="0">
                    <a:pos x="T4" y="T5"/>
                  </a:cxn>
                  <a:cxn ang="0">
                    <a:pos x="T6" y="T7"/>
                  </a:cxn>
                  <a:cxn ang="0">
                    <a:pos x="T8" y="T9"/>
                  </a:cxn>
                </a:cxnLst>
                <a:rect l="0" t="0" r="r" b="b"/>
                <a:pathLst>
                  <a:path w="590" h="492">
                    <a:moveTo>
                      <a:pt x="0" y="446"/>
                    </a:moveTo>
                    <a:lnTo>
                      <a:pt x="37" y="492"/>
                    </a:lnTo>
                    <a:lnTo>
                      <a:pt x="590" y="46"/>
                    </a:lnTo>
                    <a:lnTo>
                      <a:pt x="553" y="0"/>
                    </a:lnTo>
                    <a:lnTo>
                      <a:pt x="0" y="446"/>
                    </a:lnTo>
                    <a:close/>
                  </a:path>
                </a:pathLst>
              </a:custGeom>
              <a:solidFill>
                <a:srgbClr val="FFA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55" name="Group 111"/>
            <p:cNvGrpSpPr>
              <a:grpSpLocks/>
            </p:cNvGrpSpPr>
            <p:nvPr/>
          </p:nvGrpSpPr>
          <p:grpSpPr bwMode="auto">
            <a:xfrm>
              <a:off x="3154" y="3480"/>
              <a:ext cx="373" cy="305"/>
              <a:chOff x="3154" y="3480"/>
              <a:chExt cx="373" cy="305"/>
            </a:xfrm>
          </p:grpSpPr>
          <p:sp>
            <p:nvSpPr>
              <p:cNvPr id="57456" name="Freeform 112"/>
              <p:cNvSpPr>
                <a:spLocks/>
              </p:cNvSpPr>
              <p:nvPr/>
            </p:nvSpPr>
            <p:spPr bwMode="auto">
              <a:xfrm>
                <a:off x="3449" y="3480"/>
                <a:ext cx="78" cy="51"/>
              </a:xfrm>
              <a:custGeom>
                <a:avLst/>
                <a:gdLst>
                  <a:gd name="T0" fmla="*/ 158 w 158"/>
                  <a:gd name="T1" fmla="*/ 0 h 103"/>
                  <a:gd name="T2" fmla="*/ 107 w 158"/>
                  <a:gd name="T3" fmla="*/ 103 h 103"/>
                  <a:gd name="T4" fmla="*/ 57 w 158"/>
                  <a:gd name="T5" fmla="*/ 85 h 103"/>
                  <a:gd name="T6" fmla="*/ 0 w 158"/>
                  <a:gd name="T7" fmla="*/ 60 h 103"/>
                  <a:gd name="T8" fmla="*/ 158 w 158"/>
                  <a:gd name="T9" fmla="*/ 0 h 103"/>
                </a:gdLst>
                <a:ahLst/>
                <a:cxnLst>
                  <a:cxn ang="0">
                    <a:pos x="T0" y="T1"/>
                  </a:cxn>
                  <a:cxn ang="0">
                    <a:pos x="T2" y="T3"/>
                  </a:cxn>
                  <a:cxn ang="0">
                    <a:pos x="T4" y="T5"/>
                  </a:cxn>
                  <a:cxn ang="0">
                    <a:pos x="T6" y="T7"/>
                  </a:cxn>
                  <a:cxn ang="0">
                    <a:pos x="T8" y="T9"/>
                  </a:cxn>
                </a:cxnLst>
                <a:rect l="0" t="0" r="r" b="b"/>
                <a:pathLst>
                  <a:path w="158" h="103">
                    <a:moveTo>
                      <a:pt x="158" y="0"/>
                    </a:moveTo>
                    <a:lnTo>
                      <a:pt x="107" y="103"/>
                    </a:lnTo>
                    <a:lnTo>
                      <a:pt x="57" y="85"/>
                    </a:lnTo>
                    <a:lnTo>
                      <a:pt x="0" y="60"/>
                    </a:lnTo>
                    <a:lnTo>
                      <a:pt x="158" y="0"/>
                    </a:lnTo>
                    <a:close/>
                  </a:path>
                </a:pathLst>
              </a:custGeom>
              <a:solidFill>
                <a:srgbClr val="FF794C"/>
              </a:solidFill>
              <a:ln w="7938">
                <a:solidFill>
                  <a:srgbClr val="FF794C"/>
                </a:solidFill>
                <a:prstDash val="solid"/>
                <a:round/>
                <a:headEnd/>
                <a:tailEnd/>
              </a:ln>
            </p:spPr>
            <p:txBody>
              <a:bodyPr/>
              <a:lstStyle/>
              <a:p>
                <a:endParaRPr lang="pt-BR"/>
              </a:p>
            </p:txBody>
          </p:sp>
          <p:sp>
            <p:nvSpPr>
              <p:cNvPr id="57457" name="Freeform 113"/>
              <p:cNvSpPr>
                <a:spLocks/>
              </p:cNvSpPr>
              <p:nvPr/>
            </p:nvSpPr>
            <p:spPr bwMode="auto">
              <a:xfrm>
                <a:off x="3154" y="3509"/>
                <a:ext cx="331" cy="276"/>
              </a:xfrm>
              <a:custGeom>
                <a:avLst/>
                <a:gdLst>
                  <a:gd name="T0" fmla="*/ 0 w 662"/>
                  <a:gd name="T1" fmla="*/ 506 h 552"/>
                  <a:gd name="T2" fmla="*/ 37 w 662"/>
                  <a:gd name="T3" fmla="*/ 552 h 552"/>
                  <a:gd name="T4" fmla="*/ 662 w 662"/>
                  <a:gd name="T5" fmla="*/ 46 h 552"/>
                  <a:gd name="T6" fmla="*/ 625 w 662"/>
                  <a:gd name="T7" fmla="*/ 0 h 552"/>
                  <a:gd name="T8" fmla="*/ 0 w 662"/>
                  <a:gd name="T9" fmla="*/ 506 h 552"/>
                </a:gdLst>
                <a:ahLst/>
                <a:cxnLst>
                  <a:cxn ang="0">
                    <a:pos x="T0" y="T1"/>
                  </a:cxn>
                  <a:cxn ang="0">
                    <a:pos x="T2" y="T3"/>
                  </a:cxn>
                  <a:cxn ang="0">
                    <a:pos x="T4" y="T5"/>
                  </a:cxn>
                  <a:cxn ang="0">
                    <a:pos x="T6" y="T7"/>
                  </a:cxn>
                  <a:cxn ang="0">
                    <a:pos x="T8" y="T9"/>
                  </a:cxn>
                </a:cxnLst>
                <a:rect l="0" t="0" r="r" b="b"/>
                <a:pathLst>
                  <a:path w="662" h="552">
                    <a:moveTo>
                      <a:pt x="0" y="506"/>
                    </a:moveTo>
                    <a:lnTo>
                      <a:pt x="37" y="552"/>
                    </a:lnTo>
                    <a:lnTo>
                      <a:pt x="662" y="46"/>
                    </a:lnTo>
                    <a:lnTo>
                      <a:pt x="625" y="0"/>
                    </a:lnTo>
                    <a:lnTo>
                      <a:pt x="0" y="506"/>
                    </a:lnTo>
                    <a:close/>
                  </a:path>
                </a:pathLst>
              </a:custGeom>
              <a:solidFill>
                <a:srgbClr val="FF7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58" name="Group 114"/>
            <p:cNvGrpSpPr>
              <a:grpSpLocks/>
            </p:cNvGrpSpPr>
            <p:nvPr/>
          </p:nvGrpSpPr>
          <p:grpSpPr bwMode="auto">
            <a:xfrm>
              <a:off x="3297" y="3480"/>
              <a:ext cx="421" cy="348"/>
              <a:chOff x="3297" y="3480"/>
              <a:chExt cx="421" cy="348"/>
            </a:xfrm>
          </p:grpSpPr>
          <p:sp>
            <p:nvSpPr>
              <p:cNvPr id="57459" name="Freeform 115"/>
              <p:cNvSpPr>
                <a:spLocks/>
              </p:cNvSpPr>
              <p:nvPr/>
            </p:nvSpPr>
            <p:spPr bwMode="auto">
              <a:xfrm>
                <a:off x="3639" y="3480"/>
                <a:ext cx="79" cy="52"/>
              </a:xfrm>
              <a:custGeom>
                <a:avLst/>
                <a:gdLst>
                  <a:gd name="T0" fmla="*/ 158 w 158"/>
                  <a:gd name="T1" fmla="*/ 0 h 104"/>
                  <a:gd name="T2" fmla="*/ 109 w 158"/>
                  <a:gd name="T3" fmla="*/ 104 h 104"/>
                  <a:gd name="T4" fmla="*/ 57 w 158"/>
                  <a:gd name="T5" fmla="*/ 85 h 104"/>
                  <a:gd name="T6" fmla="*/ 0 w 158"/>
                  <a:gd name="T7" fmla="*/ 6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09" y="104"/>
                    </a:lnTo>
                    <a:lnTo>
                      <a:pt x="57" y="85"/>
                    </a:lnTo>
                    <a:lnTo>
                      <a:pt x="0" y="62"/>
                    </a:lnTo>
                    <a:lnTo>
                      <a:pt x="158" y="0"/>
                    </a:lnTo>
                    <a:close/>
                  </a:path>
                </a:pathLst>
              </a:custGeom>
              <a:solidFill>
                <a:srgbClr val="FF4C4C"/>
              </a:solidFill>
              <a:ln w="7938">
                <a:solidFill>
                  <a:srgbClr val="FF4C4C"/>
                </a:solidFill>
                <a:prstDash val="solid"/>
                <a:round/>
                <a:headEnd/>
                <a:tailEnd/>
              </a:ln>
            </p:spPr>
            <p:txBody>
              <a:bodyPr/>
              <a:lstStyle/>
              <a:p>
                <a:endParaRPr lang="pt-BR"/>
              </a:p>
            </p:txBody>
          </p:sp>
          <p:sp>
            <p:nvSpPr>
              <p:cNvPr id="57460" name="Freeform 116"/>
              <p:cNvSpPr>
                <a:spLocks/>
              </p:cNvSpPr>
              <p:nvPr/>
            </p:nvSpPr>
            <p:spPr bwMode="auto">
              <a:xfrm>
                <a:off x="3297" y="3509"/>
                <a:ext cx="380" cy="319"/>
              </a:xfrm>
              <a:custGeom>
                <a:avLst/>
                <a:gdLst>
                  <a:gd name="T0" fmla="*/ 0 w 760"/>
                  <a:gd name="T1" fmla="*/ 592 h 638"/>
                  <a:gd name="T2" fmla="*/ 37 w 760"/>
                  <a:gd name="T3" fmla="*/ 638 h 638"/>
                  <a:gd name="T4" fmla="*/ 760 w 760"/>
                  <a:gd name="T5" fmla="*/ 46 h 638"/>
                  <a:gd name="T6" fmla="*/ 723 w 760"/>
                  <a:gd name="T7" fmla="*/ 0 h 638"/>
                  <a:gd name="T8" fmla="*/ 0 w 760"/>
                  <a:gd name="T9" fmla="*/ 592 h 638"/>
                </a:gdLst>
                <a:ahLst/>
                <a:cxnLst>
                  <a:cxn ang="0">
                    <a:pos x="T0" y="T1"/>
                  </a:cxn>
                  <a:cxn ang="0">
                    <a:pos x="T2" y="T3"/>
                  </a:cxn>
                  <a:cxn ang="0">
                    <a:pos x="T4" y="T5"/>
                  </a:cxn>
                  <a:cxn ang="0">
                    <a:pos x="T6" y="T7"/>
                  </a:cxn>
                  <a:cxn ang="0">
                    <a:pos x="T8" y="T9"/>
                  </a:cxn>
                </a:cxnLst>
                <a:rect l="0" t="0" r="r" b="b"/>
                <a:pathLst>
                  <a:path w="760" h="638">
                    <a:moveTo>
                      <a:pt x="0" y="592"/>
                    </a:moveTo>
                    <a:lnTo>
                      <a:pt x="37" y="638"/>
                    </a:lnTo>
                    <a:lnTo>
                      <a:pt x="760" y="46"/>
                    </a:lnTo>
                    <a:lnTo>
                      <a:pt x="723" y="0"/>
                    </a:lnTo>
                    <a:lnTo>
                      <a:pt x="0" y="592"/>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57461" name="Group 117"/>
            <p:cNvGrpSpPr>
              <a:grpSpLocks/>
            </p:cNvGrpSpPr>
            <p:nvPr/>
          </p:nvGrpSpPr>
          <p:grpSpPr bwMode="auto">
            <a:xfrm>
              <a:off x="3452" y="3483"/>
              <a:ext cx="425" cy="350"/>
              <a:chOff x="3452" y="3483"/>
              <a:chExt cx="425" cy="350"/>
            </a:xfrm>
          </p:grpSpPr>
          <p:sp>
            <p:nvSpPr>
              <p:cNvPr id="57462" name="Freeform 118"/>
              <p:cNvSpPr>
                <a:spLocks/>
              </p:cNvSpPr>
              <p:nvPr/>
            </p:nvSpPr>
            <p:spPr bwMode="auto">
              <a:xfrm>
                <a:off x="3799" y="3483"/>
                <a:ext cx="78" cy="53"/>
              </a:xfrm>
              <a:custGeom>
                <a:avLst/>
                <a:gdLst>
                  <a:gd name="T0" fmla="*/ 154 w 154"/>
                  <a:gd name="T1" fmla="*/ 0 h 104"/>
                  <a:gd name="T2" fmla="*/ 105 w 154"/>
                  <a:gd name="T3" fmla="*/ 104 h 104"/>
                  <a:gd name="T4" fmla="*/ 55 w 154"/>
                  <a:gd name="T5" fmla="*/ 83 h 104"/>
                  <a:gd name="T6" fmla="*/ 0 w 154"/>
                  <a:gd name="T7" fmla="*/ 60 h 104"/>
                  <a:gd name="T8" fmla="*/ 154 w 154"/>
                  <a:gd name="T9" fmla="*/ 0 h 104"/>
                </a:gdLst>
                <a:ahLst/>
                <a:cxnLst>
                  <a:cxn ang="0">
                    <a:pos x="T0" y="T1"/>
                  </a:cxn>
                  <a:cxn ang="0">
                    <a:pos x="T2" y="T3"/>
                  </a:cxn>
                  <a:cxn ang="0">
                    <a:pos x="T4" y="T5"/>
                  </a:cxn>
                  <a:cxn ang="0">
                    <a:pos x="T6" y="T7"/>
                  </a:cxn>
                  <a:cxn ang="0">
                    <a:pos x="T8" y="T9"/>
                  </a:cxn>
                </a:cxnLst>
                <a:rect l="0" t="0" r="r" b="b"/>
                <a:pathLst>
                  <a:path w="154" h="104">
                    <a:moveTo>
                      <a:pt x="154" y="0"/>
                    </a:moveTo>
                    <a:lnTo>
                      <a:pt x="105" y="104"/>
                    </a:lnTo>
                    <a:lnTo>
                      <a:pt x="55" y="83"/>
                    </a:lnTo>
                    <a:lnTo>
                      <a:pt x="0" y="60"/>
                    </a:lnTo>
                    <a:lnTo>
                      <a:pt x="154" y="0"/>
                    </a:lnTo>
                    <a:close/>
                  </a:path>
                </a:pathLst>
              </a:custGeom>
              <a:solidFill>
                <a:srgbClr val="FF4C97"/>
              </a:solidFill>
              <a:ln w="7938">
                <a:solidFill>
                  <a:srgbClr val="FF4C97"/>
                </a:solidFill>
                <a:prstDash val="solid"/>
                <a:round/>
                <a:headEnd/>
                <a:tailEnd/>
              </a:ln>
            </p:spPr>
            <p:txBody>
              <a:bodyPr/>
              <a:lstStyle/>
              <a:p>
                <a:endParaRPr lang="pt-BR"/>
              </a:p>
            </p:txBody>
          </p:sp>
          <p:sp>
            <p:nvSpPr>
              <p:cNvPr id="57463" name="Freeform 119"/>
              <p:cNvSpPr>
                <a:spLocks/>
              </p:cNvSpPr>
              <p:nvPr/>
            </p:nvSpPr>
            <p:spPr bwMode="auto">
              <a:xfrm>
                <a:off x="3452" y="3513"/>
                <a:ext cx="384" cy="320"/>
              </a:xfrm>
              <a:custGeom>
                <a:avLst/>
                <a:gdLst>
                  <a:gd name="T0" fmla="*/ 0 w 767"/>
                  <a:gd name="T1" fmla="*/ 593 h 639"/>
                  <a:gd name="T2" fmla="*/ 37 w 767"/>
                  <a:gd name="T3" fmla="*/ 639 h 639"/>
                  <a:gd name="T4" fmla="*/ 767 w 767"/>
                  <a:gd name="T5" fmla="*/ 46 h 639"/>
                  <a:gd name="T6" fmla="*/ 730 w 767"/>
                  <a:gd name="T7" fmla="*/ 0 h 639"/>
                  <a:gd name="T8" fmla="*/ 0 w 767"/>
                  <a:gd name="T9" fmla="*/ 593 h 639"/>
                </a:gdLst>
                <a:ahLst/>
                <a:cxnLst>
                  <a:cxn ang="0">
                    <a:pos x="T0" y="T1"/>
                  </a:cxn>
                  <a:cxn ang="0">
                    <a:pos x="T2" y="T3"/>
                  </a:cxn>
                  <a:cxn ang="0">
                    <a:pos x="T4" y="T5"/>
                  </a:cxn>
                  <a:cxn ang="0">
                    <a:pos x="T6" y="T7"/>
                  </a:cxn>
                  <a:cxn ang="0">
                    <a:pos x="T8" y="T9"/>
                  </a:cxn>
                </a:cxnLst>
                <a:rect l="0" t="0" r="r" b="b"/>
                <a:pathLst>
                  <a:path w="767" h="639">
                    <a:moveTo>
                      <a:pt x="0" y="593"/>
                    </a:moveTo>
                    <a:lnTo>
                      <a:pt x="37" y="639"/>
                    </a:lnTo>
                    <a:lnTo>
                      <a:pt x="767" y="46"/>
                    </a:lnTo>
                    <a:lnTo>
                      <a:pt x="730" y="0"/>
                    </a:lnTo>
                    <a:lnTo>
                      <a:pt x="0" y="593"/>
                    </a:lnTo>
                    <a:close/>
                  </a:path>
                </a:pathLst>
              </a:custGeom>
              <a:solidFill>
                <a:srgbClr val="FF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6224588"/>
            <a:ext cx="1062037" cy="517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t="51459" b="22305"/>
          <a:stretch>
            <a:fillRect/>
          </a:stretch>
        </p:blipFill>
        <p:spPr bwMode="auto">
          <a:xfrm>
            <a:off x="1258888" y="957263"/>
            <a:ext cx="6624637" cy="2543175"/>
          </a:xfrm>
          <a:prstGeom prst="rect">
            <a:avLst/>
          </a:prstGeom>
          <a:noFill/>
          <a:extLst>
            <a:ext uri="{909E8E84-426E-40DD-AFC4-6F175D3DCCD1}">
              <a14:hiddenFill xmlns:a14="http://schemas.microsoft.com/office/drawing/2010/main">
                <a:blipFill dpi="0" rotWithShape="0">
                  <a:blip/>
                  <a:srcRect t="51459" b="22305"/>
                  <a:stretch>
                    <a:fillRect/>
                  </a:stretch>
                </a:blipFill>
              </a14:hiddenFill>
            </a:ext>
          </a:extLst>
        </p:spPr>
      </p:pic>
      <p:sp>
        <p:nvSpPr>
          <p:cNvPr id="58372" name="Text Box 4"/>
          <p:cNvSpPr txBox="1">
            <a:spLocks noChangeArrowheads="1"/>
          </p:cNvSpPr>
          <p:nvPr/>
        </p:nvSpPr>
        <p:spPr bwMode="auto">
          <a:xfrm>
            <a:off x="163513" y="6694488"/>
            <a:ext cx="881697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700">
                <a:solidFill>
                  <a:srgbClr val="000000"/>
                </a:solidFill>
                <a:latin typeface="Arial" panose="020B0604020202020204" pitchFamily="34" charset="0"/>
              </a:rPr>
              <a:t>Copyright ©2003 BMJ Publishing Group Ltd.</a:t>
            </a:r>
          </a:p>
        </p:txBody>
      </p:sp>
      <p:sp>
        <p:nvSpPr>
          <p:cNvPr id="58373" name="Text Box 5"/>
          <p:cNvSpPr txBox="1">
            <a:spLocks noChangeArrowheads="1"/>
          </p:cNvSpPr>
          <p:nvPr/>
        </p:nvSpPr>
        <p:spPr bwMode="auto">
          <a:xfrm>
            <a:off x="4625975" y="6289675"/>
            <a:ext cx="32591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9pPr>
          </a:lstStyle>
          <a:p>
            <a:pPr hangingPunct="0">
              <a:lnSpc>
                <a:spcPct val="97000"/>
              </a:lnSpc>
              <a:buClr>
                <a:srgbClr val="000000"/>
              </a:buClr>
              <a:buSzPct val="45000"/>
              <a:buFont typeface="StarSymbol" charset="0"/>
              <a:buNone/>
            </a:pPr>
            <a:r>
              <a:rPr lang="en-GB" altLang="pt-BR" sz="1100" b="1">
                <a:solidFill>
                  <a:srgbClr val="000000"/>
                </a:solidFill>
                <a:latin typeface="Arial" panose="020B0604020202020204" pitchFamily="34" charset="0"/>
              </a:rPr>
              <a:t>Shibuya, K et al. Thorax 2003;58:989-995</a:t>
            </a:r>
          </a:p>
        </p:txBody>
      </p:sp>
      <p:pic>
        <p:nvPicPr>
          <p:cNvPr id="58374" name="Picture 6"/>
          <p:cNvPicPr>
            <a:picLocks noChangeAspect="1" noChangeArrowheads="1"/>
          </p:cNvPicPr>
          <p:nvPr/>
        </p:nvPicPr>
        <p:blipFill>
          <a:blip r:embed="rId4">
            <a:extLst>
              <a:ext uri="{28A0092B-C50C-407E-A947-70E740481C1C}">
                <a14:useLocalDpi xmlns:a14="http://schemas.microsoft.com/office/drawing/2010/main" val="0"/>
              </a:ext>
            </a:extLst>
          </a:blip>
          <a:srcRect t="76958"/>
          <a:stretch>
            <a:fillRect/>
          </a:stretch>
        </p:blipFill>
        <p:spPr bwMode="auto">
          <a:xfrm>
            <a:off x="1260475" y="3859213"/>
            <a:ext cx="6624638" cy="2233612"/>
          </a:xfrm>
          <a:prstGeom prst="rect">
            <a:avLst/>
          </a:prstGeom>
          <a:noFill/>
          <a:extLst>
            <a:ext uri="{909E8E84-426E-40DD-AFC4-6F175D3DCCD1}">
              <a14:hiddenFill xmlns:a14="http://schemas.microsoft.com/office/drawing/2010/main">
                <a:blipFill dpi="0" rotWithShape="0">
                  <a:blip/>
                  <a:srcRect t="76958"/>
                  <a:stretch>
                    <a:fillRect/>
                  </a:stretch>
                </a:blipFill>
              </a14:hiddenFill>
            </a:ext>
          </a:extLst>
        </p:spPr>
      </p:pic>
      <p:sp>
        <p:nvSpPr>
          <p:cNvPr id="58375" name="Text Box 7"/>
          <p:cNvSpPr txBox="1">
            <a:spLocks noChangeArrowheads="1"/>
          </p:cNvSpPr>
          <p:nvPr/>
        </p:nvSpPr>
        <p:spPr bwMode="auto">
          <a:xfrm>
            <a:off x="2706688" y="1196975"/>
            <a:ext cx="3727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Conventional RGB broadband filter</a:t>
            </a:r>
          </a:p>
        </p:txBody>
      </p:sp>
      <p:sp>
        <p:nvSpPr>
          <p:cNvPr id="58376" name="Text Box 8"/>
          <p:cNvSpPr txBox="1">
            <a:spLocks noChangeArrowheads="1"/>
          </p:cNvSpPr>
          <p:nvPr/>
        </p:nvSpPr>
        <p:spPr bwMode="auto">
          <a:xfrm>
            <a:off x="3851275" y="3567113"/>
            <a:ext cx="15811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New NBI filter</a:t>
            </a:r>
          </a:p>
        </p:txBody>
      </p:sp>
      <p:sp>
        <p:nvSpPr>
          <p:cNvPr id="58377" name="Text Box 9"/>
          <p:cNvSpPr txBox="1">
            <a:spLocks noChangeArrowheads="1"/>
          </p:cNvSpPr>
          <p:nvPr/>
        </p:nvSpPr>
        <p:spPr bwMode="auto">
          <a:xfrm>
            <a:off x="1187450" y="5799138"/>
            <a:ext cx="53403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B1: 400-430 nm   B2: 420-470 nm   G: 560-590 nm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ph type="title"/>
          </p:nvPr>
        </p:nvSpPr>
        <p:spPr bwMode="auto">
          <a:xfrm>
            <a:off x="611188" y="1196975"/>
            <a:ext cx="7200900" cy="4222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pt-BR" sz="5400"/>
              <a:t> </a:t>
            </a:r>
            <a:r>
              <a:rPr lang="es-ES" altLang="pt-BR" sz="3000"/>
              <a:t>NBI - Narrow Band Imaging</a:t>
            </a:r>
            <a:br>
              <a:rPr lang="es-ES" altLang="pt-BR" sz="3000"/>
            </a:br>
            <a:r>
              <a:rPr lang="es-ES" altLang="pt-BR" sz="3000"/>
              <a:t>(</a:t>
            </a:r>
            <a:r>
              <a:rPr lang="pt-BR" altLang="pt-BR" sz="3000"/>
              <a:t>Projeção de Imagens de Banda Estreita)</a:t>
            </a:r>
          </a:p>
        </p:txBody>
      </p:sp>
      <p:sp>
        <p:nvSpPr>
          <p:cNvPr id="54275" name="Rectangle 3"/>
          <p:cNvSpPr>
            <a:spLocks noGrp="1" noChangeArrowheads="1"/>
          </p:cNvSpPr>
          <p:nvPr>
            <p:ph type="body" idx="1"/>
          </p:nvPr>
        </p:nvSpPr>
        <p:spPr>
          <a:xfrm>
            <a:off x="539750" y="2636838"/>
            <a:ext cx="8229600" cy="3527425"/>
          </a:xfrm>
          <a:noFill/>
          <a:ln/>
        </p:spPr>
        <p:txBody>
          <a:bodyPr/>
          <a:lstStyle/>
          <a:p>
            <a:pPr>
              <a:lnSpc>
                <a:spcPct val="80000"/>
              </a:lnSpc>
              <a:buFontTx/>
              <a:buNone/>
            </a:pPr>
            <a:r>
              <a:rPr lang="es-ES" altLang="pt-BR" sz="2400"/>
              <a:t> </a:t>
            </a:r>
            <a:r>
              <a:rPr lang="pt-BR" altLang="pt-BR" sz="2400" i="1"/>
              <a:t>A  utilização de um filtro NBI, produz um efeito direto sobre o pico de absorção de luz da hemoglobina, </a:t>
            </a:r>
            <a:br>
              <a:rPr lang="pt-BR" altLang="pt-BR" sz="2400" i="1"/>
            </a:br>
            <a:r>
              <a:rPr lang="pt-BR" altLang="pt-BR" sz="2400" i="1"/>
              <a:t>realça o contraste dos vasos capilares na superfície da mucosa.</a:t>
            </a:r>
            <a:br>
              <a:rPr lang="pt-BR" altLang="pt-BR" sz="2400" i="1"/>
            </a:br>
            <a:endParaRPr lang="pt-BR" altLang="pt-BR" sz="2400" i="1"/>
          </a:p>
          <a:p>
            <a:pPr>
              <a:lnSpc>
                <a:spcPct val="80000"/>
              </a:lnSpc>
              <a:buFontTx/>
              <a:buNone/>
            </a:pPr>
            <a:r>
              <a:rPr lang="pt-BR" altLang="pt-BR" sz="2400" i="1"/>
              <a:t> Desta maneira os micro vasos sanguíneos na superfície da mucosa ganham uma coloração marrom – violeta </a:t>
            </a:r>
            <a:br>
              <a:rPr lang="pt-BR" altLang="pt-BR" sz="2400" i="1"/>
            </a:br>
            <a:r>
              <a:rPr lang="pt-BR" altLang="pt-BR" sz="2400" i="1"/>
              <a:t>e os vasos sanguíneos profundos uma coloração verde – azul. </a:t>
            </a:r>
          </a:p>
        </p:txBody>
      </p:sp>
      <p:graphicFrame>
        <p:nvGraphicFramePr>
          <p:cNvPr id="54276" name="Object 4"/>
          <p:cNvGraphicFramePr>
            <a:graphicFrameLocks noGrp="1" noChangeAspect="1"/>
          </p:cNvGraphicFramePr>
          <p:nvPr>
            <p:ph sz="half" idx="4294967295"/>
          </p:nvPr>
        </p:nvGraphicFramePr>
        <p:xfrm>
          <a:off x="7885113" y="981075"/>
          <a:ext cx="1066800" cy="1016000"/>
        </p:xfrm>
        <a:graphic>
          <a:graphicData uri="http://schemas.openxmlformats.org/presentationml/2006/ole">
            <mc:AlternateContent xmlns:mc="http://schemas.openxmlformats.org/markup-compatibility/2006">
              <mc:Choice xmlns:v="urn:schemas-microsoft-com:vml" Requires="v">
                <p:oleObj spid="_x0000_s54278" name="PhotoHouse" r:id="rId3" imgW="5210902" imgH="4963218" progId="CorelPhotoHouse.Document">
                  <p:embed/>
                </p:oleObj>
              </mc:Choice>
              <mc:Fallback>
                <p:oleObj name="PhotoHouse" r:id="rId3" imgW="5210902" imgH="4963218" progId="CorelPhotoHouse.Document">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981075"/>
                        <a:ext cx="106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Rectangle 5"/>
          <p:cNvSpPr>
            <a:spLocks noChangeArrowheads="1"/>
          </p:cNvSpPr>
          <p:nvPr/>
        </p:nvSpPr>
        <p:spPr bwMode="auto">
          <a:xfrm>
            <a:off x="1908175" y="620713"/>
            <a:ext cx="5832475"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altLang="ja-JP" sz="4100">
                <a:ea typeface="ＭＳ Ｐゴシック" panose="020B0600070205080204" pitchFamily="34" charset="-128"/>
              </a:rPr>
              <a:t>Fundamentos da NBI</a:t>
            </a:r>
            <a:endParaRPr lang="es-ES" altLang="ja-JP">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ph type="title"/>
          </p:nvPr>
        </p:nvSpPr>
        <p:spPr bwMode="auto">
          <a:xfrm>
            <a:off x="1116013" y="1125538"/>
            <a:ext cx="7113587" cy="92551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pt-BR" sz="4800"/>
              <a:t>  NBI - </a:t>
            </a:r>
            <a:r>
              <a:rPr lang="es-ES" altLang="pt-BR" sz="3700"/>
              <a:t>Narrow Band Imaging</a:t>
            </a:r>
          </a:p>
        </p:txBody>
      </p:sp>
      <p:graphicFrame>
        <p:nvGraphicFramePr>
          <p:cNvPr id="6147" name="Object 3"/>
          <p:cNvGraphicFramePr>
            <a:graphicFrameLocks noGrp="1" noChangeAspect="1"/>
          </p:cNvGraphicFramePr>
          <p:nvPr>
            <p:ph sz="half" idx="4294967295"/>
          </p:nvPr>
        </p:nvGraphicFramePr>
        <p:xfrm>
          <a:off x="7165975" y="3271838"/>
          <a:ext cx="1727200" cy="1646237"/>
        </p:xfrm>
        <a:graphic>
          <a:graphicData uri="http://schemas.openxmlformats.org/presentationml/2006/ole">
            <mc:AlternateContent xmlns:mc="http://schemas.openxmlformats.org/markup-compatibility/2006">
              <mc:Choice xmlns:v="urn:schemas-microsoft-com:vml" Requires="v">
                <p:oleObj spid="_x0000_s6149" name="PhotoHouse" r:id="rId3" imgW="5210902" imgH="4963218" progId="CorelPhotoHouse.Document">
                  <p:embed/>
                </p:oleObj>
              </mc:Choice>
              <mc:Fallback>
                <p:oleObj name="PhotoHouse" r:id="rId3" imgW="5210902" imgH="4963218" progId="CorelPhotoHouse.Document">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75" y="3271838"/>
                        <a:ext cx="17272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p:cNvSpPr>
            <a:spLocks noGrp="1" noChangeArrowheads="1"/>
          </p:cNvSpPr>
          <p:nvPr>
            <p:ph type="body" idx="1"/>
          </p:nvPr>
        </p:nvSpPr>
        <p:spPr>
          <a:xfrm>
            <a:off x="250825" y="2420938"/>
            <a:ext cx="6913563" cy="2952750"/>
          </a:xfrm>
          <a:noFill/>
          <a:ln/>
        </p:spPr>
        <p:txBody>
          <a:bodyPr/>
          <a:lstStyle/>
          <a:p>
            <a:pPr>
              <a:buFontTx/>
              <a:buNone/>
            </a:pPr>
            <a:r>
              <a:rPr lang="pt-BR" altLang="pt-BR" sz="2400"/>
              <a:t>   </a:t>
            </a:r>
            <a:r>
              <a:rPr lang="pt-BR" altLang="pt-BR" sz="2400" i="1"/>
              <a:t>Objetivo do Desenvolvimento:</a:t>
            </a:r>
          </a:p>
          <a:p>
            <a:pPr>
              <a:buFontTx/>
              <a:buNone/>
            </a:pPr>
            <a:endParaRPr lang="pt-BR" altLang="pt-BR" sz="2400" i="1"/>
          </a:p>
          <a:p>
            <a:r>
              <a:rPr lang="pt-BR" altLang="pt-BR" sz="2400" i="1"/>
              <a:t>Com este novo método de iluminação, </a:t>
            </a:r>
            <a:br>
              <a:rPr lang="pt-BR" altLang="pt-BR" sz="2400" i="1"/>
            </a:br>
            <a:r>
              <a:rPr lang="pt-BR" altLang="pt-BR" sz="2400" i="1"/>
              <a:t>se procura realçar a rede  capilar </a:t>
            </a:r>
            <a:br>
              <a:rPr lang="pt-BR" altLang="pt-BR" sz="2400" i="1"/>
            </a:br>
            <a:r>
              <a:rPr lang="pt-BR" altLang="pt-BR" sz="2400" i="1"/>
              <a:t>dos  vasos sanguíneos e o padrão da superfície da mucosa.</a:t>
            </a:r>
          </a:p>
        </p:txBody>
      </p:sp>
    </p:spTree>
  </p:cSld>
  <p:clrMapOvr>
    <a:masterClrMapping/>
  </p:clrMapOvr>
</p:sld>
</file>

<file path=ppt/theme/theme1.xml><?xml version="1.0" encoding="utf-8"?>
<a:theme xmlns:a="http://schemas.openxmlformats.org/drawingml/2006/main" name="TREINAMENTO - FILOSOFIA E CONCEITO">
  <a:themeElements>
    <a:clrScheme name="TREINAMENTO - FILOSOFIA E CONCEI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INAMENTO - FILOSOFIA E CONCEI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REINAMENTO - FILOSOFIA E CONCEI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INAMENTO - FILOSOFIA E CONCEI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INAMENTO - FILOSOFIA E CONCEI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INAMENTO - FILOSOFIA E CONCEI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INAMENTO - FILOSOFIA E CONCEI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INAMENTO - FILOSOFIA E CONCEI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INAMENTO - FILOSOFIA E CONCEI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INAMENTO - FILOSOFIA E CONCEI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INAMENTO - FILOSOFIA E CONCEI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INAMENTO - FILOSOFIA E CONCEI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INAMENTO - FILOSOFIA E CONCEI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INAMENTO - FILOSOFIA E CONCEI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TREINAMENTO - FILOSOFIA E CONCEITO</Template>
  <TotalTime>201</TotalTime>
  <Words>1219</Words>
  <Application>Microsoft Office PowerPoint</Application>
  <PresentationFormat>Apresentação na tela (4:3)</PresentationFormat>
  <Paragraphs>144</Paragraphs>
  <Slides>15</Slides>
  <Notes>6</Notes>
  <HiddenSlides>2</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4</vt:i4>
      </vt:variant>
      <vt:variant>
        <vt:lpstr>Títulos de slides</vt:lpstr>
      </vt:variant>
      <vt:variant>
        <vt:i4>15</vt:i4>
      </vt:variant>
    </vt:vector>
  </HeadingPairs>
  <TitlesOfParts>
    <vt:vector size="27" baseType="lpstr">
      <vt:lpstr>Times New Roman</vt:lpstr>
      <vt:lpstr>Arial</vt:lpstr>
      <vt:lpstr>ＭＳ Ｐゴシック</vt:lpstr>
      <vt:lpstr>StarSymbol</vt:lpstr>
      <vt:lpstr>MS Mincho</vt:lpstr>
      <vt:lpstr/>
      <vt:lpstr>SimSun</vt:lpstr>
      <vt:lpstr>TREINAMENTO - FILOSOFIA E CONCEITO</vt:lpstr>
      <vt:lpstr>Corel Photo House Image</vt:lpstr>
      <vt:lpstr>Microsoft Word 文書</vt:lpstr>
      <vt:lpstr>ビットマップ イメージ</vt:lpstr>
      <vt:lpstr>ﾋﾞｯﾄﾏｯﾌﾟ ｲﾒｰｼﾞ</vt:lpstr>
      <vt:lpstr> NBI - Narrow Band Imaging (Projeção de Imagens de Banda Estreita)</vt:lpstr>
      <vt:lpstr>Apresentação do PowerPoint</vt:lpstr>
      <vt:lpstr>Apresentação do PowerPoint</vt:lpstr>
      <vt:lpstr>Apresentação do PowerPoint</vt:lpstr>
      <vt:lpstr>NBI – Componentes</vt:lpstr>
      <vt:lpstr>Apresentação do PowerPoint</vt:lpstr>
      <vt:lpstr>Apresentação do PowerPoint</vt:lpstr>
      <vt:lpstr> NBI - Narrow Band Imaging (Projeção de Imagens de Banda Estreita)</vt:lpstr>
      <vt:lpstr>  NBI - Narrow Band Imaging</vt:lpstr>
      <vt:lpstr>Luz Branca Convencional</vt:lpstr>
      <vt:lpstr>Filtro NBI</vt:lpstr>
      <vt:lpstr>Filtro NBI</vt:lpstr>
      <vt:lpstr>NBI em Broncoscopia</vt:lpstr>
      <vt:lpstr>Especificações</vt:lpstr>
      <vt:lpstr>Vídeobroncoscópios 180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Marcelo Gervilla Gregorio</dc:creator>
  <cp:lastModifiedBy>Marcelo Gervilla Gregorio</cp:lastModifiedBy>
  <cp:revision>21</cp:revision>
  <dcterms:created xsi:type="dcterms:W3CDTF">1601-01-01T00:00:00Z</dcterms:created>
  <dcterms:modified xsi:type="dcterms:W3CDTF">2016-11-05T19:03:41Z</dcterms:modified>
</cp:coreProperties>
</file>